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vsdx" ContentType="application/vnd.ms-visio.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2.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comment3.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1" r:id="rId4"/>
    <p:sldMasterId id="2147483648" r:id="rId5"/>
    <p:sldMasterId id="2147483764" r:id="rId6"/>
    <p:sldMasterId id="2147483767" r:id="rId7"/>
    <p:sldMasterId id="2147483781" r:id="rId8"/>
    <p:sldMasterId id="2147483799" r:id="rId9"/>
  </p:sldMasterIdLst>
  <p:notesMasterIdLst>
    <p:notesMasterId r:id="rId101"/>
  </p:notesMasterIdLst>
  <p:handoutMasterIdLst>
    <p:handoutMasterId r:id="rId102"/>
  </p:handoutMasterIdLst>
  <p:sldIdLst>
    <p:sldId id="2146846917" r:id="rId10"/>
    <p:sldId id="2147471450" r:id="rId11"/>
    <p:sldId id="2147471515" r:id="rId12"/>
    <p:sldId id="2147471487" r:id="rId13"/>
    <p:sldId id="2146846929" r:id="rId14"/>
    <p:sldId id="387" r:id="rId15"/>
    <p:sldId id="259" r:id="rId16"/>
    <p:sldId id="2146848067" r:id="rId17"/>
    <p:sldId id="2146848061" r:id="rId18"/>
    <p:sldId id="258" r:id="rId19"/>
    <p:sldId id="2147471493" r:id="rId20"/>
    <p:sldId id="2146846918" r:id="rId21"/>
    <p:sldId id="2147471495" r:id="rId22"/>
    <p:sldId id="2147471511" r:id="rId23"/>
    <p:sldId id="2146846914" r:id="rId24"/>
    <p:sldId id="2146848088" r:id="rId25"/>
    <p:sldId id="2147471465" r:id="rId26"/>
    <p:sldId id="2147471464" r:id="rId27"/>
    <p:sldId id="2147471467" r:id="rId28"/>
    <p:sldId id="2147471438" r:id="rId29"/>
    <p:sldId id="2147471437" r:id="rId30"/>
    <p:sldId id="2147471435" r:id="rId31"/>
    <p:sldId id="2147471436" r:id="rId32"/>
    <p:sldId id="2147471451" r:id="rId33"/>
    <p:sldId id="2147471434" r:id="rId34"/>
    <p:sldId id="2147471433" r:id="rId35"/>
    <p:sldId id="2147471439" r:id="rId36"/>
    <p:sldId id="2147471432" r:id="rId37"/>
    <p:sldId id="2147471473" r:id="rId38"/>
    <p:sldId id="2147471512" r:id="rId39"/>
    <p:sldId id="2147471477" r:id="rId40"/>
    <p:sldId id="2147471494" r:id="rId41"/>
    <p:sldId id="2146846297" r:id="rId42"/>
    <p:sldId id="2147471361" r:id="rId43"/>
    <p:sldId id="2147471479" r:id="rId44"/>
    <p:sldId id="2147471480" r:id="rId45"/>
    <p:sldId id="2146846919" r:id="rId46"/>
    <p:sldId id="2147471441" r:id="rId47"/>
    <p:sldId id="2146846921" r:id="rId48"/>
    <p:sldId id="2147471513" r:id="rId49"/>
    <p:sldId id="2146848076" r:id="rId50"/>
    <p:sldId id="2147471471" r:id="rId51"/>
    <p:sldId id="2146846920" r:id="rId52"/>
    <p:sldId id="2147471514" r:id="rId53"/>
    <p:sldId id="2146848069" r:id="rId54"/>
    <p:sldId id="2147471468" r:id="rId55"/>
    <p:sldId id="2147471469" r:id="rId56"/>
    <p:sldId id="2147471444" r:id="rId57"/>
    <p:sldId id="2147468554" r:id="rId58"/>
    <p:sldId id="2147471475" r:id="rId59"/>
    <p:sldId id="2147471455" r:id="rId60"/>
    <p:sldId id="2147471456" r:id="rId61"/>
    <p:sldId id="2147468578" r:id="rId62"/>
    <p:sldId id="2147471488" r:id="rId63"/>
    <p:sldId id="2147471489" r:id="rId64"/>
    <p:sldId id="2147471486" r:id="rId65"/>
    <p:sldId id="2146846922" r:id="rId66"/>
    <p:sldId id="2146846927" r:id="rId67"/>
    <p:sldId id="2147471484" r:id="rId68"/>
    <p:sldId id="2147471482" r:id="rId69"/>
    <p:sldId id="2147471481" r:id="rId70"/>
    <p:sldId id="2146848017" r:id="rId71"/>
    <p:sldId id="2146848036" r:id="rId72"/>
    <p:sldId id="2147471419" r:id="rId73"/>
    <p:sldId id="2147471420" r:id="rId74"/>
    <p:sldId id="2146847999" r:id="rId75"/>
    <p:sldId id="2146847998" r:id="rId76"/>
    <p:sldId id="2146848048" r:id="rId77"/>
    <p:sldId id="2147374996" r:id="rId78"/>
    <p:sldId id="2147374997" r:id="rId79"/>
    <p:sldId id="2147374998" r:id="rId80"/>
    <p:sldId id="2147374999" r:id="rId81"/>
    <p:sldId id="2147375003" r:id="rId82"/>
    <p:sldId id="2147375000" r:id="rId83"/>
    <p:sldId id="2147375001" r:id="rId84"/>
    <p:sldId id="2147375005" r:id="rId85"/>
    <p:sldId id="2146848000" r:id="rId86"/>
    <p:sldId id="2146848041" r:id="rId87"/>
    <p:sldId id="2146848029" r:id="rId88"/>
    <p:sldId id="2146848015" r:id="rId89"/>
    <p:sldId id="2146848034" r:id="rId90"/>
    <p:sldId id="2146848033" r:id="rId91"/>
    <p:sldId id="2147375008" r:id="rId92"/>
    <p:sldId id="2146848025" r:id="rId93"/>
    <p:sldId id="2146848026" r:id="rId94"/>
    <p:sldId id="2147374992" r:id="rId95"/>
    <p:sldId id="2147374981" r:id="rId96"/>
    <p:sldId id="2146848050" r:id="rId97"/>
    <p:sldId id="2147374974" r:id="rId98"/>
    <p:sldId id="2147374975" r:id="rId99"/>
    <p:sldId id="2146848032" r:id="rId100"/>
  </p:sldIdLst>
  <p:sldSz cx="12192000" cy="6858000"/>
  <p:notesSz cx="6742113" cy="9872663"/>
  <p:embeddedFontLst>
    <p:embeddedFont>
      <p:font typeface="Calibri" panose="020F0502020204030204" pitchFamily="34" charset="0"/>
      <p:regular r:id="rId103"/>
      <p:bold r:id="rId104"/>
      <p:italic r:id="rId105"/>
      <p:boldItalic r:id="rId106"/>
    </p:embeddedFont>
    <p:embeddedFont>
      <p:font typeface="Calibri Light" panose="020F0302020204030204" pitchFamily="34" charset="0"/>
      <p:regular r:id="rId107"/>
      <p:italic r:id="rId108"/>
    </p:embeddedFont>
    <p:embeddedFont>
      <p:font typeface="Palatino Linotype" panose="02040502050505030304" pitchFamily="18" charset="0"/>
      <p:regular r:id="rId109"/>
      <p:bold r:id="rId110"/>
      <p:italic r:id="rId111"/>
      <p:boldItalic r:id="rId112"/>
    </p:embeddedFont>
    <p:embeddedFont>
      <p:font typeface="Verdana" panose="020B0604030504040204" pitchFamily="34" charset="0"/>
      <p:regular r:id="rId113"/>
      <p:bold r:id="rId114"/>
      <p:italic r:id="rId115"/>
      <p:boldItalic r:id="rId116"/>
    </p:embeddedFont>
  </p:embeddedFontLst>
  <p:custDataLst>
    <p:tags r:id="rId1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brief" id="{BA2810CB-2758-4957-8AD0-F56936C2B056}">
          <p14:sldIdLst>
            <p14:sldId id="2146846917"/>
            <p14:sldId id="2147471450"/>
            <p14:sldId id="2147471515"/>
            <p14:sldId id="2147471487"/>
            <p14:sldId id="2146846929"/>
            <p14:sldId id="387"/>
            <p14:sldId id="259"/>
            <p14:sldId id="2146848067"/>
            <p14:sldId id="2146848061"/>
            <p14:sldId id="258"/>
            <p14:sldId id="2147471493"/>
            <p14:sldId id="2146846918"/>
            <p14:sldId id="2147471495"/>
            <p14:sldId id="2147471511"/>
            <p14:sldId id="2146846914"/>
            <p14:sldId id="2146848088"/>
            <p14:sldId id="2147471465"/>
            <p14:sldId id="2147471464"/>
            <p14:sldId id="2147471467"/>
            <p14:sldId id="2147471438"/>
            <p14:sldId id="2147471437"/>
            <p14:sldId id="2147471435"/>
            <p14:sldId id="2147471436"/>
            <p14:sldId id="2147471451"/>
            <p14:sldId id="2147471434"/>
            <p14:sldId id="2147471433"/>
            <p14:sldId id="2147471439"/>
            <p14:sldId id="2147471432"/>
            <p14:sldId id="2147471473"/>
            <p14:sldId id="2147471512"/>
            <p14:sldId id="2147471477"/>
            <p14:sldId id="2147471494"/>
            <p14:sldId id="2146846297"/>
            <p14:sldId id="2147471361"/>
            <p14:sldId id="2147471479"/>
            <p14:sldId id="2147471480"/>
            <p14:sldId id="2146846919"/>
            <p14:sldId id="2147471441"/>
            <p14:sldId id="2146846921"/>
            <p14:sldId id="2147471513"/>
            <p14:sldId id="2146848076"/>
            <p14:sldId id="2147471471"/>
            <p14:sldId id="2146846920"/>
            <p14:sldId id="2147471514"/>
            <p14:sldId id="2146848069"/>
            <p14:sldId id="2147471468"/>
            <p14:sldId id="2147471469"/>
            <p14:sldId id="2147471444"/>
            <p14:sldId id="2147468554"/>
            <p14:sldId id="2147471475"/>
            <p14:sldId id="2147471455"/>
            <p14:sldId id="2147471456"/>
            <p14:sldId id="2147468578"/>
            <p14:sldId id="2147471488"/>
            <p14:sldId id="2147471489"/>
            <p14:sldId id="2147471486"/>
            <p14:sldId id="2146846922"/>
            <p14:sldId id="2146846927"/>
            <p14:sldId id="2147471484"/>
            <p14:sldId id="2147471482"/>
            <p14:sldId id="2147471481"/>
          </p14:sldIdLst>
        </p14:section>
        <p14:section name="BFM extras" id="{0D34A7E9-92F3-4F47-9DA9-01822B56DB25}">
          <p14:sldIdLst>
            <p14:sldId id="2146848017"/>
            <p14:sldId id="2146848036"/>
            <p14:sldId id="2147471419"/>
            <p14:sldId id="2147471420"/>
            <p14:sldId id="2146847999"/>
            <p14:sldId id="2146847998"/>
            <p14:sldId id="2146848048"/>
            <p14:sldId id="2147374996"/>
            <p14:sldId id="2147374997"/>
            <p14:sldId id="2147374998"/>
            <p14:sldId id="2147374999"/>
            <p14:sldId id="2147375003"/>
            <p14:sldId id="2147375000"/>
            <p14:sldId id="2147375001"/>
            <p14:sldId id="2147375005"/>
            <p14:sldId id="2146848000"/>
            <p14:sldId id="2146848041"/>
            <p14:sldId id="2146848029"/>
            <p14:sldId id="2146848015"/>
            <p14:sldId id="2146848034"/>
            <p14:sldId id="2146848033"/>
            <p14:sldId id="2147375008"/>
            <p14:sldId id="2146848025"/>
            <p14:sldId id="2146848026"/>
            <p14:sldId id="2147374992"/>
            <p14:sldId id="2147374981"/>
            <p14:sldId id="2146848050"/>
            <p14:sldId id="2147374974"/>
            <p14:sldId id="2147374975"/>
            <p14:sldId id="214684803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ee, Patrick Mr (UKStratCom-DefSp-BMfS ProjCtrl 1)" initials="DPM(DBP1" lastIdx="1" clrIdx="6">
    <p:extLst>
      <p:ext uri="{19B8F6BF-5375-455C-9EA6-DF929625EA0E}">
        <p15:presenceInfo xmlns:p15="http://schemas.microsoft.com/office/powerpoint/2012/main" userId="S::Patrick.Dee101@mod.gov.uk::e47b02b8-c947-4390-887e-bc2f5ad37d6c" providerId="AD"/>
      </p:ext>
    </p:extLst>
  </p:cmAuthor>
  <p:cmAuthor id="1" name="Neil Kirkwood" initials="NK" lastIdx="1" clrIdx="0">
    <p:extLst>
      <p:ext uri="{19B8F6BF-5375-455C-9EA6-DF929625EA0E}">
        <p15:presenceInfo xmlns:p15="http://schemas.microsoft.com/office/powerpoint/2012/main" userId="S::Neil.Kirkwood@paconsulting.com::ebbc16f1-7b77-4626-b0e2-728f29261408" providerId="AD"/>
      </p:ext>
    </p:extLst>
  </p:cmAuthor>
  <p:cmAuthor id="8" name="Hill, Richard AVM (UKStratCom-DefSp-Dir SpTx)" initials="HRA(DDS" lastIdx="2" clrIdx="7">
    <p:extLst>
      <p:ext uri="{19B8F6BF-5375-455C-9EA6-DF929625EA0E}">
        <p15:presenceInfo xmlns:p15="http://schemas.microsoft.com/office/powerpoint/2012/main" userId="S::Richard.Hill625@mod.gov.uk::2176bda7-1699-4a81-b50d-aac0cf86641c" providerId="AD"/>
      </p:ext>
    </p:extLst>
  </p:cmAuthor>
  <p:cmAuthor id="2" name="Sternbach, David Contractor (UKStratCom-DefSp-BMFS CON3)" initials="SDC(DBC" lastIdx="8" clrIdx="1">
    <p:extLst>
      <p:ext uri="{19B8F6BF-5375-455C-9EA6-DF929625EA0E}">
        <p15:presenceInfo xmlns:p15="http://schemas.microsoft.com/office/powerpoint/2012/main" userId="S::David.Sternbach100@mod.gov.uk::083ffef0-e6a1-4841-a7d6-5a20fdfc778a" providerId="AD"/>
      </p:ext>
    </p:extLst>
  </p:cmAuthor>
  <p:cmAuthor id="9" name="Mander, Francesca Contractor (UKStratCom-DefSp-BMfS CON4)" initials="MFC(DBC" lastIdx="1" clrIdx="8">
    <p:extLst>
      <p:ext uri="{19B8F6BF-5375-455C-9EA6-DF929625EA0E}">
        <p15:presenceInfo xmlns:p15="http://schemas.microsoft.com/office/powerpoint/2012/main" userId="S::Francesca.Mander100@mod.gov.uk::fed749f7-9019-4351-9c24-de4e0b85948a" providerId="AD"/>
      </p:ext>
    </p:extLst>
  </p:cmAuthor>
  <p:cmAuthor id="3" name="Richards, Philip Contractor (UKStratCom-DefSp BMFS CON10)" initials="RPC(DBC" lastIdx="2" clrIdx="2">
    <p:extLst>
      <p:ext uri="{19B8F6BF-5375-455C-9EA6-DF929625EA0E}">
        <p15:presenceInfo xmlns:p15="http://schemas.microsoft.com/office/powerpoint/2012/main" userId="S::Philip.Richards110@mod.gov.uk::cb54c242-1f5e-478a-a76d-8ec011eadc06" providerId="AD"/>
      </p:ext>
    </p:extLst>
  </p:cmAuthor>
  <p:cmAuthor id="4" name="Kirkwood, Neil Mr (UKStratCom-DefSp BMFS CON25)" initials="KC" lastIdx="1" clrIdx="3">
    <p:extLst>
      <p:ext uri="{19B8F6BF-5375-455C-9EA6-DF929625EA0E}">
        <p15:presenceInfo xmlns:p15="http://schemas.microsoft.com/office/powerpoint/2012/main" userId="S::neil.kirkwood100@mod.gov.uk::54c89356-25a2-41f6-827a-18444a7bdb36" providerId="AD"/>
      </p:ext>
    </p:extLst>
  </p:cmAuthor>
  <p:cmAuthor id="5" name="Thompson, Alisa Contractor (UKStratCom-DefSp BMFS CON31)" initials="TAC(DBC" lastIdx="8" clrIdx="4">
    <p:extLst>
      <p:ext uri="{19B8F6BF-5375-455C-9EA6-DF929625EA0E}">
        <p15:presenceInfo xmlns:p15="http://schemas.microsoft.com/office/powerpoint/2012/main" userId="S::Alisa.Thompson185@mod.gov.uk::37089f0b-083b-4262-8059-3cf17a6e6a19" providerId="AD"/>
      </p:ext>
    </p:extLst>
  </p:cmAuthor>
  <p:cmAuthor id="6" name="Ruston, Mark Contractor (UKStratCom-DefSp BMFS CON32)" initials="RMC(DBC" lastIdx="14" clrIdx="5">
    <p:extLst>
      <p:ext uri="{19B8F6BF-5375-455C-9EA6-DF929625EA0E}">
        <p15:presenceInfo xmlns:p15="http://schemas.microsoft.com/office/powerpoint/2012/main" userId="S::Mark.Ruston100@mod.gov.uk::f2b2b5e5-d27f-4de8-b929-b5f8a0e9bf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9E2C"/>
    <a:srgbClr val="333F48"/>
    <a:srgbClr val="1C2544"/>
    <a:srgbClr val="124042"/>
    <a:srgbClr val="1D3759"/>
    <a:srgbClr val="21A2D6"/>
    <a:srgbClr val="FFD32A"/>
    <a:srgbClr val="05636E"/>
    <a:srgbClr val="32466E"/>
    <a:srgbClr val="5B677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67" autoAdjust="0"/>
    <p:restoredTop sz="96357" autoAdjust="0"/>
  </p:normalViewPr>
  <p:slideViewPr>
    <p:cSldViewPr snapToGrid="0">
      <p:cViewPr varScale="1">
        <p:scale>
          <a:sx n="114" d="100"/>
          <a:sy n="114" d="100"/>
        </p:scale>
        <p:origin x="70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tags" Target="tags/tag1.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font" Target="fonts/font10.fntdata"/><Relationship Id="rId16" Type="http://schemas.openxmlformats.org/officeDocument/2006/relationships/slide" Target="slides/slide7.xml"/><Relationship Id="rId107" Type="http://schemas.openxmlformats.org/officeDocument/2006/relationships/font" Target="fonts/font5.fntdata"/><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font" Target="fonts/font3.fntdata"/><Relationship Id="rId113" Type="http://schemas.openxmlformats.org/officeDocument/2006/relationships/font" Target="fonts/font11.fntdata"/><Relationship Id="rId11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font" Target="fonts/font1.fntdata"/><Relationship Id="rId108" Type="http://schemas.openxmlformats.org/officeDocument/2006/relationships/font" Target="fonts/font6.fntdata"/><Relationship Id="rId116" Type="http://schemas.openxmlformats.org/officeDocument/2006/relationships/font" Target="fonts/font14.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font" Target="fonts/font4.fntdata"/><Relationship Id="rId114" Type="http://schemas.openxmlformats.org/officeDocument/2006/relationships/font" Target="fonts/font12.fntdata"/><Relationship Id="rId119"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notesMaster" Target="notesMasters/notesMaster1.xml"/><Relationship Id="rId12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font" Target="fonts/font7.fntdata"/><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font" Target="fonts/font2.fntdata"/><Relationship Id="rId120"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font" Target="fonts/font8.fntdata"/><Relationship Id="rId115" Type="http://schemas.openxmlformats.org/officeDocument/2006/relationships/font" Target="fonts/font13.fntdata"/></Relationships>
</file>

<file path=ppt/comments/comment1.xml><?xml version="1.0" encoding="utf-8"?>
<p:cmLst xmlns:a="http://schemas.openxmlformats.org/drawingml/2006/main" xmlns:r="http://schemas.openxmlformats.org/officeDocument/2006/relationships" xmlns:p="http://schemas.openxmlformats.org/presentationml/2006/main">
  <p:cm authorId="8" dt="2022-06-06T15:57:29.563" idx="1">
    <p:pos x="10" y="10"/>
    <p:text>[@Roberts, Edward Mr (UKStratCom-DefSp-BMFS Dep Dir)]This slide needs an update: AVM Rich Pratley instead of RAdm Kyte.</p:text>
    <p:extLst>
      <p:ext uri="{C676402C-5697-4E1C-873F-D02D1690AC5C}">
        <p15:threadingInfo xmlns:p15="http://schemas.microsoft.com/office/powerpoint/2012/main" timeZoneBias="-60"/>
      </p:ext>
    </p:extLst>
  </p:cm>
  <p:cm authorId="9" dt="2022-06-06T18:05:57.058" idx="1">
    <p:pos x="10" y="146"/>
    <p:text>done (although the mauve has given way to brand dark blue - pls advise as to whether you would prefer dark purple)</p:text>
    <p:extLst>
      <p:ext uri="{C676402C-5697-4E1C-873F-D02D1690AC5C}">
        <p15:threadingInfo xmlns:p15="http://schemas.microsoft.com/office/powerpoint/2012/main" timeZoneBias="-60">
          <p15:parentCm authorId="8" idx="1"/>
        </p15:threadingInfo>
      </p:ext>
    </p:extLst>
  </p:cm>
  <p:cm authorId="8" dt="2022-06-06T18:17:56.132" idx="2">
    <p:pos x="10" y="106"/>
    <p:text>Thanks, Francesca.  I can live with the colour change.  He's definitely known as Rich, however, so please amend.</p:text>
    <p:extLst>
      <p:ext uri="{C676402C-5697-4E1C-873F-D02D1690AC5C}">
        <p15:threadingInfo xmlns:p15="http://schemas.microsoft.com/office/powerpoint/2012/main" timeZoneBias="-60">
          <p15:parentCm authorId="8"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6" dt="2022-05-31T16:15:04.429" idx="13">
    <p:pos x="10" y="10"/>
    <p:text>Conrim wiht Graham M ref whether these KURs are OS or O</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7" dt="2022-06-06T10:28:11.305" idx="1">
    <p:pos x="10" y="10"/>
    <p:text>DE&amp;S Dig Commercial Are very uncomfortable with this slide.</p:text>
    <p:extLst>
      <p:ext uri="{C676402C-5697-4E1C-873F-D02D1690AC5C}">
        <p15:threadingInfo xmlns:p15="http://schemas.microsoft.com/office/powerpoint/2012/main" timeZoneBias="-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GB"/>
          </a:p>
        </p:txBody>
      </p:sp>
      <p:sp>
        <p:nvSpPr>
          <p:cNvPr id="4" name="Footer Placeholder 3"/>
          <p:cNvSpPr>
            <a:spLocks noGrp="1"/>
          </p:cNvSpPr>
          <p:nvPr>
            <p:ph type="ftr" sz="quarter" idx="2"/>
          </p:nvPr>
        </p:nvSpPr>
        <p:spPr>
          <a:xfrm>
            <a:off x="0" y="9377317"/>
            <a:ext cx="2921582" cy="49534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8971" y="9377317"/>
            <a:ext cx="2921582" cy="495347"/>
          </a:xfrm>
          <a:prstGeom prst="rect">
            <a:avLst/>
          </a:prstGeom>
        </p:spPr>
        <p:txBody>
          <a:bodyPr vert="horz" lIns="91440" tIns="45720" rIns="91440" bIns="45720" rtlCol="0" anchor="b"/>
          <a:lstStyle>
            <a:lvl1pPr algn="r">
              <a:defRPr sz="1200"/>
            </a:lvl1pPr>
          </a:lstStyle>
          <a:p>
            <a:fld id="{F545B0AC-3C21-415C-AE16-0BF48B073E90}" type="slidenum">
              <a:rPr lang="en-GB" smtClean="0"/>
              <a:t>‹#›</a:t>
            </a:fld>
            <a:endParaRPr lang="en-GB"/>
          </a:p>
        </p:txBody>
      </p:sp>
    </p:spTree>
    <p:extLst>
      <p:ext uri="{BB962C8B-B14F-4D97-AF65-F5344CB8AC3E}">
        <p14:creationId xmlns:p14="http://schemas.microsoft.com/office/powerpoint/2010/main" val="2358758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6BE91546-E539-4711-8823-DA5C7B480360}" type="datetimeFigureOut">
              <a:rPr lang="en-GB" smtClean="0"/>
              <a:t>09/08/2022</a:t>
            </a:fld>
            <a:endParaRPr lang="en-GB"/>
          </a:p>
        </p:txBody>
      </p:sp>
      <p:sp>
        <p:nvSpPr>
          <p:cNvPr id="4" name="Slide Image Placeholder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4398B954-2888-4EEA-BC75-22288D66EB13}" type="slidenum">
              <a:rPr lang="en-GB" smtClean="0"/>
              <a:t>‹#›</a:t>
            </a:fld>
            <a:endParaRPr lang="en-GB"/>
          </a:p>
        </p:txBody>
      </p:sp>
    </p:spTree>
    <p:extLst>
      <p:ext uri="{BB962C8B-B14F-4D97-AF65-F5344CB8AC3E}">
        <p14:creationId xmlns:p14="http://schemas.microsoft.com/office/powerpoint/2010/main" val="2678759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modgovuk.sharepoint.com/sites/supporteapractice/SitePages/Business-Function-Model.aspx"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Times New Roman" panose="02020603050405020304" pitchFamily="18" charset="0"/>
              </a:rPr>
              <a:t>Welcome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Times New Roman" panose="02020603050405020304" pitchFamily="18" charset="0"/>
              </a:rPr>
              <a:t>Safety brief: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Times New Roman" panose="02020603050405020304" pitchFamily="18" charset="0"/>
              </a:rPr>
              <a:t>nearest fire exits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Times New Roman" panose="02020603050405020304" pitchFamily="18" charset="0"/>
              </a:rPr>
              <a:t>Routine fire alarm test is due that 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Times New Roman" panose="02020603050405020304" pitchFamily="18" charset="0"/>
              </a:rPr>
              <a:t>Nearest toilets/rest rooms,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Times New Roman" panose="02020603050405020304" pitchFamily="18" charset="0"/>
              </a:rPr>
              <a:t>Where to take calls if these are necessary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Times New Roman" panose="02020603050405020304" pitchFamily="18" charset="0"/>
              </a:rPr>
              <a:t>Do not take photos of the slides on their phone.  Slides will be shared on the Defence Sourcing Portal by the end of the week</a:t>
            </a:r>
          </a:p>
          <a:p>
            <a:endParaRPr lang="en-GB"/>
          </a:p>
        </p:txBody>
      </p:sp>
      <p:sp>
        <p:nvSpPr>
          <p:cNvPr id="4" name="Slide Number Placeholder 3"/>
          <p:cNvSpPr>
            <a:spLocks noGrp="1"/>
          </p:cNvSpPr>
          <p:nvPr>
            <p:ph type="sldNum" sz="quarter" idx="5"/>
          </p:nvPr>
        </p:nvSpPr>
        <p:spPr/>
        <p:txBody>
          <a:bodyPr/>
          <a:lstStyle/>
          <a:p>
            <a:fld id="{4398B954-2888-4EEA-BC75-22288D66EB13}" type="slidenum">
              <a:rPr lang="en-GB" smtClean="0"/>
              <a:t>1</a:t>
            </a:fld>
            <a:endParaRPr lang="en-GB"/>
          </a:p>
        </p:txBody>
      </p:sp>
    </p:spTree>
    <p:extLst>
      <p:ext uri="{BB962C8B-B14F-4D97-AF65-F5344CB8AC3E}">
        <p14:creationId xmlns:p14="http://schemas.microsoft.com/office/powerpoint/2010/main" val="3438765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Define what DEEAMS means and what is stands for during this section of the presentation and where it sits within the overall model.  Describe a high level structure.  Need to give a little of the story about how this was arrived at to link to what they have seen.</a:t>
            </a:r>
          </a:p>
          <a:p>
            <a:r>
              <a:rPr lang="en-GB"/>
              <a:t>Key messages:</a:t>
            </a:r>
          </a:p>
          <a:p>
            <a:pPr marL="228600" indent="-228600">
              <a:buAutoNum type="arabicPeriod"/>
            </a:pPr>
            <a:r>
              <a:rPr lang="en-GB"/>
              <a:t>As mentioned by Richard…. Digital Strategy for Defence.  Recommend read and absorb.  It will be the way we proceed for all IT service projects going forward.</a:t>
            </a:r>
          </a:p>
          <a:p>
            <a:pPr marL="228600" indent="-228600">
              <a:buAutoNum type="arabicPeriod"/>
            </a:pPr>
            <a:r>
              <a:rPr lang="en-GB" sz="1200" b="0" i="0" u="none" strike="noStrike">
                <a:solidFill>
                  <a:srgbClr val="000000"/>
                </a:solidFill>
                <a:effectLst/>
                <a:latin typeface="Arial" panose="020B0604020202020204" pitchFamily="34" charset="0"/>
              </a:rPr>
              <a:t>Why are we doing this: as stated by Richard, the MOD needs visible, transparent and usable information to allow analysis, forecasting and scenario based planning.  At present, this is extremely difficult, particularly when working across multiple services.  Timelines are long and protracted, it is time consuming of key personnel, it is expensive, inflexible, unresponsive, limited (if any) SME involvement, lagged significantly behind industry best practices and in some cases the Defence need cannot be met.  </a:t>
            </a:r>
          </a:p>
          <a:p>
            <a:pPr marL="228600" indent="-228600">
              <a:buAutoNum type="arabicPeriod"/>
            </a:pPr>
            <a:r>
              <a:rPr lang="en-GB" sz="1200" b="0" i="0" u="none" strike="noStrike">
                <a:solidFill>
                  <a:srgbClr val="000000"/>
                </a:solidFill>
                <a:effectLst/>
                <a:latin typeface="Arial" panose="020B0604020202020204" pitchFamily="34" charset="0"/>
              </a:rPr>
              <a:t>There are many roots and causes but one of the key elements is </a:t>
            </a:r>
            <a:r>
              <a:rPr lang="en-GB" sz="1200" b="1" i="0" u="sng" strike="noStrike">
                <a:solidFill>
                  <a:srgbClr val="000000"/>
                </a:solidFill>
                <a:effectLst/>
                <a:latin typeface="Arial" panose="020B0604020202020204" pitchFamily="34" charset="0"/>
              </a:rPr>
              <a:t>how</a:t>
            </a:r>
            <a:r>
              <a:rPr lang="en-GB" sz="1200" b="1" i="1" u="none" strike="noStrike">
                <a:solidFill>
                  <a:srgbClr val="000000"/>
                </a:solidFill>
                <a:effectLst/>
                <a:latin typeface="Arial" panose="020B0604020202020204" pitchFamily="34" charset="0"/>
              </a:rPr>
              <a:t> </a:t>
            </a:r>
            <a:r>
              <a:rPr lang="en-GB" sz="1200" b="0" i="0" u="none" strike="noStrike">
                <a:solidFill>
                  <a:srgbClr val="000000"/>
                </a:solidFill>
                <a:effectLst/>
                <a:latin typeface="Arial" panose="020B0604020202020204" pitchFamily="34" charset="0"/>
              </a:rPr>
              <a:t>we have obtained IT services.  Traditionally, vertically integrated models were used for each service delivered: a single provider procures and configures the software, hosts the data and then manages it to service termination.  It has also tended to be heavily customised increasing costs and reducing flexibility.</a:t>
            </a:r>
          </a:p>
          <a:p>
            <a:pPr marL="228600" indent="-228600">
              <a:buAutoNum type="arabicPeriod"/>
            </a:pPr>
            <a:endParaRPr lang="en-GB"/>
          </a:p>
          <a:p>
            <a:pPr marL="0" lvl="0" indent="0">
              <a:buNone/>
            </a:pPr>
            <a:endParaRPr lang="en-GB"/>
          </a:p>
          <a:p>
            <a:pPr marL="0" lvl="0" indent="0">
              <a:buNone/>
            </a:pPr>
            <a:r>
              <a:rPr lang="en-GB"/>
              <a:t>This will allow us to create an ecosystem of suppliers and services resulting in an accessible, transparent, flexible and responsive system of services to support Defence</a:t>
            </a:r>
          </a:p>
          <a:p>
            <a:pPr marL="0" lvl="0" indent="0">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Pivoting from Vertical to Horizontal. We want to collaborate with industry to deliver the solution. Trade-offs – and use the workshops to establish what they are. Demonstrate how we have used the feedback from industry </a:t>
            </a:r>
          </a:p>
          <a:p>
            <a:pPr marL="0" lvl="0" indent="0">
              <a:buNone/>
            </a:pPr>
            <a:endParaRPr lang="en-GB"/>
          </a:p>
        </p:txBody>
      </p:sp>
      <p:sp>
        <p:nvSpPr>
          <p:cNvPr id="4" name="Slide Number Placeholder 3"/>
          <p:cNvSpPr>
            <a:spLocks noGrp="1"/>
          </p:cNvSpPr>
          <p:nvPr>
            <p:ph type="sldNum" sz="quarter" idx="5"/>
          </p:nvPr>
        </p:nvSpPr>
        <p:spPr/>
        <p:txBody>
          <a:bodyPr/>
          <a:lstStyle/>
          <a:p>
            <a:fld id="{4398B954-2888-4EEA-BC75-22288D66EB13}" type="slidenum">
              <a:rPr lang="en-GB" smtClean="0"/>
              <a:t>12</a:t>
            </a:fld>
            <a:endParaRPr lang="en-GB"/>
          </a:p>
        </p:txBody>
      </p:sp>
    </p:spTree>
    <p:extLst>
      <p:ext uri="{BB962C8B-B14F-4D97-AF65-F5344CB8AC3E}">
        <p14:creationId xmlns:p14="http://schemas.microsoft.com/office/powerpoint/2010/main" val="1869015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6AF48-7290-4AF3-A8CA-C7F1754353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705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Summarise RFI feedback received revolving around some of the key themes (focussed on our intended outcomes to show that we have listened to what they have told us and are responding accordingly). Fully articulate and explain the transition from a vertical to horizontal model of operation.  Anticipated that this is a major change to the status quo and there will be some disruption.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Fundamentally, where are we in BMfS?  Case for change.  Non-discretionary change.  And a huge amount of user frustration with the current, and recognition of the opportunity.   Everyone reads across from this – to what they’ve got in Defence.    But to zoom into the way you know we operate, we’re in a concept phase which, to me, seeks to identify what are we going to buy, when and how.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And, self evidently, you can’t buy anything without talking to the seller.   Hence why this engagement and the workshops which follow are critical to us.   You’ll decide whether you want to engage with that, but fundamentally we want to put out the best set of procurement documentation we can to achieve the programme aims – and you have the opportunity to influence that.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We will return to the overall business architecture and then zoom in more closely on BMfS, but there are a series of opportunities here for us and for you.   The scope and nature of BMfS is broad and complex – and it is sitting in a brownfield site.   They occur at different timescales driven by contract landscape and complexity and  – most of you will know we have advanced the pan Defence engineering aspect.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Insert EWSS and enabler slide.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Each one of these to a greater or lesser degree is an opportunity and we want to explain how we see that and seek your views.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I’ll start with what you are </a:t>
            </a:r>
            <a:r>
              <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saying so far: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a:effectLst/>
                <a:latin typeface="Calibri" panose="020F0502020204030204" pitchFamily="34" charset="0"/>
                <a:ea typeface="Calibri" panose="020F0502020204030204" pitchFamily="34" charset="0"/>
                <a:cs typeface="Times New Roman" panose="02020603050405020304" pitchFamily="18" charset="0"/>
              </a:rPr>
              <a:t>Deliver a robust and deliverable programme</a:t>
            </a:r>
            <a:r>
              <a:rPr lang="en-GB" sz="1800">
                <a:effectLst/>
                <a:latin typeface="Calibri" panose="020F0502020204030204" pitchFamily="34" charset="0"/>
                <a:ea typeface="Calibri" panose="020F0502020204030204" pitchFamily="34" charset="0"/>
                <a:cs typeface="Times New Roman" panose="02020603050405020304" pitchFamily="18" charset="0"/>
              </a:rPr>
              <a:t>: To ensure a robust delivery programme, the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formation of a Digital Delivery Partner Consortia is advised to deliver BMfS successfully</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Later on we will show the delivery construct, and will subsequently look at feedback to</a:t>
            </a:r>
            <a:r>
              <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that</a:t>
            </a:r>
            <a:r>
              <a:rPr lang="en-GB" sz="1800">
                <a:effectLst/>
                <a:latin typeface="Calibri" panose="020F0502020204030204" pitchFamily="34" charset="0"/>
                <a:ea typeface="Calibri" panose="020F0502020204030204" pitchFamily="34" charset="0"/>
                <a:cs typeface="Times New Roman" panose="02020603050405020304" pitchFamily="18" charset="0"/>
              </a:rPr>
              <a:t>.  There should be an emphasis on collaboration between suppliers with responsibilities and accountabilities clearly defined and aligned to the programme vision, principles and outcomes. The MOD should identify and incorporate existing capability to manage this programme.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Links to the next one – collaboration and ISO 44001</a:t>
            </a:r>
            <a:r>
              <a:rPr lang="en-GB" sz="1800" b="1">
                <a:effectLst/>
                <a:latin typeface="Calibri" panose="020F0502020204030204" pitchFamily="34" charset="0"/>
                <a:ea typeface="Calibri" panose="020F0502020204030204" pitchFamily="34" charset="0"/>
                <a:cs typeface="Times New Roman" panose="02020603050405020304" pitchFamily="18" charset="0"/>
              </a:rPr>
              <a:t>.</a:t>
            </a: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mj-lt"/>
              <a:buAutoNum type="arabicPeriod"/>
              <a:tabLst>
                <a:tab pos="457200" algn="l"/>
              </a:tabLs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Collaboration and partnership</a:t>
            </a:r>
            <a:r>
              <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Collaboration is key to the success of BMfS.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You’ll have spotted, if you’ve read that, that we aren’t able to quite have the cards on the table at the outset discussion that you would outside a DSPCR context.</a:t>
            </a:r>
            <a:r>
              <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It is recommended that the MOD should work with organisations who have adopted ISO44001 collaborative working principles.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Additionally, to reduce programme complexity, the number of interfaces / commercial partners should be kept to a minimum – is that a broadly held view.   I think we should also be really transparent about the benefits we are trying to achieve.  Partly that is a more efficient and effective delivery of Logistics Information Services – direct efficiency and benefit.  But more importantly it is the indirect benefits across the enterprise – the opportunity to redeploy people, or to train more effectively and more quickly, to achieve efficiencies at the enterprise scale that we need to identify – the indirect benefits which you will have seen and delivered in other sectors.   And, we will want to understand the balance between upfront cost and downstream benefit – none of these are straightforward.  </a:t>
            </a:r>
            <a:endPar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Create the eco-system and then scale: </a:t>
            </a:r>
            <a:r>
              <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Build a supplier ecosystem early on which is underpinned by open data architecture and open data standards (not proprietary tied to individual suppliers). The design of the ecosystem should be suitable for the deployed environment and requirements should be sufficiently flexible from the outset.    The data architecture we’ll cover later in the Support context.</a:t>
            </a:r>
          </a:p>
          <a:p>
            <a:pPr marL="342900" lvl="0" indent="-342900">
              <a:lnSpc>
                <a:spcPct val="107000"/>
              </a:lnSpc>
              <a:spcAft>
                <a:spcPts val="800"/>
              </a:spcAft>
              <a:buFont typeface="+mj-lt"/>
              <a:buAutoNum type="arabicPeriod"/>
              <a:tabLst>
                <a:tab pos="457200" algn="l"/>
              </a:tabLs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Determine scale of process change across MOD: </a:t>
            </a:r>
            <a:r>
              <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balanced approach to organisational transformation across the MOD will be required to avoid a high change burden associated with COTS OOTB. To encourage early benefit realisation, the impact of training should be considered across the programme and not run as a separate workstream in isolation.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Yes.</a:t>
            </a:r>
            <a:r>
              <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Change and transition are massive issues</a:t>
            </a:r>
            <a:r>
              <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What we have seen in the pilot activity is the need to engage both the end user and the business owner in this so that we are meeting both what the front line user needs but also setting the right performance, monitoring and control framework – Defence and more particularly wider government is littered with examples of where this hasn’t taken place, with poor results.   What we have seen to date is that the core functionality of COTS products is firstly so far ahead of what we have that the users are receptive, and secondly that configuration of the product is possible.     Ultimately we will seek a situation in which a user who is trained in their primary role can adopt the new tools in an intuitive way, and a construct that allows us to develop the pan-DLOD wrap before rolling out at scale.</a:t>
            </a:r>
            <a:endPar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Commercial and Procurement: </a:t>
            </a:r>
            <a:r>
              <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Recognising the complex and iterative nature of the BMfS programme, competitive dialogue or competitive procedure with negotiation will be the most viable route to market for procuring the Systems Integrator.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From a lotting perspective, it is advised to group logical software services together so as to avoid contractual complexity and reduce the quantity of interfaces.   Lotting is the big item here – we will explain where we’ve got to later.  Ultimately there will be different views in the room, but this is really the critical area for engagement with you over the workshops.</a:t>
            </a:r>
            <a:endPar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Ensure alignment across Defence: </a:t>
            </a:r>
            <a:r>
              <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There are several large change programmes currently running across the MOD.  For BMfS to be successful, they must all align. The creation of a pan-defence Target Operating Model that is aligned to the technical solution will enable benefit realisation earlier.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Yes.   In particular, we must answer the question around what is our aspiration around Strategic Asset Management in a Defence context in the next epoch?  ISO55001?  Or something more tailored to where our platforms and facilities are now.  </a:t>
            </a:r>
            <a:endPar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a:effectLst/>
                <a:latin typeface="Calibri" panose="020F0502020204030204" pitchFamily="34" charset="0"/>
                <a:ea typeface="Calibri" panose="020F0502020204030204" pitchFamily="34" charset="0"/>
                <a:cs typeface="Times New Roman" panose="02020603050405020304" pitchFamily="18" charset="0"/>
              </a:rPr>
              <a:t>All epics can be satisfied by fully aggregated or fully disaggregated technical models: </a:t>
            </a:r>
            <a:r>
              <a:rPr lang="en-GB" sz="1800">
                <a:effectLst/>
                <a:latin typeface="Calibri" panose="020F0502020204030204" pitchFamily="34" charset="0"/>
                <a:ea typeface="Calibri" panose="020F0502020204030204" pitchFamily="34" charset="0"/>
                <a:cs typeface="Times New Roman" panose="02020603050405020304" pitchFamily="18" charset="0"/>
              </a:rPr>
              <a:t>Enterprise level products are capable of satisfying all the epics (both Enablers and EWSS).  The same can also be said for the fully disaggregated model. Disaggregated does however need clear delineation between who is delivering what and when.  It also needs to be cognisant of deliverability in the deployed, discontinuous comms environment. Both methods allow best of breed.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So – back to lotting and you could do it a number of ways…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a:effectLst/>
                <a:latin typeface="Calibri" panose="020F0502020204030204" pitchFamily="34" charset="0"/>
                <a:ea typeface="Calibri" panose="020F0502020204030204" pitchFamily="34" charset="0"/>
                <a:cs typeface="Times New Roman" panose="02020603050405020304" pitchFamily="18" charset="0"/>
              </a:rPr>
              <a:t>MOD already has all the necessary tools to deliver BMfS: </a:t>
            </a:r>
            <a:r>
              <a:rPr lang="en-GB" sz="1800">
                <a:effectLst/>
                <a:latin typeface="Calibri" panose="020F0502020204030204" pitchFamily="34" charset="0"/>
                <a:ea typeface="Calibri" panose="020F0502020204030204" pitchFamily="34" charset="0"/>
                <a:cs typeface="Times New Roman" panose="02020603050405020304" pitchFamily="18" charset="0"/>
              </a:rPr>
              <a:t>Several suppliers stated that all the tools and contractual arrangements exist within the MOD to deliver BMfS from a technical perspective.  Existing tools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don’t say but you can all guess pretty well what I mean  (LCST/SCIP, CP&amp;F plus others)</a:t>
            </a:r>
            <a:r>
              <a:rPr lang="en-GB" sz="1800">
                <a:effectLst/>
                <a:latin typeface="Calibri" panose="020F0502020204030204" pitchFamily="34" charset="0"/>
                <a:ea typeface="Calibri" panose="020F0502020204030204" pitchFamily="34" charset="0"/>
                <a:cs typeface="Times New Roman" panose="02020603050405020304" pitchFamily="18" charset="0"/>
              </a:rPr>
              <a:t>) are already cloud based and could be leveraged for speed, commonality, cost effectiveness.  Would require a change to the operating model at the enterprise level – pan-Defence.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Which I think is code for – you’d have to break DSPCR, with its emphasis on </a:t>
            </a:r>
            <a:r>
              <a:rPr lang="en-GB" sz="1800" b="1"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VfM</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the project level, which we aren’t about to do right now. </a:t>
            </a:r>
            <a:r>
              <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Outcome based delivery contracts and models: </a:t>
            </a:r>
            <a:r>
              <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Deploy outcome based performance excellence models, drawing on industry best practice (e.g. the Baldridge performance excellence model) to drive and incentivise the right behaviours of buyer and supplier. Work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with</a:t>
            </a:r>
            <a:r>
              <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the market from the start of procurement activity and create the contract together.  Build and jointly agree outcome based metrics. Share risk between MOD and supplier(s) with financial incentives for success to create win-win.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Yes.  And in particular let’s be as clear as we can about the downstream indirect benefits, which is where the real value lies.</a:t>
            </a:r>
            <a:endPar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a:effectLst/>
                <a:latin typeface="Calibri" panose="020F0502020204030204" pitchFamily="34" charset="0"/>
                <a:ea typeface="Calibri" panose="020F0502020204030204" pitchFamily="34" charset="0"/>
                <a:cs typeface="Times New Roman" panose="02020603050405020304" pitchFamily="18" charset="0"/>
              </a:rPr>
              <a:t>The MOD organisation must change its approach to data governance and ownership: </a:t>
            </a:r>
            <a:r>
              <a:rPr lang="en-GB" sz="1800">
                <a:effectLst/>
                <a:latin typeface="Calibri" panose="020F0502020204030204" pitchFamily="34" charset="0"/>
                <a:ea typeface="Calibri" panose="020F0502020204030204" pitchFamily="34" charset="0"/>
                <a:cs typeface="Times New Roman" panose="02020603050405020304" pitchFamily="18" charset="0"/>
              </a:rPr>
              <a:t>The MOD needs to shift the perception of the entire organisation and its personnel to focus on and care about data management and its quality.  The perception needs to change from that of little importance to one of utmost significance to the enterprise. This is not a technology challenge but a people challenge.  It needs clear roles and responsibilities over data quality, it’s management and governance before the BMfS transition starts.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Yes.  Richard P to talk to both the Sp and wider approaches to this.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a:effectLst/>
                <a:latin typeface="Calibri" panose="020F0502020204030204" pitchFamily="34" charset="0"/>
                <a:ea typeface="Calibri" panose="020F0502020204030204" pitchFamily="34" charset="0"/>
                <a:cs typeface="Times New Roman" panose="02020603050405020304" pitchFamily="18" charset="0"/>
              </a:rPr>
              <a:t>Specialised requirements can be satisfied without jeopardising COTS principles (e.g. deployed): </a:t>
            </a:r>
            <a:r>
              <a:rPr lang="en-GB" sz="1800">
                <a:effectLst/>
                <a:latin typeface="Calibri" panose="020F0502020204030204" pitchFamily="34" charset="0"/>
                <a:ea typeface="Calibri" panose="020F0502020204030204" pitchFamily="34" charset="0"/>
                <a:cs typeface="Times New Roman" panose="02020603050405020304" pitchFamily="18" charset="0"/>
              </a:rPr>
              <a:t>There are proven designs and services available to satisfy challenging requirements (e.g. AI/ML, digital twins, deployed environment, etc).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Yes – BMfS is buy not make.</a:t>
            </a:r>
            <a:r>
              <a:rPr lang="en-GB" sz="1800">
                <a:effectLst/>
                <a:latin typeface="Calibri" panose="020F0502020204030204" pitchFamily="34" charset="0"/>
                <a:ea typeface="Calibri" panose="020F0502020204030204" pitchFamily="34" charset="0"/>
                <a:cs typeface="Times New Roman" panose="02020603050405020304" pitchFamily="18" charset="0"/>
              </a:rPr>
              <a:t>  Care must be taken to employ a proven service to prevent “reinventing the wheel” and that a total solution works in the deployed environment (with all the compute, space and communications constraints that exist).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Yes – bandwidth/security architecture</a:t>
            </a:r>
            <a:r>
              <a:rPr lang="en-GB" sz="1800" b="1">
                <a:effectLst/>
                <a:latin typeface="Calibri" panose="020F0502020204030204" pitchFamily="34" charset="0"/>
                <a:ea typeface="Calibri" panose="020F0502020204030204" pitchFamily="34" charset="0"/>
                <a:cs typeface="Times New Roman" panose="02020603050405020304" pitchFamily="18" charset="0"/>
              </a:rPr>
              <a:t>.</a:t>
            </a:r>
            <a:r>
              <a:rPr lang="en-GB" sz="1800">
                <a:effectLst/>
                <a:latin typeface="Calibri" panose="020F0502020204030204" pitchFamily="34" charset="0"/>
                <a:ea typeface="Calibri" panose="020F0502020204030204" pitchFamily="34" charset="0"/>
                <a:cs typeface="Times New Roman" panose="02020603050405020304" pitchFamily="18" charset="0"/>
              </a:rPr>
              <a:t>  Solutions exist (or can be built) that can work without creating technical debt.</a:t>
            </a:r>
          </a:p>
          <a:p>
            <a:pPr marL="342900" lvl="0" indent="-342900">
              <a:lnSpc>
                <a:spcPct val="107000"/>
              </a:lnSpc>
              <a:spcAft>
                <a:spcPts val="800"/>
              </a:spcAft>
              <a:buFont typeface="+mj-lt"/>
              <a:buAutoNum type="arabicPeriod"/>
              <a:tabLst>
                <a:tab pos="457200" algn="l"/>
              </a:tabLst>
            </a:pPr>
            <a:r>
              <a:rPr lang="en-GB" sz="1800" b="1">
                <a:effectLst/>
                <a:latin typeface="Calibri" panose="020F0502020204030204" pitchFamily="34" charset="0"/>
                <a:ea typeface="Calibri" panose="020F0502020204030204" pitchFamily="34" charset="0"/>
                <a:cs typeface="Times New Roman" panose="02020603050405020304" pitchFamily="18" charset="0"/>
              </a:rPr>
              <a:t>Don’t over-complicate the E2E  solution – this will increase cost and risk: </a:t>
            </a:r>
            <a:r>
              <a:rPr lang="en-GB" sz="1800">
                <a:effectLst/>
                <a:latin typeface="Calibri" panose="020F0502020204030204" pitchFamily="34" charset="0"/>
                <a:ea typeface="Calibri" panose="020F0502020204030204" pitchFamily="34" charset="0"/>
                <a:cs typeface="Times New Roman" panose="02020603050405020304" pitchFamily="18" charset="0"/>
              </a:rPr>
              <a:t>A balance needs to be drawn technically between a single enterprise system (which could fail to meet all the requirements) and full disaggregation (increased cost, complexity, integration risk, commercial interfaces, etc) in an already complex endeavour.  This will drive the structures of the commercial, end-state, people and process change. The optimum approach must balance all risks; this may mean EPICs are best grouped logically.   </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Tell me more!!!!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4398B954-2888-4EEA-BC75-22288D66EB13}" type="slidenum">
              <a:rPr lang="en-GB" smtClean="0"/>
              <a:t>15</a:t>
            </a:fld>
            <a:endParaRPr lang="en-GB"/>
          </a:p>
        </p:txBody>
      </p:sp>
    </p:spTree>
    <p:extLst>
      <p:ext uri="{BB962C8B-B14F-4D97-AF65-F5344CB8AC3E}">
        <p14:creationId xmlns:p14="http://schemas.microsoft.com/office/powerpoint/2010/main" val="321473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Focus – DefDig </a:t>
            </a:r>
            <a:r>
              <a:rPr lang="en-GB" sz="1200" b="1">
                <a:latin typeface="Arial" panose="020B0604020202020204" pitchFamily="34" charset="0"/>
                <a:cs typeface="Arial" panose="020B0604020202020204" pitchFamily="34" charset="0"/>
              </a:rPr>
              <a:t>Digital Backbone </a:t>
            </a:r>
            <a:r>
              <a:rPr lang="en-GB" sz="1200">
                <a:latin typeface="Arial" panose="020B0604020202020204" pitchFamily="34" charset="0"/>
                <a:cs typeface="Arial" panose="020B0604020202020204" pitchFamily="34" charset="0"/>
              </a:rPr>
              <a:t>(and the broader defence context) and </a:t>
            </a:r>
            <a:r>
              <a:rPr lang="en-GB" sz="1200" b="1">
                <a:latin typeface="Arial" panose="020B0604020202020204" pitchFamily="34" charset="0"/>
                <a:cs typeface="Arial" panose="020B0604020202020204" pitchFamily="34" charset="0"/>
              </a:rPr>
              <a:t>COTS </a:t>
            </a:r>
            <a:r>
              <a:rPr lang="en-GB" sz="1200">
                <a:latin typeface="Arial" panose="020B0604020202020204" pitchFamily="34" charset="0"/>
                <a:cs typeface="Arial" panose="020B0604020202020204" pitchFamily="34" charset="0"/>
              </a:rPr>
              <a:t>throughout.  </a:t>
            </a:r>
            <a:r>
              <a:rPr lang="en-GB" sz="1200" b="1">
                <a:latin typeface="Arial" panose="020B0604020202020204" pitchFamily="34" charset="0"/>
                <a:cs typeface="Arial" panose="020B0604020202020204" pitchFamily="34" charset="0"/>
              </a:rPr>
              <a:t>Configured, not customised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Key messages: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We will be following </a:t>
            </a:r>
            <a:r>
              <a:rPr lang="en-GB" sz="1200" b="1">
                <a:solidFill>
                  <a:srgbClr val="FF8200"/>
                </a:solidFill>
                <a:latin typeface="Arial" panose="020B0604020202020204" pitchFamily="34" charset="0"/>
                <a:cs typeface="Arial" panose="020B0604020202020204" pitchFamily="34" charset="0"/>
              </a:rPr>
              <a:t>Government Digital Strategy </a:t>
            </a:r>
            <a:r>
              <a:rPr lang="en-GB" sz="1200">
                <a:latin typeface="Arial" panose="020B0604020202020204" pitchFamily="34" charset="0"/>
                <a:cs typeface="Arial" panose="020B0604020202020204" pitchFamily="34" charset="0"/>
              </a:rPr>
              <a:t>direction and </a:t>
            </a:r>
            <a:r>
              <a:rPr lang="en-GB" sz="1200" b="1">
                <a:latin typeface="Arial" panose="020B0604020202020204" pitchFamily="34" charset="0"/>
                <a:cs typeface="Arial" panose="020B0604020202020204" pitchFamily="34" charset="0"/>
              </a:rPr>
              <a:t>moving away from </a:t>
            </a:r>
            <a:r>
              <a:rPr lang="en-GB" sz="1200">
                <a:latin typeface="Arial" panose="020B0604020202020204" pitchFamily="34" charset="0"/>
                <a:cs typeface="Arial" panose="020B0604020202020204" pitchFamily="34" charset="0"/>
              </a:rPr>
              <a:t>procurement of vertically integrated ‘</a:t>
            </a:r>
            <a:r>
              <a:rPr lang="en-GB" sz="1200" b="1">
                <a:solidFill>
                  <a:srgbClr val="FF8200"/>
                </a:solidFill>
                <a:latin typeface="Arial" panose="020B0604020202020204" pitchFamily="34" charset="0"/>
                <a:cs typeface="Arial" panose="020B0604020202020204" pitchFamily="34" charset="0"/>
              </a:rPr>
              <a:t>Packaged software</a:t>
            </a:r>
            <a:r>
              <a:rPr lang="en-GB" sz="1200">
                <a:latin typeface="Arial" panose="020B0604020202020204" pitchFamily="34" charset="0"/>
                <a:cs typeface="Arial" panose="020B0604020202020204" pitchFamily="34" charset="0"/>
              </a:rPr>
              <a:t>’ and </a:t>
            </a:r>
            <a:r>
              <a:rPr lang="en-GB" sz="1200" b="1">
                <a:latin typeface="Arial" panose="020B0604020202020204" pitchFamily="34" charset="0"/>
                <a:cs typeface="Arial" panose="020B0604020202020204" pitchFamily="34" charset="0"/>
              </a:rPr>
              <a:t>moving towards </a:t>
            </a:r>
            <a:r>
              <a:rPr lang="en-GB" sz="1200">
                <a:latin typeface="Arial" panose="020B0604020202020204" pitchFamily="34" charset="0"/>
                <a:cs typeface="Arial" panose="020B0604020202020204" pitchFamily="34" charset="0"/>
              </a:rPr>
              <a:t>a Horizonal Architecture consisting of ‘</a:t>
            </a:r>
            <a:r>
              <a:rPr lang="en-GB" sz="1200" b="1">
                <a:solidFill>
                  <a:srgbClr val="FF8200"/>
                </a:solidFill>
                <a:latin typeface="Arial" panose="020B0604020202020204" pitchFamily="34" charset="0"/>
                <a:cs typeface="Arial" panose="020B0604020202020204" pitchFamily="34" charset="0"/>
              </a:rPr>
              <a:t>Applications</a:t>
            </a:r>
            <a:r>
              <a:rPr lang="en-GB" sz="1200">
                <a:latin typeface="Arial" panose="020B0604020202020204" pitchFamily="34" charset="0"/>
                <a:cs typeface="Arial" panose="020B0604020202020204" pitchFamily="34" charset="0"/>
              </a:rPr>
              <a:t>’ that are provided on Software as a Service principles.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Approach- building out from the digital backbone to move away from fragmented technology stacks to integrated platforms. Implication of this is more centralisation (enterprise wide solutions). History shows the advantage of this – decentralisation would result in proliferation of systems and divergence of business process (i.e. replicating today). The CUP/ODS will allow access that is specific to users, roles and commands.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Vertical to horizontal: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Improve user experience with a common interface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To access and exploit data across the estate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To enable interchangeability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Bespoke to COTs: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Drive alignment with industry – benefits of easier training and recruitment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Reduce implementation / development costs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Avoid costly through life support and vendor lock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On prem to MOD Cloud and SAAS: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Evergreen capability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Improve resilience and security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Capex to </a:t>
            </a:r>
            <a:r>
              <a:rPr lang="en-GB" sz="1200" err="1">
                <a:latin typeface="Arial" panose="020B0604020202020204" pitchFamily="34" charset="0"/>
                <a:cs typeface="Arial" panose="020B0604020202020204" pitchFamily="34" charset="0"/>
              </a:rPr>
              <a:t>Revex</a:t>
            </a:r>
            <a:r>
              <a:rPr lang="en-GB" sz="1200">
                <a:latin typeface="Arial" panose="020B0604020202020204" pitchFamily="34" charset="0"/>
                <a:cs typeface="Arial" panose="020B0604020202020204" pitchFamily="34" charset="0"/>
              </a:rPr>
              <a:t> / </a:t>
            </a:r>
            <a:r>
              <a:rPr lang="en-GB" sz="1200" err="1">
                <a:latin typeface="Arial" panose="020B0604020202020204" pitchFamily="34" charset="0"/>
                <a:cs typeface="Arial" panose="020B0604020202020204" pitchFamily="34" charset="0"/>
              </a:rPr>
              <a:t>OpEx</a:t>
            </a:r>
            <a:endParaRPr lang="en-GB" sz="120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Easier to scale and therefore manage cost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97A8E-C668-4F9A-897F-10E73CBA22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801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BMfS wants to work with industry to get the best solution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Government and MOD procurement policy means we cannot use the optimum industry practices so we must compromise and Due to government and MOD procurement policies this will be long journey.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How do we tailor this?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What we haven’t talked about: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VfM</a:t>
            </a: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Demonstrating Confidence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Incentivisation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Contract Duration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IP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Interfaces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DEE99-BB42-4EB5-82C5-045894AFD0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73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What do we need:</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Better ROM cost estimates</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VFM</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Lotting</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Confidence</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Interfaces – commercial and technical</a:t>
            </a:r>
          </a:p>
          <a:p>
            <a:pPr marL="342900" lvl="0" indent="-342900">
              <a:lnSpc>
                <a:spcPct val="107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Eco-system, of suppliers – how do we ensure this is successfully created?</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Highlighting / confirming our intent with the market:</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We are listening and your efforts have not been wasted</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We have determined our architectural approach that is 100% aligned </a:t>
            </a:r>
            <a:r>
              <a:rPr lang="en-GB" sz="1800" err="1">
                <a:effectLst/>
                <a:latin typeface="Calibri" panose="020F0502020204030204" pitchFamily="34" charset="0"/>
                <a:ea typeface="Calibri" panose="020F0502020204030204" pitchFamily="34" charset="0"/>
                <a:cs typeface="Times New Roman" panose="02020603050405020304" pitchFamily="18" charset="0"/>
              </a:rPr>
              <a:t>ot</a:t>
            </a:r>
            <a:r>
              <a:rPr lang="en-GB" sz="1800">
                <a:effectLst/>
                <a:latin typeface="Calibri" panose="020F0502020204030204" pitchFamily="34" charset="0"/>
                <a:ea typeface="Calibri" panose="020F0502020204030204" pitchFamily="34" charset="0"/>
                <a:cs typeface="Times New Roman" panose="02020603050405020304" pitchFamily="18" charset="0"/>
              </a:rPr>
              <a:t> the Digital Strategy for Defence – this is not a discussion or negotiating point so please don’t try and convince us that our architecture and technical principles are wrong</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Enabling agents – these are the internal MOD orgs (DE&amp;S and Def Dig) who will deliver outcomes based on our requirement. These projects and programmes are therefore </a:t>
            </a:r>
            <a:r>
              <a:rPr lang="en-GB" sz="1800" err="1">
                <a:effectLst/>
                <a:latin typeface="Calibri" panose="020F0502020204030204" pitchFamily="34" charset="0"/>
                <a:ea typeface="Calibri" panose="020F0502020204030204" pitchFamily="34" charset="0"/>
                <a:cs typeface="Times New Roman" panose="02020603050405020304" pitchFamily="18" charset="0"/>
              </a:rPr>
              <a:t>UKStratCom’s</a:t>
            </a:r>
            <a:r>
              <a:rPr lang="en-GB" sz="1800">
                <a:effectLst/>
                <a:latin typeface="Calibri" panose="020F0502020204030204" pitchFamily="34" charset="0"/>
                <a:ea typeface="Calibri" panose="020F0502020204030204" pitchFamily="34" charset="0"/>
                <a:cs typeface="Times New Roman" panose="02020603050405020304" pitchFamily="18" charset="0"/>
              </a:rPr>
              <a:t> and the BMfS programme teams to manage so we should be the principle port of call </a:t>
            </a: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Contract durations – we are not going to be embarking on 20-30 year contracts where we give everything in a vertical service to a single supplier.  We are going to create an ecosystem around the Defence Digital architecture that allows the MOD to own the data AND the service configuration.  This allows greatest flexibility to change supplier and allow surge capacity to be built in from the start.  Contracts will in general be 3-5 years in duration with suitable and appropriate incentives for service delivery.  We are aiming to avoid the technical debt that has hounded the MOD for many years</a:t>
            </a:r>
          </a:p>
          <a:p>
            <a:pPr marL="342900" lvl="0" indent="-342900">
              <a:lnSpc>
                <a:spcPct val="107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We are intending to create an collaborative environment which means that the areas around IP, incentives and interfaces is key.  This is something we are very aware of and we will need your assistance to help guide us to the right outcome.</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bit at the bottom regarding high maturity and medium maturity surrounds what we do know and has been decided and what we are not 100% sure of.  We know, understand and have created appropriate and relevant architecture models that are aligned to the Digital Strategy for Defence, key parts of the commercial model and the proportion of Business change that we need to accommodate.</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What we have medium levels of maturity and confidence is on the size and scope of the lots, where the transitions or divisions of activities lie, costings and how to create suitable collaborative incentives to drive a successful supplier eco-system and hence programme success.</a:t>
            </a:r>
          </a:p>
          <a:p>
            <a:endParaRPr lang="en-GB"/>
          </a:p>
        </p:txBody>
      </p:sp>
      <p:sp>
        <p:nvSpPr>
          <p:cNvPr id="4" name="Slide Number Placeholder 3"/>
          <p:cNvSpPr>
            <a:spLocks noGrp="1"/>
          </p:cNvSpPr>
          <p:nvPr>
            <p:ph type="sldNum" sz="quarter" idx="5"/>
          </p:nvPr>
        </p:nvSpPr>
        <p:spPr/>
        <p:txBody>
          <a:bodyPr/>
          <a:lstStyle/>
          <a:p>
            <a:fld id="{4398B954-2888-4EEA-BC75-22288D66EB13}" type="slidenum">
              <a:rPr lang="en-GB" smtClean="0"/>
              <a:t>18</a:t>
            </a:fld>
            <a:endParaRPr lang="en-GB"/>
          </a:p>
        </p:txBody>
      </p:sp>
    </p:spTree>
    <p:extLst>
      <p:ext uri="{BB962C8B-B14F-4D97-AF65-F5344CB8AC3E}">
        <p14:creationId xmlns:p14="http://schemas.microsoft.com/office/powerpoint/2010/main" val="648389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Data architecture?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COTS OOTB</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4398B954-2888-4EEA-BC75-22288D66EB13}" type="slidenum">
              <a:rPr lang="en-GB" smtClean="0"/>
              <a:t>19</a:t>
            </a:fld>
            <a:endParaRPr lang="en-GB"/>
          </a:p>
        </p:txBody>
      </p:sp>
    </p:spTree>
    <p:extLst>
      <p:ext uri="{BB962C8B-B14F-4D97-AF65-F5344CB8AC3E}">
        <p14:creationId xmlns:p14="http://schemas.microsoft.com/office/powerpoint/2010/main" val="4242199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GB"/>
          </a:p>
        </p:txBody>
      </p:sp>
      <p:sp>
        <p:nvSpPr>
          <p:cNvPr id="4" name="Slide Number Placeholder 3"/>
          <p:cNvSpPr>
            <a:spLocks noGrp="1"/>
          </p:cNvSpPr>
          <p:nvPr>
            <p:ph type="sldNum" sz="quarter" idx="5"/>
          </p:nvPr>
        </p:nvSpPr>
        <p:spPr/>
        <p:txBody>
          <a:bodyPr/>
          <a:lstStyle/>
          <a:p>
            <a:fld id="{4398B954-2888-4EEA-BC75-22288D66EB13}" type="slidenum">
              <a:rPr lang="en-GB" smtClean="0"/>
              <a:t>20</a:t>
            </a:fld>
            <a:endParaRPr lang="en-GB"/>
          </a:p>
        </p:txBody>
      </p:sp>
    </p:spTree>
    <p:extLst>
      <p:ext uri="{BB962C8B-B14F-4D97-AF65-F5344CB8AC3E}">
        <p14:creationId xmlns:p14="http://schemas.microsoft.com/office/powerpoint/2010/main" val="2557902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ourier New" panose="02070309020205020404" pitchFamily="49" charset="0"/>
              <a:buChar char="o"/>
            </a:pPr>
            <a:r>
              <a:rPr lang="en-GB"/>
              <a:t>There will be many Business Function Models across Defence </a:t>
            </a:r>
          </a:p>
          <a:p>
            <a:pPr marL="285750" indent="-285750">
              <a:buFont typeface="Courier New" panose="02070309020205020404" pitchFamily="49" charset="0"/>
              <a:buChar char="o"/>
            </a:pPr>
            <a:r>
              <a:rPr lang="en-GB"/>
              <a:t>They will be developed by the Business Architecture teams </a:t>
            </a:r>
          </a:p>
          <a:p>
            <a:pPr marL="285750" indent="-285750">
              <a:buFont typeface="Courier New" panose="02070309020205020404" pitchFamily="49" charset="0"/>
              <a:buChar char="o"/>
            </a:pPr>
            <a:r>
              <a:rPr lang="en-GB"/>
              <a:t>Defence Support BFM is owned by my team in </a:t>
            </a:r>
            <a:r>
              <a:rPr lang="en-GB" err="1"/>
              <a:t>DefSp</a:t>
            </a:r>
            <a:r>
              <a:rPr lang="en-GB"/>
              <a:t> CIO</a:t>
            </a:r>
          </a:p>
          <a:p>
            <a:pPr marL="285750" indent="-285750">
              <a:buFont typeface="Courier New" panose="02070309020205020404" pitchFamily="49" charset="0"/>
              <a:buChar char="o"/>
            </a:pPr>
            <a:r>
              <a:rPr lang="en-GB"/>
              <a:t>It is an enduring Artifact exploited by </a:t>
            </a:r>
            <a:r>
              <a:rPr lang="en-GB" err="1"/>
              <a:t>DefSp</a:t>
            </a:r>
            <a:r>
              <a:rPr lang="en-GB"/>
              <a:t> and projects such as BFMS.</a:t>
            </a:r>
          </a:p>
          <a:p>
            <a:pPr marL="285750" indent="-285750">
              <a:buFont typeface="Courier New" panose="02070309020205020404" pitchFamily="49" charset="0"/>
              <a:buChar char="o"/>
            </a:pPr>
            <a:r>
              <a:rPr lang="en-GB"/>
              <a:t>It is not static but continues to mature as the business evolves</a:t>
            </a:r>
          </a:p>
          <a:p>
            <a:pPr marL="0" indent="0">
              <a:buFont typeface="Wingdings" panose="05000000000000000000" pitchFamily="2" charset="2"/>
              <a:buNone/>
            </a:pPr>
            <a:endParaRPr lang="en-GB"/>
          </a:p>
        </p:txBody>
      </p:sp>
      <p:sp>
        <p:nvSpPr>
          <p:cNvPr id="4" name="Slide Number Placeholder 3"/>
          <p:cNvSpPr>
            <a:spLocks noGrp="1"/>
          </p:cNvSpPr>
          <p:nvPr>
            <p:ph type="sldNum" sz="quarter" idx="5"/>
          </p:nvPr>
        </p:nvSpPr>
        <p:spPr/>
        <p:txBody>
          <a:bodyPr/>
          <a:lstStyle/>
          <a:p>
            <a:fld id="{F1FFE640-AC59-4418-AFFC-39E7C17592F0}" type="slidenum">
              <a:rPr lang="en-GB" smtClean="0"/>
              <a:t>21</a:t>
            </a:fld>
            <a:endParaRPr lang="en-GB"/>
          </a:p>
        </p:txBody>
      </p:sp>
    </p:spTree>
    <p:extLst>
      <p:ext uri="{BB962C8B-B14F-4D97-AF65-F5344CB8AC3E}">
        <p14:creationId xmlns:p14="http://schemas.microsoft.com/office/powerpoint/2010/main" val="2306865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398B954-2888-4EEA-BC75-22288D66EB13}" type="slidenum">
              <a:rPr lang="en-GB" smtClean="0"/>
              <a:t>22</a:t>
            </a:fld>
            <a:endParaRPr lang="en-GB"/>
          </a:p>
        </p:txBody>
      </p:sp>
    </p:spTree>
    <p:extLst>
      <p:ext uri="{BB962C8B-B14F-4D97-AF65-F5344CB8AC3E}">
        <p14:creationId xmlns:p14="http://schemas.microsoft.com/office/powerpoint/2010/main" val="1913343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Attack alarm is Monday so any alarms you hear will be real ones.  Please follow the guides at the front should one of these occur who will direct you to a safe location</a:t>
            </a:r>
          </a:p>
          <a:p>
            <a:endParaRPr lang="en-GB"/>
          </a:p>
          <a:p>
            <a:r>
              <a:rPr lang="en-GB"/>
              <a:t>The same is the case for the fire alarm with the test on a Thursday.  All alarms hear should result in a building evacuation.  Again, guides will assist.</a:t>
            </a:r>
          </a:p>
          <a:p>
            <a:endParaRPr lang="en-GB"/>
          </a:p>
          <a:p>
            <a:r>
              <a:rPr lang="en-GB"/>
              <a:t>For those of you that smoke, a designated smoking area is </a:t>
            </a:r>
            <a:r>
              <a:rPr lang="en-GB" sz="2000" b="1">
                <a:highlight>
                  <a:srgbClr val="00FF00"/>
                </a:highlight>
              </a:rPr>
              <a:t>XXXXX</a:t>
            </a:r>
            <a:endParaRPr lang="en-GB" b="1">
              <a:highlight>
                <a:srgbClr val="00FF00"/>
              </a:highlight>
            </a:endParaRPr>
          </a:p>
          <a:p>
            <a:endParaRPr lang="en-GB"/>
          </a:p>
          <a:p>
            <a:r>
              <a:rPr lang="en-GB"/>
              <a:t>For anyone requiring first aid, facilities are in the kitchen areas</a:t>
            </a:r>
          </a:p>
          <a:p>
            <a:endParaRPr lang="en-GB"/>
          </a:p>
          <a:p>
            <a:r>
              <a:rPr lang="en-GB"/>
              <a:t>Toilet facilities can be found </a:t>
            </a:r>
            <a:r>
              <a:rPr lang="en-GB" sz="1200" b="1">
                <a:highlight>
                  <a:srgbClr val="00FF00"/>
                </a:highlight>
              </a:rPr>
              <a:t>XXXXX</a:t>
            </a:r>
            <a:endParaRPr lang="en-GB"/>
          </a:p>
          <a:p>
            <a:endParaRPr lang="en-GB"/>
          </a:p>
          <a:p>
            <a:endParaRPr lang="en-GB"/>
          </a:p>
        </p:txBody>
      </p:sp>
      <p:sp>
        <p:nvSpPr>
          <p:cNvPr id="4" name="Slide Number Placeholder 3"/>
          <p:cNvSpPr>
            <a:spLocks noGrp="1"/>
          </p:cNvSpPr>
          <p:nvPr>
            <p:ph type="sldNum" sz="quarter" idx="5"/>
          </p:nvPr>
        </p:nvSpPr>
        <p:spPr/>
        <p:txBody>
          <a:bodyPr/>
          <a:lstStyle/>
          <a:p>
            <a:fld id="{4398B954-2888-4EEA-BC75-22288D66EB13}" type="slidenum">
              <a:rPr lang="en-GB" smtClean="0"/>
              <a:t>2</a:t>
            </a:fld>
            <a:endParaRPr lang="en-GB"/>
          </a:p>
        </p:txBody>
      </p:sp>
    </p:spTree>
    <p:extLst>
      <p:ext uri="{BB962C8B-B14F-4D97-AF65-F5344CB8AC3E}">
        <p14:creationId xmlns:p14="http://schemas.microsoft.com/office/powerpoint/2010/main" val="1776193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very basic idea: a hierarchy of boxes each with a definition, each unique</a:t>
            </a:r>
          </a:p>
          <a:p>
            <a:r>
              <a:rPr lang="en-GB" dirty="0"/>
              <a:t>A Function represents the ability that an organisation has of achieving some goal or delivering value by realising an outcome.</a:t>
            </a:r>
          </a:p>
          <a:p>
            <a:r>
              <a:rPr lang="en-GB" dirty="0"/>
              <a:t>… alternatively</a:t>
            </a:r>
          </a:p>
          <a:p>
            <a:r>
              <a:rPr lang="en-GB" dirty="0"/>
              <a:t>Functions are a way of focusing on business outcomes.</a:t>
            </a:r>
          </a:p>
          <a:p>
            <a:r>
              <a:rPr lang="en-GB" dirty="0"/>
              <a:t>Functions provide a high level view of the current or future abilities of the organisation.</a:t>
            </a:r>
          </a:p>
          <a:p>
            <a:r>
              <a:rPr lang="en-GB" dirty="0"/>
              <a:t>Functions are realised by various elements (organisation, people, process, systems (information/technology) and so can be described, designed and implemented. </a:t>
            </a:r>
          </a:p>
          <a:p>
            <a:pPr marL="285750" indent="-285750">
              <a:buFont typeface="Wingdings" panose="05000000000000000000" pitchFamily="2" charset="2"/>
              <a:buChar char="Ø"/>
            </a:pPr>
            <a:r>
              <a:rPr lang="en-GB" dirty="0"/>
              <a:t>Consists of a hierarchy of Functions</a:t>
            </a:r>
          </a:p>
          <a:p>
            <a:pPr lvl="2"/>
            <a:r>
              <a:rPr lang="en-GB" sz="1400" dirty="0"/>
              <a:t>Level 1 – 7 functions defined</a:t>
            </a:r>
          </a:p>
          <a:p>
            <a:pPr lvl="2"/>
            <a:r>
              <a:rPr lang="en-GB" sz="1400" dirty="0"/>
              <a:t>Level 2 – 33 functions</a:t>
            </a:r>
          </a:p>
          <a:p>
            <a:pPr lvl="2"/>
            <a:r>
              <a:rPr lang="en-GB" sz="1400" dirty="0"/>
              <a:t>Level 3 – 110 functions</a:t>
            </a:r>
          </a:p>
          <a:p>
            <a:pPr lvl="2"/>
            <a:r>
              <a:rPr lang="en-GB" sz="1400" dirty="0"/>
              <a:t>Level 4 – 280 functions</a:t>
            </a:r>
          </a:p>
          <a:p>
            <a:pPr lvl="2"/>
            <a:r>
              <a:rPr lang="en-GB" sz="1400" dirty="0"/>
              <a:t>Level 5 – under development</a:t>
            </a:r>
            <a:endParaRPr lang="en-GB" dirty="0"/>
          </a:p>
        </p:txBody>
      </p:sp>
      <p:sp>
        <p:nvSpPr>
          <p:cNvPr id="4" name="Slide Number Placeholder 3"/>
          <p:cNvSpPr>
            <a:spLocks noGrp="1"/>
          </p:cNvSpPr>
          <p:nvPr>
            <p:ph type="sldNum" sz="quarter" idx="5"/>
          </p:nvPr>
        </p:nvSpPr>
        <p:spPr/>
        <p:txBody>
          <a:bodyPr/>
          <a:lstStyle/>
          <a:p>
            <a:fld id="{F1FFE640-AC59-4418-AFFC-39E7C17592F0}" type="slidenum">
              <a:rPr lang="en-GB" smtClean="0"/>
              <a:t>23</a:t>
            </a:fld>
            <a:endParaRPr lang="en-GB"/>
          </a:p>
        </p:txBody>
      </p:sp>
    </p:spTree>
    <p:extLst>
      <p:ext uri="{BB962C8B-B14F-4D97-AF65-F5344CB8AC3E}">
        <p14:creationId xmlns:p14="http://schemas.microsoft.com/office/powerpoint/2010/main" val="1666767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BFM is not a static framework and is continuously extending. The model will be used in conjunction with other architecture models and artefacts to support Defence Support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Present version 2.1 produced yesterday.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The BFM can be accessed via SharePoint - </a:t>
            </a:r>
            <a:r>
              <a:rPr lang="en-GB" sz="1200" b="0" i="0" u="none" strike="noStrike">
                <a:solidFill>
                  <a:srgbClr val="0070C0"/>
                </a:solidFill>
                <a:effectLst/>
                <a:latin typeface="+mn-lt"/>
                <a:hlinkClick r:id="rId3" tooltip="https://modgovuk.sharepoint.com/sites/supporteapractice/sitepages/business-function-model.aspx">
                  <a:extLst>
                    <a:ext uri="{A12FA001-AC4F-418D-AE19-62706E023703}">
                      <ahyp:hlinkClr xmlns:ahyp="http://schemas.microsoft.com/office/drawing/2018/hyperlinkcolor" val="tx"/>
                    </a:ext>
                  </a:extLst>
                </a:hlinkClick>
              </a:rPr>
              <a:t>https://modgovuk.sharepoint.com/sites/supporteapractice/SitePages/Business-Function-Model.aspx</a:t>
            </a:r>
            <a:r>
              <a:rPr lang="en-GB" sz="1200" b="0" i="0" u="none" strike="noStrike">
                <a:solidFill>
                  <a:srgbClr val="0070C0"/>
                </a:solidFill>
                <a:effectLst/>
                <a:latin typeface="+mn-lt"/>
              </a:rPr>
              <a:t>.  Available in </a:t>
            </a:r>
            <a:r>
              <a:rPr lang="en-GB" sz="1200" b="0" i="0" u="none" strike="noStrike" err="1">
                <a:solidFill>
                  <a:srgbClr val="0070C0"/>
                </a:solidFill>
                <a:effectLst/>
                <a:latin typeface="+mn-lt"/>
              </a:rPr>
              <a:t>BizzDesign</a:t>
            </a:r>
            <a:r>
              <a:rPr lang="en-GB" sz="1200" b="0" i="0" u="none" strike="noStrike">
                <a:solidFill>
                  <a:srgbClr val="0070C0"/>
                </a:solidFill>
                <a:effectLst/>
                <a:latin typeface="+mn-lt"/>
              </a:rPr>
              <a:t> or in a navigable PDF version.</a:t>
            </a:r>
            <a:endParaRPr lang="en-GB" sz="1200">
              <a:solidFill>
                <a:srgbClr val="0070C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4398B954-2888-4EEA-BC75-22288D66EB13}" type="slidenum">
              <a:rPr lang="en-GB" smtClean="0"/>
              <a:t>24</a:t>
            </a:fld>
            <a:endParaRPr lang="en-GB"/>
          </a:p>
        </p:txBody>
      </p:sp>
    </p:spTree>
    <p:extLst>
      <p:ext uri="{BB962C8B-B14F-4D97-AF65-F5344CB8AC3E}">
        <p14:creationId xmlns:p14="http://schemas.microsoft.com/office/powerpoint/2010/main" val="1945676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FFE640-AC59-4418-AFFC-39E7C17592F0}" type="slidenum">
              <a:rPr lang="en-GB" smtClean="0"/>
              <a:t>25</a:t>
            </a:fld>
            <a:endParaRPr lang="en-GB"/>
          </a:p>
        </p:txBody>
      </p:sp>
    </p:spTree>
    <p:extLst>
      <p:ext uri="{BB962C8B-B14F-4D97-AF65-F5344CB8AC3E}">
        <p14:creationId xmlns:p14="http://schemas.microsoft.com/office/powerpoint/2010/main" val="393529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FFE640-AC59-4418-AFFC-39E7C17592F0}" type="slidenum">
              <a:rPr lang="en-GB" smtClean="0"/>
              <a:t>26</a:t>
            </a:fld>
            <a:endParaRPr lang="en-GB"/>
          </a:p>
        </p:txBody>
      </p:sp>
    </p:spTree>
    <p:extLst>
      <p:ext uri="{BB962C8B-B14F-4D97-AF65-F5344CB8AC3E}">
        <p14:creationId xmlns:p14="http://schemas.microsoft.com/office/powerpoint/2010/main" val="464305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We will be following </a:t>
            </a:r>
            <a:r>
              <a:rPr lang="en-GB" sz="1200" b="1">
                <a:solidFill>
                  <a:srgbClr val="FF8200"/>
                </a:solidFill>
                <a:latin typeface="Arial" panose="020B0604020202020204" pitchFamily="34" charset="0"/>
                <a:cs typeface="Arial" panose="020B0604020202020204" pitchFamily="34" charset="0"/>
              </a:rPr>
              <a:t>Government Digital Strategy </a:t>
            </a:r>
            <a:r>
              <a:rPr lang="en-GB" sz="1200">
                <a:latin typeface="Arial" panose="020B0604020202020204" pitchFamily="34" charset="0"/>
                <a:cs typeface="Arial" panose="020B0604020202020204" pitchFamily="34" charset="0"/>
              </a:rPr>
              <a:t>direction and </a:t>
            </a:r>
            <a:r>
              <a:rPr lang="en-GB" sz="1200" b="1">
                <a:latin typeface="Arial" panose="020B0604020202020204" pitchFamily="34" charset="0"/>
                <a:cs typeface="Arial" panose="020B0604020202020204" pitchFamily="34" charset="0"/>
              </a:rPr>
              <a:t>moving away from </a:t>
            </a:r>
            <a:r>
              <a:rPr lang="en-GB" sz="1200">
                <a:latin typeface="Arial" panose="020B0604020202020204" pitchFamily="34" charset="0"/>
                <a:cs typeface="Arial" panose="020B0604020202020204" pitchFamily="34" charset="0"/>
              </a:rPr>
              <a:t>procurement of vertically integrated ‘</a:t>
            </a:r>
            <a:r>
              <a:rPr lang="en-GB" sz="1200" b="1">
                <a:solidFill>
                  <a:srgbClr val="FF8200"/>
                </a:solidFill>
                <a:latin typeface="Arial" panose="020B0604020202020204" pitchFamily="34" charset="0"/>
                <a:cs typeface="Arial" panose="020B0604020202020204" pitchFamily="34" charset="0"/>
              </a:rPr>
              <a:t>Packaged software</a:t>
            </a:r>
            <a:r>
              <a:rPr lang="en-GB" sz="1200">
                <a:latin typeface="Arial" panose="020B0604020202020204" pitchFamily="34" charset="0"/>
                <a:cs typeface="Arial" panose="020B0604020202020204" pitchFamily="34" charset="0"/>
              </a:rPr>
              <a:t>’ and </a:t>
            </a:r>
            <a:r>
              <a:rPr lang="en-GB" sz="1200" b="1">
                <a:latin typeface="Arial" panose="020B0604020202020204" pitchFamily="34" charset="0"/>
                <a:cs typeface="Arial" panose="020B0604020202020204" pitchFamily="34" charset="0"/>
              </a:rPr>
              <a:t>moving towards </a:t>
            </a:r>
            <a:r>
              <a:rPr lang="en-GB" sz="1200">
                <a:latin typeface="Arial" panose="020B0604020202020204" pitchFamily="34" charset="0"/>
                <a:cs typeface="Arial" panose="020B0604020202020204" pitchFamily="34" charset="0"/>
              </a:rPr>
              <a:t>a Horizonal Architecture consisting of ‘</a:t>
            </a:r>
            <a:r>
              <a:rPr lang="en-GB" sz="1200" b="1">
                <a:solidFill>
                  <a:srgbClr val="FF8200"/>
                </a:solidFill>
                <a:latin typeface="Arial" panose="020B0604020202020204" pitchFamily="34" charset="0"/>
                <a:cs typeface="Arial" panose="020B0604020202020204" pitchFamily="34" charset="0"/>
              </a:rPr>
              <a:t>Services</a:t>
            </a:r>
            <a:r>
              <a:rPr lang="en-GB" sz="120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Approach- building out from the Digital Backbone to move away from fragmented technology stacks to integrated platforms. Implication of this is more centralisation (enterprise wide solutions). History shows the advantage of this – decentralisation would result in proliferation of systems and divergence of business process (i.e. replicating today).   Let’s remind ourselves that the core of </a:t>
            </a:r>
            <a:r>
              <a:rPr lang="en-GB" sz="1200" err="1">
                <a:solidFill>
                  <a:schemeClr val="tx1"/>
                </a:solidFill>
              </a:rPr>
              <a:t>BMfS</a:t>
            </a:r>
            <a:r>
              <a:rPr lang="en-GB" sz="1200">
                <a:solidFill>
                  <a:schemeClr val="tx1"/>
                </a:solidFill>
              </a:rPr>
              <a:t> is process transformation: this is not just technology remediation so we are not looking to replace like-for-like.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Vertical to horizontal: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Improve user experience with a common interface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To access and exploit data across the estate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To enable interchangeability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Bespoke to COTs: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Drive alignment with industry – benefits of easier training and recruitment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Reduce implementation / development costs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Avoid costly through life support and vendor lock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On prem to cloud: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Evergreen capability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Improves resilience and security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Easier scalability and therefore cost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The </a:t>
            </a:r>
          </a:p>
        </p:txBody>
      </p:sp>
      <p:sp>
        <p:nvSpPr>
          <p:cNvPr id="4" name="Slide Number Placeholder 3"/>
          <p:cNvSpPr>
            <a:spLocks noGrp="1"/>
          </p:cNvSpPr>
          <p:nvPr>
            <p:ph type="sldNum" sz="quarter" idx="5"/>
          </p:nvPr>
        </p:nvSpPr>
        <p:spPr/>
        <p:txBody>
          <a:bodyPr/>
          <a:lstStyle/>
          <a:p>
            <a:fld id="{F1FFE640-AC59-4418-AFFC-39E7C17592F0}" type="slidenum">
              <a:rPr lang="en-GB" smtClean="0"/>
              <a:t>27</a:t>
            </a:fld>
            <a:endParaRPr lang="en-GB"/>
          </a:p>
        </p:txBody>
      </p:sp>
    </p:spTree>
    <p:extLst>
      <p:ext uri="{BB962C8B-B14F-4D97-AF65-F5344CB8AC3E}">
        <p14:creationId xmlns:p14="http://schemas.microsoft.com/office/powerpoint/2010/main" val="1736074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rtl="0" eaLnBrk="1" fontAlgn="auto" latinLnBrk="0" hangingPunct="1">
              <a:spcBef>
                <a:spcPts val="0"/>
              </a:spcBef>
              <a:spcAft>
                <a:spcPts val="0"/>
              </a:spcAft>
            </a:pPr>
            <a:r>
              <a:rPr lang="en-GB" sz="1800" b="1" i="0" u="none" strike="noStrike" kern="1200">
                <a:solidFill>
                  <a:srgbClr val="0B0B0C"/>
                </a:solidFill>
                <a:effectLst/>
                <a:latin typeface="Arial" panose="020B0604020202020204" pitchFamily="34" charset="0"/>
                <a:cs typeface="Arial" panose="020B0604020202020204" pitchFamily="34" charset="0"/>
              </a:rPr>
              <a:t>Insight</a:t>
            </a:r>
            <a:endParaRPr lang="en-GB"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a:solidFill>
                  <a:srgbClr val="000000"/>
                </a:solidFill>
                <a:effectLst/>
                <a:latin typeface="Arial" panose="020B0604020202020204" pitchFamily="34" charset="0"/>
                <a:cs typeface="Arial" panose="020B0604020202020204" pitchFamily="34" charset="0"/>
              </a:rPr>
              <a:t>Heatmap of systems and technology used for each L4 activity</a:t>
            </a:r>
          </a:p>
          <a:p>
            <a:pPr marL="0" algn="l" rtl="0" eaLnBrk="1" fontAlgn="t" latinLnBrk="0" hangingPunct="1">
              <a:spcBef>
                <a:spcPts val="0"/>
              </a:spcBef>
              <a:spcAft>
                <a:spcPts val="0"/>
              </a:spcAft>
            </a:pPr>
            <a:r>
              <a:rPr lang="en-GB" sz="1800" b="1" i="0" u="none" strike="noStrike" kern="1200">
                <a:solidFill>
                  <a:srgbClr val="0B0B0C"/>
                </a:solidFill>
                <a:effectLst/>
                <a:latin typeface="Arial" panose="020B0604020202020204" pitchFamily="34" charset="0"/>
                <a:cs typeface="Arial" panose="020B0604020202020204" pitchFamily="34" charset="0"/>
              </a:rPr>
              <a:t>Key Inputs</a:t>
            </a:r>
            <a:r>
              <a:rPr lang="en-GB" sz="1800" b="0" i="0" u="none" strike="noStrike" kern="1200">
                <a:solidFill>
                  <a:srgbClr val="0B0B0C"/>
                </a:solidFill>
                <a:effectLst/>
                <a:latin typeface="Arial" panose="020B0604020202020204" pitchFamily="34" charset="0"/>
                <a:cs typeface="Arial" panose="020B0604020202020204" pitchFamily="34" charset="0"/>
              </a:rPr>
              <a:t> - Interviews, Tech survey</a:t>
            </a:r>
            <a:endParaRPr lang="en-GB"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endParaRPr lang="en-GB"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r>
              <a:rPr lang="en-GB" sz="1800" b="1" i="0" u="none" strike="noStrike" kern="1200">
                <a:solidFill>
                  <a:srgbClr val="0B0B0C"/>
                </a:solidFill>
                <a:effectLst/>
                <a:latin typeface="Arial" panose="020B0604020202020204" pitchFamily="34" charset="0"/>
                <a:cs typeface="Arial" panose="020B0604020202020204" pitchFamily="34" charset="0"/>
              </a:rPr>
              <a:t>Insight</a:t>
            </a:r>
            <a:endParaRPr lang="en-GB"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r>
              <a:rPr lang="en-GB" sz="1800" b="0" i="0" u="none" strike="noStrike" kern="1200">
                <a:solidFill>
                  <a:srgbClr val="0B0B0C"/>
                </a:solidFill>
                <a:effectLst/>
                <a:latin typeface="Arial" panose="020B0604020202020204" pitchFamily="34" charset="0"/>
                <a:cs typeface="Arial" panose="020B0604020202020204" pitchFamily="34" charset="0"/>
              </a:rPr>
              <a:t>Heatmap of where FTE are concentrated across L4 activities</a:t>
            </a:r>
          </a:p>
          <a:p>
            <a:pPr marL="0" algn="l" rtl="0" eaLnBrk="1" fontAlgn="t" latinLnBrk="0" hangingPunct="1">
              <a:spcBef>
                <a:spcPts val="0"/>
              </a:spcBef>
              <a:spcAft>
                <a:spcPts val="0"/>
              </a:spcAft>
            </a:pPr>
            <a:r>
              <a:rPr lang="en-GB" sz="1800" b="1" i="0" u="none" strike="noStrike" kern="1200">
                <a:solidFill>
                  <a:srgbClr val="0B0B0C"/>
                </a:solidFill>
                <a:effectLst/>
                <a:latin typeface="Arial" panose="020B0604020202020204" pitchFamily="34" charset="0"/>
                <a:cs typeface="Arial" panose="020B0604020202020204" pitchFamily="34" charset="0"/>
              </a:rPr>
              <a:t>Key Inputs - </a:t>
            </a:r>
            <a:r>
              <a:rPr lang="en-GB" sz="1800" b="0" i="0" u="none" strike="noStrike" kern="1200">
                <a:solidFill>
                  <a:srgbClr val="0B0B0C"/>
                </a:solidFill>
                <a:effectLst/>
                <a:latin typeface="Arial" panose="020B0604020202020204" pitchFamily="34" charset="0"/>
                <a:cs typeface="Arial" panose="020B0604020202020204" pitchFamily="34" charset="0"/>
              </a:rPr>
              <a:t>FTE survey, Focus Groups</a:t>
            </a:r>
            <a:endParaRPr lang="en-GB"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endParaRPr lang="en-GB"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r>
              <a:rPr lang="en-GB" sz="1800" b="1" i="0" u="none" strike="noStrike" kern="1200">
                <a:solidFill>
                  <a:srgbClr val="0B0B0C"/>
                </a:solidFill>
                <a:effectLst/>
                <a:latin typeface="Arial" panose="020B0604020202020204" pitchFamily="34" charset="0"/>
                <a:cs typeface="Arial" panose="020B0604020202020204" pitchFamily="34" charset="0"/>
              </a:rPr>
              <a:t>Insight</a:t>
            </a:r>
            <a:endParaRPr lang="en-GB" sz="1800" b="0" i="0" u="none" strike="noStrike">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a:solidFill>
                  <a:srgbClr val="000000"/>
                </a:solidFill>
                <a:effectLst/>
                <a:latin typeface="Arial" panose="020B0604020202020204" pitchFamily="34" charset="0"/>
                <a:cs typeface="Arial" panose="020B0604020202020204" pitchFamily="34" charset="0"/>
              </a:rPr>
              <a:t>Heatmap of value contributions across activities </a:t>
            </a:r>
          </a:p>
          <a:p>
            <a:pPr marL="0" algn="l" rtl="0" eaLnBrk="1" fontAlgn="t" latinLnBrk="0" hangingPunct="1">
              <a:spcBef>
                <a:spcPts val="0"/>
              </a:spcBef>
              <a:spcAft>
                <a:spcPts val="0"/>
              </a:spcAft>
            </a:pPr>
            <a:r>
              <a:rPr lang="en-GB" sz="1800" b="1" i="0" u="none" strike="noStrike" kern="1200">
                <a:solidFill>
                  <a:srgbClr val="0B0B0C"/>
                </a:solidFill>
                <a:effectLst/>
                <a:latin typeface="Arial" panose="020B0604020202020204" pitchFamily="34" charset="0"/>
                <a:cs typeface="Arial" panose="020B0604020202020204" pitchFamily="34" charset="0"/>
              </a:rPr>
              <a:t>Key Inputs - </a:t>
            </a:r>
            <a:r>
              <a:rPr lang="en-GB" sz="1800" b="0" i="0" u="none" strike="noStrike" kern="1200">
                <a:solidFill>
                  <a:srgbClr val="0B0B0C"/>
                </a:solidFill>
                <a:effectLst/>
                <a:latin typeface="Arial" panose="020B0604020202020204" pitchFamily="34" charset="0"/>
                <a:cs typeface="Arial" panose="020B0604020202020204" pitchFamily="34" charset="0"/>
              </a:rPr>
              <a:t>Value Add Analysis, Outcome Alignment </a:t>
            </a:r>
            <a:endParaRPr lang="en-GB" sz="1800" b="0" i="0" u="none" strike="noStrike">
              <a:effectLst/>
              <a:latin typeface="Arial" panose="020B0604020202020204" pitchFamily="34" charset="0"/>
            </a:endParaRPr>
          </a:p>
          <a:p>
            <a:pPr marL="0" algn="l" rtl="0" eaLnBrk="1" fontAlgn="t" latinLnBrk="0" hangingPunct="1">
              <a:spcBef>
                <a:spcPts val="0"/>
              </a:spcBef>
              <a:spcAft>
                <a:spcPts val="0"/>
              </a:spcAft>
            </a:pPr>
            <a:endParaRPr lang="en-US" sz="1800" b="0" i="0" u="none" strike="noStrike" kern="1200">
              <a:solidFill>
                <a:srgbClr val="000000"/>
              </a:solidFill>
              <a:effectLst/>
              <a:latin typeface="Arial" panose="020B0604020202020204" pitchFamily="34" charset="0"/>
              <a:cs typeface="Arial" panose="020B0604020202020204" pitchFamily="34" charset="0"/>
            </a:endParaRPr>
          </a:p>
          <a:p>
            <a:pPr marL="0" marR="0" indent="0" algn="l" rtl="0" eaLnBrk="1" fontAlgn="auto" latinLnBrk="0" hangingPunct="1">
              <a:spcBef>
                <a:spcPts val="0"/>
              </a:spcBef>
              <a:spcAft>
                <a:spcPts val="0"/>
              </a:spcAft>
            </a:pPr>
            <a:r>
              <a:rPr lang="en-GB" sz="1800" b="1" i="0" u="none" strike="noStrike" kern="1200">
                <a:solidFill>
                  <a:srgbClr val="0B0B0C"/>
                </a:solidFill>
                <a:effectLst/>
                <a:latin typeface="Arial" panose="020B0604020202020204" pitchFamily="34" charset="0"/>
                <a:cs typeface="Arial" panose="020B0604020202020204" pitchFamily="34" charset="0"/>
              </a:rPr>
              <a:t>Insight </a:t>
            </a:r>
          </a:p>
          <a:p>
            <a:pPr marL="0" marR="0" indent="0" algn="l" rtl="0" eaLnBrk="1" fontAlgn="auto" latinLnBrk="0" hangingPunct="1">
              <a:spcBef>
                <a:spcPts val="0"/>
              </a:spcBef>
              <a:spcAft>
                <a:spcPts val="0"/>
              </a:spcAft>
            </a:pPr>
            <a:r>
              <a:rPr lang="en-US" sz="1800" b="0" i="0" u="none" strike="noStrike" kern="1200">
                <a:solidFill>
                  <a:srgbClr val="000000"/>
                </a:solidFill>
                <a:effectLst/>
                <a:latin typeface="Arial" panose="020B0604020202020204" pitchFamily="34" charset="0"/>
                <a:cs typeface="Arial" panose="020B0604020202020204" pitchFamily="34" charset="0"/>
              </a:rPr>
              <a:t>Heatmap of different types of work, (i.e.  simple/rote vs. innovation)</a:t>
            </a:r>
            <a:endParaRPr lang="en-GB" sz="1800" b="0" i="0" u="none" strike="noStrike">
              <a:effectLs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sz="1800" b="1" i="0" u="none" strike="noStrike" kern="1200">
                <a:solidFill>
                  <a:srgbClr val="0B0B0C"/>
                </a:solidFill>
                <a:effectLst/>
                <a:latin typeface="Arial" panose="020B0604020202020204" pitchFamily="34" charset="0"/>
                <a:cs typeface="Arial" panose="020B0604020202020204" pitchFamily="34" charset="0"/>
              </a:rPr>
              <a:t>Key Inputs – </a:t>
            </a:r>
            <a:r>
              <a:rPr lang="en-GB" sz="1800" b="0" i="0" u="none" strike="noStrike" kern="1200">
                <a:solidFill>
                  <a:srgbClr val="0B0B0C"/>
                </a:solidFill>
                <a:effectLst/>
                <a:latin typeface="Arial" panose="020B0604020202020204" pitchFamily="34" charset="0"/>
                <a:cs typeface="Arial" panose="020B0604020202020204" pitchFamily="34" charset="0"/>
              </a:rPr>
              <a:t>Interviews, Workshop 1 Outcome</a:t>
            </a:r>
            <a:endParaRPr lang="en-GB" sz="1800" b="0" i="0" u="none" strike="noStrike">
              <a:effectLst/>
              <a:latin typeface="Arial" panose="020B0604020202020204" pitchFamily="34" charset="0"/>
            </a:endParaRPr>
          </a:p>
          <a:p>
            <a:pPr marL="0" algn="l" rtl="0" eaLnBrk="1" fontAlgn="t" latinLnBrk="0" hangingPunct="1">
              <a:spcBef>
                <a:spcPts val="0"/>
              </a:spcBef>
              <a:spcAft>
                <a:spcPts val="0"/>
              </a:spcAft>
            </a:pPr>
            <a:endParaRPr lang="en-GB" sz="1800" b="0" i="0" u="none" strike="noStrike">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a:solidFill>
                  <a:srgbClr val="000000"/>
                </a:solidFill>
                <a:effectLst/>
                <a:latin typeface="Arial" panose="020B0604020202020204" pitchFamily="34" charset="0"/>
                <a:cs typeface="Arial" panose="020B0604020202020204" pitchFamily="34" charset="0"/>
              </a:rPr>
              <a:t>Insight</a:t>
            </a:r>
            <a:endParaRPr lang="en-GB" sz="1800" b="0" i="0" u="none" strike="noStrike">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a:solidFill>
                  <a:srgbClr val="000000"/>
                </a:solidFill>
                <a:effectLst/>
                <a:latin typeface="Arial" panose="020B0604020202020204" pitchFamily="34" charset="0"/>
                <a:cs typeface="Arial" panose="020B0604020202020204" pitchFamily="34" charset="0"/>
              </a:rPr>
              <a:t>Heatmap of the level of </a:t>
            </a:r>
            <a:r>
              <a:rPr lang="en-US" sz="1800" b="0" i="0" u="none" strike="noStrike" kern="1200" err="1">
                <a:solidFill>
                  <a:srgbClr val="000000"/>
                </a:solidFill>
                <a:effectLst/>
                <a:latin typeface="Arial" panose="020B0604020202020204" pitchFamily="34" charset="0"/>
                <a:cs typeface="Arial" panose="020B0604020202020204" pitchFamily="34" charset="0"/>
              </a:rPr>
              <a:t>standardisation</a:t>
            </a:r>
            <a:r>
              <a:rPr lang="en-US" sz="1800" b="0" i="0" u="none" strike="noStrike" kern="1200">
                <a:solidFill>
                  <a:srgbClr val="000000"/>
                </a:solidFill>
                <a:effectLst/>
                <a:latin typeface="Arial" panose="020B0604020202020204" pitchFamily="34" charset="0"/>
                <a:cs typeface="Arial" panose="020B0604020202020204" pitchFamily="34" charset="0"/>
              </a:rPr>
              <a:t> for each L4 activity</a:t>
            </a:r>
          </a:p>
          <a:p>
            <a:pPr marL="0" marR="0" lvl="0" indent="0" algn="l" defTabSz="914400" rtl="0" eaLnBrk="1" fontAlgn="t" latinLnBrk="0" hangingPunct="1">
              <a:lnSpc>
                <a:spcPct val="100000"/>
              </a:lnSpc>
              <a:spcBef>
                <a:spcPts val="0"/>
              </a:spcBef>
              <a:spcAft>
                <a:spcPts val="0"/>
              </a:spcAft>
              <a:buClrTx/>
              <a:buSzTx/>
              <a:buFontTx/>
              <a:buNone/>
              <a:tabLst/>
              <a:defRPr/>
            </a:pPr>
            <a:r>
              <a:rPr lang="en-GB" sz="1800" b="1" i="0" u="none" strike="noStrike" kern="1200">
                <a:solidFill>
                  <a:srgbClr val="0B0B0C"/>
                </a:solidFill>
                <a:effectLst/>
                <a:latin typeface="Arial" panose="020B0604020202020204" pitchFamily="34" charset="0"/>
                <a:cs typeface="Arial" panose="020B0604020202020204" pitchFamily="34" charset="0"/>
              </a:rPr>
              <a:t>Key Inputs – </a:t>
            </a:r>
            <a:r>
              <a:rPr lang="en-GB" sz="1800" b="0" i="0" u="none" strike="noStrike" kern="1200">
                <a:solidFill>
                  <a:srgbClr val="0B0B0C"/>
                </a:solidFill>
                <a:effectLst/>
                <a:latin typeface="Arial" panose="020B0604020202020204" pitchFamily="34" charset="0"/>
                <a:cs typeface="Arial" panose="020B0604020202020204" pitchFamily="34" charset="0"/>
              </a:rPr>
              <a:t>Interviews, Standardisation Survey</a:t>
            </a:r>
            <a:endParaRPr lang="en-GB" sz="1800" b="0" i="0" u="none" strike="noStrike">
              <a:effectLst/>
              <a:latin typeface="Arial" panose="020B0604020202020204" pitchFamily="34" charset="0"/>
            </a:endParaRPr>
          </a:p>
          <a:p>
            <a:pPr marL="0" algn="l" rtl="0" eaLnBrk="1" fontAlgn="t" latinLnBrk="0" hangingPunct="1">
              <a:spcBef>
                <a:spcPts val="0"/>
              </a:spcBef>
              <a:spcAft>
                <a:spcPts val="0"/>
              </a:spcAft>
            </a:pPr>
            <a:endParaRPr lang="en-US" sz="1800" b="0" i="0" u="none" strike="noStrike" kern="1200">
              <a:solidFill>
                <a:srgbClr val="000000"/>
              </a:solidFill>
              <a:effectLst/>
              <a:latin typeface="Arial" panose="020B0604020202020204" pitchFamily="34" charset="0"/>
              <a:cs typeface="Arial" panose="020B0604020202020204" pitchFamily="34" charset="0"/>
            </a:endParaRPr>
          </a:p>
          <a:p>
            <a:pPr marL="0" marR="0" indent="0" algn="l" rtl="0" eaLnBrk="1" fontAlgn="auto" latinLnBrk="0" hangingPunct="1">
              <a:spcBef>
                <a:spcPts val="0"/>
              </a:spcBef>
              <a:spcAft>
                <a:spcPts val="0"/>
              </a:spcAft>
            </a:pPr>
            <a:r>
              <a:rPr lang="en-GB" sz="1800" b="1" i="0" u="none" strike="noStrike" kern="1200">
                <a:solidFill>
                  <a:srgbClr val="0B0B0C"/>
                </a:solidFill>
                <a:effectLst/>
                <a:latin typeface="Arial" panose="020B0604020202020204" pitchFamily="34" charset="0"/>
                <a:cs typeface="Arial" panose="020B0604020202020204" pitchFamily="34" charset="0"/>
              </a:rPr>
              <a:t>Insight</a:t>
            </a:r>
            <a:endParaRPr lang="en-GB" sz="1800" b="0" i="0" u="none" strike="noStrike">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a:solidFill>
                  <a:srgbClr val="000000"/>
                </a:solidFill>
                <a:effectLst/>
                <a:latin typeface="Arial" panose="020B0604020202020204" pitchFamily="34" charset="0"/>
                <a:cs typeface="Arial" panose="020B0604020202020204" pitchFamily="34" charset="0"/>
              </a:rPr>
              <a:t>Heatmap of activities where employees feel the most pain</a:t>
            </a:r>
            <a:endParaRPr lang="en-GB" sz="1800" b="0" i="0" u="none" strike="noStrike">
              <a:effectLst/>
              <a:latin typeface="Arial" panose="020B0604020202020204" pitchFamily="34" charset="0"/>
            </a:endParaRPr>
          </a:p>
          <a:p>
            <a:pPr marL="0" algn="l" rtl="0" eaLnBrk="1" fontAlgn="t" latinLnBrk="0" hangingPunct="1">
              <a:spcBef>
                <a:spcPts val="0"/>
              </a:spcBef>
              <a:spcAft>
                <a:spcPts val="0"/>
              </a:spcAft>
            </a:pPr>
            <a:r>
              <a:rPr lang="en-GB" sz="1800" b="1" i="0" u="none" strike="noStrike" kern="1200">
                <a:solidFill>
                  <a:srgbClr val="0B0B0C"/>
                </a:solidFill>
                <a:effectLst/>
                <a:latin typeface="Arial" panose="020B0604020202020204" pitchFamily="34" charset="0"/>
                <a:cs typeface="Arial" panose="020B0604020202020204" pitchFamily="34" charset="0"/>
              </a:rPr>
              <a:t>Key Inputs - </a:t>
            </a:r>
            <a:r>
              <a:rPr lang="en-GB" sz="1800" b="0" i="0" u="none" strike="noStrike" kern="1200">
                <a:solidFill>
                  <a:srgbClr val="0B0B0C"/>
                </a:solidFill>
                <a:effectLst/>
                <a:latin typeface="Arial" panose="020B0604020202020204" pitchFamily="34" charset="0"/>
                <a:cs typeface="Arial" panose="020B0604020202020204" pitchFamily="34" charset="0"/>
              </a:rPr>
              <a:t>Interviews, Workshops , Focus Groups</a:t>
            </a:r>
            <a:endParaRPr lang="en-GB" sz="1800" b="0" i="0" u="none" strike="noStrike">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1FFE640-AC59-4418-AFFC-39E7C17592F0}" type="slidenum">
              <a:rPr lang="en-GB" smtClean="0"/>
              <a:t>28</a:t>
            </a:fld>
            <a:endParaRPr lang="en-GB"/>
          </a:p>
        </p:txBody>
      </p:sp>
    </p:spTree>
    <p:extLst>
      <p:ext uri="{BB962C8B-B14F-4D97-AF65-F5344CB8AC3E}">
        <p14:creationId xmlns:p14="http://schemas.microsoft.com/office/powerpoint/2010/main" val="3324807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Within all this standardisation, we have to retain the option to provide an experience tailored to our users and their roles.  This will be achieved through the Common User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From the industry feedback that we have received so far I believe that there has been a significant misunderstanding of the role of the CUP and I’d like to take the opportunity to address that here.  Although the CUP is that single point of entry for the majority of users into Defence Support systems, it is not intended to be the interface through which all functionality is presented.  Instead it will be delivering the means to integrate common services with data, allied to basic workflow and automation, such areas as ordering an item or querying a receipt, as well as documentation and training to assist the user execute these processes.  Users who do their job day-in day-out with the same information services will expect to pass through the CUP into their application of choice where they will carry on their specialised tasks.  But every specialist in one area is a novice in another who will have tasks to do that they won’t remember the intricacies of from one month to the next.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rPr>
              <a:t>Another aspect of the CUP that shouldn’t be understated is the ‘Platform’ part.  This is it acting as a launch pad for small apps which can feed off the functional services offered up from the systems of record, use the workflow, exploit the data services.  So how is that going to be delivered?  </a:t>
            </a:r>
            <a:r>
              <a:rPr lang="en-GB" sz="1200" b="1">
                <a:solidFill>
                  <a:schemeClr val="tx1"/>
                </a:solidFill>
              </a:rPr>
              <a:t>[running into Means of Delivery]</a:t>
            </a:r>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DEE99-BB42-4EB5-82C5-045894AFD0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395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High level notes: Summarise the end-state delivery slide decks briefed to date.  Outline the key models being considered and the most likely.  Detail the models and the challenges of each (the pros and cons).  Highlight that this is always a balance of risk, complexity and ability to achieve the Digital Strategy for Defence and hence Defence long term benefits and goals.  It is appreciated that this new approach is quite different to approaches in the past where prime models were used across the full vertical stack.  As this is now no longer in accordance with the Digital Strategy for Defence, a horizontal model is now being followed.  This will enable pan-defence coherence, allow for greater flexibility, responsiveness, visibility, transparency and also allow greater competition within the tools and services that we need for the next 20-30 years</a:t>
            </a:r>
          </a:p>
        </p:txBody>
      </p:sp>
      <p:sp>
        <p:nvSpPr>
          <p:cNvPr id="4" name="Slide Number Placeholder 3"/>
          <p:cNvSpPr>
            <a:spLocks noGrp="1"/>
          </p:cNvSpPr>
          <p:nvPr>
            <p:ph type="sldNum" sz="quarter" idx="5"/>
          </p:nvPr>
        </p:nvSpPr>
        <p:spPr/>
        <p:txBody>
          <a:bodyPr/>
          <a:lstStyle/>
          <a:p>
            <a:fld id="{4398B954-2888-4EEA-BC75-22288D66EB13}" type="slidenum">
              <a:rPr lang="en-GB" smtClean="0"/>
              <a:t>30</a:t>
            </a:fld>
            <a:endParaRPr lang="en-GB"/>
          </a:p>
        </p:txBody>
      </p:sp>
    </p:spTree>
    <p:extLst>
      <p:ext uri="{BB962C8B-B14F-4D97-AF65-F5344CB8AC3E}">
        <p14:creationId xmlns:p14="http://schemas.microsoft.com/office/powerpoint/2010/main" val="4089457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EWSS and the enablers</a:t>
            </a:r>
          </a:p>
        </p:txBody>
      </p:sp>
      <p:sp>
        <p:nvSpPr>
          <p:cNvPr id="4" name="Slide Number Placeholder 3"/>
          <p:cNvSpPr>
            <a:spLocks noGrp="1"/>
          </p:cNvSpPr>
          <p:nvPr>
            <p:ph type="sldNum" sz="quarter" idx="5"/>
          </p:nvPr>
        </p:nvSpPr>
        <p:spPr/>
        <p:txBody>
          <a:bodyPr/>
          <a:lstStyle/>
          <a:p>
            <a:fld id="{4398B954-2888-4EEA-BC75-22288D66EB13}" type="slidenum">
              <a:rPr lang="en-GB" smtClean="0"/>
              <a:t>33</a:t>
            </a:fld>
            <a:endParaRPr lang="en-GB"/>
          </a:p>
        </p:txBody>
      </p:sp>
    </p:spTree>
    <p:extLst>
      <p:ext uri="{BB962C8B-B14F-4D97-AF65-F5344CB8AC3E}">
        <p14:creationId xmlns:p14="http://schemas.microsoft.com/office/powerpoint/2010/main" val="2526882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398B954-2888-4EEA-BC75-22288D66EB13}" type="slidenum">
              <a:rPr lang="en-GB" smtClean="0"/>
              <a:t>34</a:t>
            </a:fld>
            <a:endParaRPr lang="en-GB"/>
          </a:p>
        </p:txBody>
      </p:sp>
    </p:spTree>
    <p:extLst>
      <p:ext uri="{BB962C8B-B14F-4D97-AF65-F5344CB8AC3E}">
        <p14:creationId xmlns:p14="http://schemas.microsoft.com/office/powerpoint/2010/main" val="52581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398B954-2888-4EEA-BC75-22288D66EB13}" type="slidenum">
              <a:rPr lang="en-GB" smtClean="0"/>
              <a:t>3</a:t>
            </a:fld>
            <a:endParaRPr lang="en-GB"/>
          </a:p>
        </p:txBody>
      </p:sp>
    </p:spTree>
    <p:extLst>
      <p:ext uri="{BB962C8B-B14F-4D97-AF65-F5344CB8AC3E}">
        <p14:creationId xmlns:p14="http://schemas.microsoft.com/office/powerpoint/2010/main" val="1371681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High level notes: Summarise the end-state delivery slide decks briefed to date.  Outline the key models being considered and the most likely.  Detail the models and the challenges of each (the pros and cons).  Highlight that this is always a balance of risk, complexity and ability to achieve the Digital Strategy for Defence and hence Defence long term benefits and goals.  It is appreciated that this new approach is quite different to approaches in the past where prime models were used across the full vertical stack.  As this is now no longer in accordance with the Digital Strategy for Defence, a horizontal model is now being followed.  This will enable pan-defence coherence, allow for greater flexibility, responsiveness, visibility, transparency and also allow greater competition within the tools and services that we need for the next 20-30 years</a:t>
            </a:r>
          </a:p>
        </p:txBody>
      </p:sp>
      <p:sp>
        <p:nvSpPr>
          <p:cNvPr id="4" name="Slide Number Placeholder 3"/>
          <p:cNvSpPr>
            <a:spLocks noGrp="1"/>
          </p:cNvSpPr>
          <p:nvPr>
            <p:ph type="sldNum" sz="quarter" idx="5"/>
          </p:nvPr>
        </p:nvSpPr>
        <p:spPr/>
        <p:txBody>
          <a:bodyPr/>
          <a:lstStyle/>
          <a:p>
            <a:fld id="{4398B954-2888-4EEA-BC75-22288D66EB13}" type="slidenum">
              <a:rPr lang="en-GB" smtClean="0"/>
              <a:t>37</a:t>
            </a:fld>
            <a:endParaRPr lang="en-GB"/>
          </a:p>
        </p:txBody>
      </p:sp>
    </p:spTree>
    <p:extLst>
      <p:ext uri="{BB962C8B-B14F-4D97-AF65-F5344CB8AC3E}">
        <p14:creationId xmlns:p14="http://schemas.microsoft.com/office/powerpoint/2010/main" val="2083802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Introduce Yourself, I would like to talk about the End State Delivery Model and Proposed Delivery Partner Model</a:t>
            </a:r>
          </a:p>
          <a:p>
            <a:endParaRPr lang="en-US">
              <a:cs typeface="Calibri"/>
            </a:endParaRPr>
          </a:p>
          <a:p>
            <a:r>
              <a:rPr lang="en-US">
                <a:cs typeface="Calibri"/>
              </a:rPr>
              <a:t>The End State Delivery Model was developed with a number of inputs including DOM, DSOM, Digital Strategy for </a:t>
            </a:r>
            <a:r>
              <a:rPr lang="en-US" err="1">
                <a:cs typeface="Calibri"/>
              </a:rPr>
              <a:t>Defence</a:t>
            </a:r>
            <a:r>
              <a:rPr lang="en-US">
                <a:cs typeface="Calibri"/>
              </a:rPr>
              <a:t> along with expertise from other Operating Model deployments across government and specific </a:t>
            </a:r>
            <a:r>
              <a:rPr lang="en-US" err="1">
                <a:cs typeface="Calibri"/>
              </a:rPr>
              <a:t>Defence</a:t>
            </a:r>
            <a:r>
              <a:rPr lang="en-US">
                <a:cs typeface="Calibri"/>
              </a:rPr>
              <a:t> Support Expertise.   The model identifies the functions required to be carried out by the enterprise to successfully implement </a:t>
            </a:r>
            <a:r>
              <a:rPr lang="en-US" err="1">
                <a:cs typeface="Calibri"/>
              </a:rPr>
              <a:t>Defence</a:t>
            </a:r>
            <a:r>
              <a:rPr lang="en-US">
                <a:cs typeface="Calibri"/>
              </a:rPr>
              <a:t> Support using modern IT infrastructure.</a:t>
            </a:r>
          </a:p>
          <a:p>
            <a:endParaRPr lang="en-US">
              <a:cs typeface="Calibri"/>
            </a:endParaRPr>
          </a:p>
          <a:p>
            <a:r>
              <a:rPr lang="en-US">
                <a:cs typeface="Calibri"/>
              </a:rPr>
              <a:t>Using the End State Functions Model a number of options were generated, these were assessed with technical solution options and the commercial options along with input from the industry RFI responses.  This effort resulted in the proposed Delivery Partner Model shown.</a:t>
            </a:r>
          </a:p>
          <a:p>
            <a:endParaRPr lang="en-US">
              <a:cs typeface="Calibri"/>
            </a:endParaRPr>
          </a:p>
          <a:p>
            <a:r>
              <a:rPr lang="en-US">
                <a:cs typeface="Calibri"/>
              </a:rPr>
              <a:t>As can be seen in the diagram, the team presenting today are from the Sponsoring </a:t>
            </a:r>
            <a:r>
              <a:rPr lang="en-US" err="1">
                <a:cs typeface="Calibri"/>
              </a:rPr>
              <a:t>Organisation</a:t>
            </a:r>
            <a:r>
              <a:rPr lang="en-US">
                <a:cs typeface="Calibri"/>
              </a:rPr>
              <a:t>, </a:t>
            </a:r>
            <a:r>
              <a:rPr lang="en-US" err="1">
                <a:cs typeface="Calibri"/>
              </a:rPr>
              <a:t>BMfS</a:t>
            </a:r>
            <a:r>
              <a:rPr lang="en-US">
                <a:cs typeface="Calibri"/>
              </a:rPr>
              <a:t>, it is considered that the </a:t>
            </a:r>
            <a:r>
              <a:rPr lang="en-US" err="1">
                <a:cs typeface="Calibri"/>
              </a:rPr>
              <a:t>BMfS</a:t>
            </a:r>
            <a:r>
              <a:rPr lang="en-US">
                <a:cs typeface="Calibri"/>
              </a:rPr>
              <a:t> </a:t>
            </a:r>
            <a:r>
              <a:rPr lang="en-US" err="1">
                <a:cs typeface="Calibri"/>
              </a:rPr>
              <a:t>programme</a:t>
            </a:r>
            <a:r>
              <a:rPr lang="en-US">
                <a:cs typeface="Calibri"/>
              </a:rPr>
              <a:t> with engage a Digital Delivery Support Partner with expertise of Operating Model transformations and Enterprise IT system deployments &amp; multiple system &amp; service integrations to augment the </a:t>
            </a:r>
            <a:r>
              <a:rPr lang="en-US" err="1">
                <a:cs typeface="Calibri"/>
              </a:rPr>
              <a:t>BMfS</a:t>
            </a:r>
            <a:r>
              <a:rPr lang="en-US">
                <a:cs typeface="Calibri"/>
              </a:rPr>
              <a:t> Programme team.  </a:t>
            </a:r>
          </a:p>
          <a:p>
            <a:endParaRPr lang="en-US">
              <a:cs typeface="Calibri"/>
            </a:endParaRPr>
          </a:p>
          <a:p>
            <a:r>
              <a:rPr lang="en-US">
                <a:cs typeface="Calibri"/>
              </a:rPr>
              <a:t>In line with the </a:t>
            </a:r>
            <a:r>
              <a:rPr lang="en-US" err="1">
                <a:cs typeface="Calibri"/>
              </a:rPr>
              <a:t>Defence</a:t>
            </a:r>
            <a:r>
              <a:rPr lang="en-US">
                <a:cs typeface="Calibri"/>
              </a:rPr>
              <a:t> Operating Model the </a:t>
            </a:r>
            <a:r>
              <a:rPr lang="en-US" err="1">
                <a:cs typeface="Calibri"/>
              </a:rPr>
              <a:t>BMfS</a:t>
            </a:r>
            <a:r>
              <a:rPr lang="en-US">
                <a:cs typeface="Calibri"/>
              </a:rPr>
              <a:t> Programme will engage the Enabling </a:t>
            </a:r>
            <a:r>
              <a:rPr lang="en-US" err="1">
                <a:cs typeface="Calibri"/>
              </a:rPr>
              <a:t>Organisations</a:t>
            </a:r>
            <a:r>
              <a:rPr lang="en-US">
                <a:cs typeface="Calibri"/>
              </a:rPr>
              <a:t> of DE&amp;S Digital and </a:t>
            </a:r>
            <a:r>
              <a:rPr lang="en-US" err="1">
                <a:cs typeface="Calibri"/>
              </a:rPr>
              <a:t>Defence</a:t>
            </a:r>
            <a:r>
              <a:rPr lang="en-US">
                <a:cs typeface="Calibri"/>
              </a:rPr>
              <a:t> Digital to undertake the lions share of the Source &amp; Procure work, including deployment and roll out to users.  The model above shows workshare split between the two identified Enabling Agents that align to the strengths of each </a:t>
            </a:r>
            <a:r>
              <a:rPr lang="en-US" err="1">
                <a:cs typeface="Calibri"/>
              </a:rPr>
              <a:t>organisation</a:t>
            </a:r>
            <a:r>
              <a:rPr lang="en-US">
                <a:cs typeface="Calibri"/>
              </a:rPr>
              <a:t>, with DE&amp;S digital being aligned to delivering specific </a:t>
            </a:r>
            <a:r>
              <a:rPr lang="en-US" err="1">
                <a:cs typeface="Calibri"/>
              </a:rPr>
              <a:t>programmes</a:t>
            </a:r>
            <a:r>
              <a:rPr lang="en-US">
                <a:cs typeface="Calibri"/>
              </a:rPr>
              <a:t> of change and </a:t>
            </a:r>
            <a:r>
              <a:rPr lang="en-US" err="1">
                <a:cs typeface="Calibri"/>
              </a:rPr>
              <a:t>Defence</a:t>
            </a:r>
            <a:r>
              <a:rPr lang="en-US">
                <a:cs typeface="Calibri"/>
              </a:rPr>
              <a:t> Digital delivering continuing services.</a:t>
            </a:r>
          </a:p>
          <a:p>
            <a:endParaRPr lang="en-US">
              <a:cs typeface="Calibri"/>
            </a:endParaRPr>
          </a:p>
          <a:p>
            <a:r>
              <a:rPr lang="en-US">
                <a:cs typeface="Calibri"/>
              </a:rPr>
              <a:t>The Proposed model is aligned to the Commercial &amp; Procurement Strategy and lotting approach developed using input from the RFI responses. More of which will be presented by Clare Lacey our Commercial Lead a little later today.</a:t>
            </a:r>
          </a:p>
          <a:p>
            <a:endParaRPr lang="en-US">
              <a:cs typeface="Calibri"/>
            </a:endParaRPr>
          </a:p>
          <a:p>
            <a:r>
              <a:rPr lang="en-US">
                <a:cs typeface="Calibri"/>
              </a:rPr>
              <a:t>This model shows DE&amp;S Digital formally engaging the System Integrators, who are </a:t>
            </a:r>
            <a:r>
              <a:rPr lang="en-GB">
                <a:cs typeface="Calibri"/>
              </a:rPr>
              <a:t>organisations that specialise in the design, deployment, and integration of technologies, applications and infrastructure in order to meet a specific need.</a:t>
            </a:r>
          </a:p>
          <a:p>
            <a:endParaRPr lang="en-GB">
              <a:cs typeface="Calibri"/>
            </a:endParaRPr>
          </a:p>
          <a:p>
            <a:r>
              <a:rPr lang="en-GB">
                <a:cs typeface="Calibri"/>
              </a:rPr>
              <a:t>Defence Digital are shown providing the enabling technology solutions through existing agreements such as Hosting; as well as engaging with technology partners to deliver, Data, Tools &amp; Analytics and a Common User Portal (CUP) amongst other items.  Once the deployments of the Platform Systems has been accepted, through life support will be delivered through a Service Manager facility provided via Defence Digital in line with ITIL standards.</a:t>
            </a:r>
            <a:endParaRPr lang="en-US">
              <a:cs typeface="Calibri"/>
            </a:endParaRPr>
          </a:p>
          <a:p>
            <a:endParaRPr lang="en-US">
              <a:cs typeface="Calibri"/>
            </a:endParaRPr>
          </a:p>
          <a:p>
            <a:endParaRPr lang="en-US">
              <a:cs typeface="Calibri"/>
            </a:endParaRPr>
          </a:p>
          <a:p>
            <a:r>
              <a:rPr lang="en-US">
                <a:cs typeface="Calibri"/>
              </a:rPr>
              <a:t>Finally, there are a number of areas that have not been fully aligned in the final end state model, these are shown as Managed Service Providers which could be contracted by either Enabling </a:t>
            </a:r>
            <a:r>
              <a:rPr lang="en-US" err="1">
                <a:cs typeface="Calibri"/>
              </a:rPr>
              <a:t>Organisation</a:t>
            </a:r>
            <a:r>
              <a:rPr lang="en-US">
                <a:cs typeface="Calibri"/>
              </a:rPr>
              <a:t> or even the </a:t>
            </a:r>
            <a:r>
              <a:rPr lang="en-US" err="1">
                <a:cs typeface="Calibri"/>
              </a:rPr>
              <a:t>BMfS</a:t>
            </a:r>
            <a:r>
              <a:rPr lang="en-US">
                <a:cs typeface="Calibri"/>
              </a:rPr>
              <a:t> Programme itself.  As we proceed through OBC and on to FBC, this Delivery Partner Model will be developed &amp; refined and more formal articles that detail the scope of work and boundaries for each role will be produced.</a:t>
            </a:r>
          </a:p>
          <a:p>
            <a:endParaRPr lang="en-US">
              <a:cs typeface="Calibri"/>
            </a:endParaRPr>
          </a:p>
          <a:p>
            <a:r>
              <a:rPr lang="en-US">
                <a:cs typeface="Calibri"/>
              </a:rPr>
              <a:t>Thank you for your time, next up we have XXXXX speaking about the Programme Delivery Approach…</a:t>
            </a:r>
          </a:p>
          <a:p>
            <a:endParaRPr lang="en-US">
              <a:cs typeface="Calibri"/>
            </a:endParaRPr>
          </a:p>
          <a:p>
            <a:endParaRPr lang="en-US">
              <a:cs typeface="Calibri"/>
            </a:endParaRPr>
          </a:p>
          <a:p>
            <a:r>
              <a:rPr lang="en-US" b="1" u="sng">
                <a:cs typeface="Calibri"/>
              </a:rPr>
              <a:t>Definitions</a:t>
            </a:r>
          </a:p>
          <a:p>
            <a:endParaRPr lang="en-US">
              <a:cs typeface="Calibri"/>
            </a:endParaRPr>
          </a:p>
          <a:p>
            <a:pPr marL="0" indent="0">
              <a:lnSpc>
                <a:spcPct val="100000"/>
              </a:lnSpc>
              <a:spcAft>
                <a:spcPts val="600"/>
              </a:spcAft>
              <a:buFont typeface="Arial" panose="020B0604020202020204" pitchFamily="34" charset="0"/>
              <a:buNone/>
            </a:pPr>
            <a:r>
              <a:rPr lang="en-GB" sz="1400">
                <a:latin typeface="Arial"/>
                <a:cs typeface="Arial"/>
              </a:rPr>
              <a:t>Roles within the Delivery Model are defined below. No assumption is made regarding organisations which will hold these roles unless made explicit in the Defence Operating Model (DOM)</a:t>
            </a:r>
            <a:r>
              <a:rPr lang="en-GB" sz="1400" baseline="30000">
                <a:latin typeface="Arial"/>
                <a:cs typeface="Arial"/>
              </a:rPr>
              <a:t>15</a:t>
            </a:r>
            <a:endParaRPr lang="en-GB" sz="1400">
              <a:latin typeface="Arial"/>
              <a:cs typeface="Arial"/>
            </a:endParaRPr>
          </a:p>
          <a:p>
            <a:pPr marL="355600" indent="-355600">
              <a:spcBef>
                <a:spcPts val="600"/>
              </a:spcBef>
              <a:spcAft>
                <a:spcPts val="600"/>
              </a:spcAft>
            </a:pPr>
            <a:r>
              <a:rPr lang="en-GB" sz="1400">
                <a:latin typeface="Arial"/>
                <a:cs typeface="Arial"/>
              </a:rPr>
              <a:t>An </a:t>
            </a:r>
            <a:r>
              <a:rPr lang="en-GB" sz="1400" b="1">
                <a:latin typeface="Arial"/>
                <a:cs typeface="Arial"/>
              </a:rPr>
              <a:t>Enabling Agent </a:t>
            </a:r>
            <a:r>
              <a:rPr lang="en-GB" sz="1400">
                <a:latin typeface="Arial"/>
                <a:cs typeface="Arial"/>
              </a:rPr>
              <a:t>is an Enabling Organisation as defined in the Defence Operating Model.  They are an internal MOD Organisation that will source and procure the Delivery Partners, manage performance, and ensure compliance against policy.  Optionally they may also coordinate testing, validation and transition as well as transition management</a:t>
            </a:r>
            <a:endParaRPr lang="en-GB" sz="1400"/>
          </a:p>
          <a:p>
            <a:pPr marL="355600" indent="-355600">
              <a:spcBef>
                <a:spcPts val="600"/>
              </a:spcBef>
              <a:spcAft>
                <a:spcPts val="600"/>
              </a:spcAft>
            </a:pPr>
            <a:r>
              <a:rPr lang="en-GB" sz="1400" b="1">
                <a:latin typeface="Arial"/>
                <a:cs typeface="Arial"/>
              </a:rPr>
              <a:t>Digital Delivery Support Partner (D2SP).</a:t>
            </a:r>
            <a:r>
              <a:rPr lang="en-GB" sz="1400">
                <a:latin typeface="Arial"/>
                <a:cs typeface="Arial"/>
              </a:rPr>
              <a:t>  A Defence Support and Enabling Agent partner that provides expertise and specialist skills to support the delivery of the new Defence Support Digital Services and the supporting business transformation.</a:t>
            </a:r>
            <a:endParaRPr lang="en-GB" sz="1400" b="1">
              <a:latin typeface="Arial"/>
              <a:cs typeface="Arial"/>
            </a:endParaRPr>
          </a:p>
          <a:p>
            <a:pPr marL="355600" indent="-355600">
              <a:spcBef>
                <a:spcPts val="600"/>
              </a:spcBef>
              <a:spcAft>
                <a:spcPts val="600"/>
              </a:spcAft>
            </a:pPr>
            <a:r>
              <a:rPr lang="en-GB" sz="1400">
                <a:latin typeface="Arial"/>
                <a:cs typeface="Arial"/>
              </a:rPr>
              <a:t>A </a:t>
            </a:r>
            <a:r>
              <a:rPr lang="en-GB" sz="1400" b="1">
                <a:latin typeface="Arial"/>
                <a:cs typeface="Arial"/>
              </a:rPr>
              <a:t>Delivery Partner (DP) </a:t>
            </a:r>
            <a:r>
              <a:rPr lang="en-GB" sz="1400">
                <a:latin typeface="Arial"/>
                <a:cs typeface="Arial"/>
              </a:rPr>
              <a:t>is an external organisation that undertakes a coherent set of functions.  For the purposes of this analysis the following types of DP have been identified:</a:t>
            </a:r>
          </a:p>
          <a:p>
            <a:pPr marL="715963" lvl="2" indent="-177800">
              <a:spcBef>
                <a:spcPts val="300"/>
              </a:spcBef>
              <a:spcAft>
                <a:spcPts val="600"/>
              </a:spcAft>
            </a:pPr>
            <a:r>
              <a:rPr lang="en-GB" sz="1200" b="1">
                <a:latin typeface="Arial"/>
                <a:cs typeface="Arial"/>
              </a:rPr>
              <a:t>Systems Integrator.  </a:t>
            </a:r>
            <a:r>
              <a:rPr lang="en-GB" sz="1200">
                <a:latin typeface="Arial"/>
                <a:cs typeface="Arial"/>
              </a:rPr>
              <a:t>An organisation that specialises in the design, selection, and integration of technologies, applications and infrastructure to work together in order to meet a given customer need</a:t>
            </a:r>
          </a:p>
          <a:p>
            <a:pPr marL="715963" lvl="2" indent="-177800">
              <a:spcBef>
                <a:spcPts val="300"/>
              </a:spcBef>
              <a:spcAft>
                <a:spcPts val="600"/>
              </a:spcAft>
            </a:pPr>
            <a:r>
              <a:rPr lang="en-GB" sz="1200" b="1">
                <a:latin typeface="Arial"/>
                <a:cs typeface="Arial"/>
              </a:rPr>
              <a:t>Service Manager.  </a:t>
            </a:r>
            <a:r>
              <a:rPr lang="en-GB" sz="1200">
                <a:latin typeface="Arial"/>
                <a:cs typeface="Arial"/>
              </a:rPr>
              <a:t>An organisation that manages the day-to-day provision and change of IT services provided by multiple managed service providers so as to ensure an agreed level of end-to-end services is maintained</a:t>
            </a:r>
            <a:endParaRPr lang="en-GB" sz="1200"/>
          </a:p>
          <a:p>
            <a:pPr marL="715963" lvl="2" indent="-177800">
              <a:spcBef>
                <a:spcPts val="300"/>
              </a:spcBef>
              <a:spcAft>
                <a:spcPts val="600"/>
              </a:spcAft>
            </a:pPr>
            <a:r>
              <a:rPr lang="en-GB" sz="1200" b="1">
                <a:latin typeface="Arial"/>
                <a:cs typeface="Arial"/>
              </a:rPr>
              <a:t>Managed Service Provider (MSP).  </a:t>
            </a:r>
            <a:r>
              <a:rPr lang="en-GB" sz="1200">
                <a:latin typeface="Arial"/>
                <a:cs typeface="Arial"/>
              </a:rPr>
              <a:t>An organisation that provides one or more specific IT services. It can be either internal or external to the customer organisation</a:t>
            </a:r>
          </a:p>
          <a:p>
            <a:pPr marL="357188" indent="0">
              <a:spcBef>
                <a:spcPts val="600"/>
              </a:spcBef>
              <a:spcAft>
                <a:spcPts val="600"/>
              </a:spcAft>
              <a:buFont typeface="Arial" panose="020B0604020202020204" pitchFamily="34" charset="0"/>
              <a:buNone/>
            </a:pPr>
            <a:r>
              <a:rPr lang="en-GB" sz="1400">
                <a:latin typeface="Arial"/>
                <a:cs typeface="Arial"/>
              </a:rPr>
              <a:t>A </a:t>
            </a:r>
            <a:r>
              <a:rPr lang="en-GB" sz="1400" b="1">
                <a:latin typeface="Arial"/>
                <a:cs typeface="Arial"/>
              </a:rPr>
              <a:t>Delivery Partner </a:t>
            </a:r>
            <a:r>
              <a:rPr lang="en-GB" sz="1400">
                <a:latin typeface="Arial"/>
                <a:cs typeface="Arial"/>
              </a:rPr>
              <a:t>undertakes their role in relation to a defined scope of IT services.  For example:</a:t>
            </a:r>
            <a:endParaRPr lang="en-GB"/>
          </a:p>
          <a:p>
            <a:pPr marL="715963" lvl="2" indent="-179388">
              <a:spcBef>
                <a:spcPts val="0"/>
              </a:spcBef>
              <a:spcAft>
                <a:spcPts val="600"/>
              </a:spcAft>
            </a:pPr>
            <a:r>
              <a:rPr lang="en-GB" sz="1200">
                <a:latin typeface="Arial"/>
                <a:cs typeface="Arial"/>
              </a:rPr>
              <a:t>A Managed Service Provider may be responsible for the maintenance of a defined portfolio of applications</a:t>
            </a:r>
          </a:p>
          <a:p>
            <a:pPr marL="715963" lvl="2" indent="-179388">
              <a:spcBef>
                <a:spcPts val="0"/>
              </a:spcBef>
              <a:spcAft>
                <a:spcPts val="600"/>
              </a:spcAft>
            </a:pPr>
            <a:r>
              <a:rPr lang="en-GB" sz="1200">
                <a:latin typeface="Arial"/>
                <a:cs typeface="Arial"/>
              </a:rPr>
              <a:t>A Systems Integrator may be responsible for the design, selection and integration of one or more platform services, that in turn may be exploiting a series of enabling IT services that have been built and integrated by another systems integrator.</a:t>
            </a:r>
            <a:endParaRPr lang="en-GB" sz="1200">
              <a:highlight>
                <a:srgbClr val="FFFF00"/>
              </a:highlight>
            </a:endParaRPr>
          </a:p>
          <a:p>
            <a:endParaRPr lang="en-US">
              <a:cs typeface="Calibri"/>
            </a:endParaRPr>
          </a:p>
        </p:txBody>
      </p:sp>
      <p:sp>
        <p:nvSpPr>
          <p:cNvPr id="4" name="Slide Number Placeholder 3"/>
          <p:cNvSpPr>
            <a:spLocks noGrp="1"/>
          </p:cNvSpPr>
          <p:nvPr>
            <p:ph type="sldNum" sz="quarter" idx="5"/>
          </p:nvPr>
        </p:nvSpPr>
        <p:spPr/>
        <p:txBody>
          <a:bodyPr/>
          <a:lstStyle/>
          <a:p>
            <a:fld id="{4398B954-2888-4EEA-BC75-22288D66EB13}" type="slidenum">
              <a:rPr lang="en-GB" smtClean="0"/>
              <a:t>38</a:t>
            </a:fld>
            <a:endParaRPr lang="en-GB"/>
          </a:p>
        </p:txBody>
      </p:sp>
    </p:spTree>
    <p:extLst>
      <p:ext uri="{BB962C8B-B14F-4D97-AF65-F5344CB8AC3E}">
        <p14:creationId xmlns:p14="http://schemas.microsoft.com/office/powerpoint/2010/main" val="1008329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6AF48-7290-4AF3-A8CA-C7F1754353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832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398B954-2888-4EEA-BC75-22288D66EB13}" type="slidenum">
              <a:rPr lang="en-GB" smtClean="0"/>
              <a:t>42</a:t>
            </a:fld>
            <a:endParaRPr lang="en-GB"/>
          </a:p>
        </p:txBody>
      </p:sp>
    </p:spTree>
    <p:extLst>
      <p:ext uri="{BB962C8B-B14F-4D97-AF65-F5344CB8AC3E}">
        <p14:creationId xmlns:p14="http://schemas.microsoft.com/office/powerpoint/2010/main" val="1554121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Good afternoon Ladies and Gentlemen, my name is Clare Lacey and I am the Commercial lead within the </a:t>
            </a:r>
            <a:r>
              <a:rPr lang="en-GB" err="1"/>
              <a:t>BMfS</a:t>
            </a:r>
            <a:r>
              <a:rPr lang="en-GB"/>
              <a:t> programme.  </a:t>
            </a:r>
            <a:endParaRPr lang="en-US"/>
          </a:p>
          <a:p>
            <a:pPr>
              <a:defRPr/>
            </a:pPr>
            <a:endParaRPr lang="en-GB"/>
          </a:p>
          <a:p>
            <a:pPr>
              <a:defRPr/>
            </a:pPr>
            <a:r>
              <a:rPr lang="en-GB"/>
              <a:t>Everything you have heard so far today details the structure, the intent and explains where we are in the programme.  </a:t>
            </a:r>
            <a:endParaRPr lang="en-GB">
              <a:cs typeface="Calibri"/>
            </a:endParaRPr>
          </a:p>
          <a:p>
            <a:pPr>
              <a:defRPr/>
            </a:pPr>
            <a:endParaRPr lang="en-GB"/>
          </a:p>
          <a:p>
            <a:pPr>
              <a:defRPr/>
            </a:pPr>
            <a:r>
              <a:rPr lang="en-GB"/>
              <a:t>All this is bound by what is possible in the commercial domain and as you are aware, we have to operate within both Government and MOD procurement rules. </a:t>
            </a:r>
            <a:endParaRPr lang="en-GB">
              <a:cs typeface="Calibri"/>
            </a:endParaRPr>
          </a:p>
          <a:p>
            <a:pPr>
              <a:defRPr/>
            </a:pPr>
            <a:endParaRPr lang="en-GB"/>
          </a:p>
          <a:p>
            <a:pPr>
              <a:defRPr/>
            </a:pPr>
            <a:r>
              <a:rPr lang="en-GB"/>
              <a:t>Over the next few slides, I will take you through the Commercial principles that define how we will operate within the </a:t>
            </a:r>
            <a:r>
              <a:rPr lang="en-GB" err="1"/>
              <a:t>BMfS</a:t>
            </a:r>
            <a:r>
              <a:rPr lang="en-GB"/>
              <a:t> programme and how this aligns with the market.</a:t>
            </a:r>
            <a:endParaRPr lang="en-GB">
              <a:cs typeface="Calibri"/>
            </a:endParaRPr>
          </a:p>
          <a:p>
            <a:pPr>
              <a:defRPr/>
            </a:pPr>
            <a:endParaRPr lang="en-GB"/>
          </a:p>
          <a:p>
            <a:pPr>
              <a:defRPr/>
            </a:pPr>
            <a:r>
              <a:rPr lang="en-GB"/>
              <a:t>I will then summarise our proposed lotting approach that groups our requirements prior to engagement with the market. </a:t>
            </a:r>
            <a:endParaRPr lang="en-GB">
              <a:cs typeface="Calibri"/>
            </a:endParaRPr>
          </a:p>
          <a:p>
            <a:pPr>
              <a:defRPr/>
            </a:pPr>
            <a:endParaRPr lang="en-GB"/>
          </a:p>
          <a:p>
            <a:pPr>
              <a:defRPr/>
            </a:pPr>
            <a:r>
              <a:rPr lang="en-GB"/>
              <a:t>At this stage, this is  indicative and subject to approval.  However, we have been engaging with the scrutiny community with regard to the approach that is being briefed today and indications are positive. </a:t>
            </a:r>
            <a:endParaRPr lang="en-GB">
              <a:cs typeface="Calibri"/>
            </a:endParaRPr>
          </a:p>
          <a:p>
            <a:pPr>
              <a:defRPr/>
            </a:pPr>
            <a:endParaRPr lang="en-GB"/>
          </a:p>
          <a:p>
            <a:pPr>
              <a:defRPr/>
            </a:pPr>
            <a:r>
              <a:rPr lang="en-GB"/>
              <a:t>The commercial approach taken should enable the benefits to be realised resulting in flexible, accessible, adaptable, and cost-effective  market leading services that will suitably support the MOD into the future. </a:t>
            </a:r>
            <a:endParaRPr lang="en-GB">
              <a:cs typeface="Calibri"/>
            </a:endParaRPr>
          </a:p>
          <a:p>
            <a:pPr marL="0" marR="0" lvl="0" indent="0" algn="l" defTabSz="914400">
              <a:lnSpc>
                <a:spcPct val="100000"/>
              </a:lnSpc>
              <a:spcBef>
                <a:spcPts val="0"/>
              </a:spcBef>
              <a:spcAft>
                <a:spcPts val="0"/>
              </a:spcAft>
              <a:buClrTx/>
              <a:buSzTx/>
              <a:buFontTx/>
              <a:buNone/>
              <a:tabLst/>
              <a:defRPr/>
            </a:pPr>
            <a:endParaRPr lang="en-GB">
              <a:effectLst/>
              <a:latin typeface="Calibri" panose="020F0502020204030204" pitchFamily="34" charset="0"/>
              <a:ea typeface="PMingLiU" panose="02020500000000000000" pitchFamily="18" charset="-120"/>
              <a:cs typeface="Calibri"/>
            </a:endParaRPr>
          </a:p>
          <a:p>
            <a:pPr>
              <a:defRPr/>
            </a:pPr>
            <a:endParaRPr lang="en-GB">
              <a:latin typeface="Calibri" panose="020F0502020204030204" pitchFamily="34" charset="0"/>
              <a:ea typeface="PMingLiU" panose="02020500000000000000" pitchFamily="18" charset="-120"/>
              <a:cs typeface="Calibri"/>
            </a:endParaRPr>
          </a:p>
        </p:txBody>
      </p:sp>
      <p:sp>
        <p:nvSpPr>
          <p:cNvPr id="4" name="Slide Number Placeholder 3"/>
          <p:cNvSpPr>
            <a:spLocks noGrp="1"/>
          </p:cNvSpPr>
          <p:nvPr>
            <p:ph type="sldNum" sz="quarter" idx="5"/>
          </p:nvPr>
        </p:nvSpPr>
        <p:spPr/>
        <p:txBody>
          <a:bodyPr/>
          <a:lstStyle/>
          <a:p>
            <a:fld id="{4398B954-2888-4EEA-BC75-22288D66EB13}" type="slidenum">
              <a:rPr lang="en-GB" smtClean="0"/>
              <a:t>43</a:t>
            </a:fld>
            <a:endParaRPr lang="en-GB"/>
          </a:p>
        </p:txBody>
      </p:sp>
    </p:spTree>
    <p:extLst>
      <p:ext uri="{BB962C8B-B14F-4D97-AF65-F5344CB8AC3E}">
        <p14:creationId xmlns:p14="http://schemas.microsoft.com/office/powerpoint/2010/main" val="815228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Good afternoon Ladies and Gentlemen, my name is Clare Lacey and I am the Commercial lead within the </a:t>
            </a:r>
            <a:r>
              <a:rPr lang="en-GB" err="1"/>
              <a:t>BMfS</a:t>
            </a:r>
            <a:r>
              <a:rPr lang="en-GB"/>
              <a:t> programme.  </a:t>
            </a:r>
            <a:endParaRPr lang="en-US"/>
          </a:p>
          <a:p>
            <a:pPr>
              <a:defRPr/>
            </a:pPr>
            <a:endParaRPr lang="en-GB"/>
          </a:p>
          <a:p>
            <a:pPr>
              <a:defRPr/>
            </a:pPr>
            <a:r>
              <a:rPr lang="en-GB"/>
              <a:t>Everything you have heard so far today details the structure, the intent and explains where we are in the programme.  </a:t>
            </a:r>
            <a:endParaRPr lang="en-GB">
              <a:cs typeface="Calibri"/>
            </a:endParaRPr>
          </a:p>
          <a:p>
            <a:pPr>
              <a:defRPr/>
            </a:pPr>
            <a:endParaRPr lang="en-GB"/>
          </a:p>
          <a:p>
            <a:pPr>
              <a:defRPr/>
            </a:pPr>
            <a:r>
              <a:rPr lang="en-GB"/>
              <a:t>All this is bound by what is possible in the commercial domain and as you are aware, we have to operate within both Government and MOD procurement rules. </a:t>
            </a:r>
            <a:endParaRPr lang="en-GB">
              <a:cs typeface="Calibri"/>
            </a:endParaRPr>
          </a:p>
          <a:p>
            <a:pPr>
              <a:defRPr/>
            </a:pPr>
            <a:endParaRPr lang="en-GB"/>
          </a:p>
          <a:p>
            <a:pPr>
              <a:defRPr/>
            </a:pPr>
            <a:r>
              <a:rPr lang="en-GB"/>
              <a:t>Over the next few slides, I will take you through the Commercial principles that define how we will operate within the </a:t>
            </a:r>
            <a:r>
              <a:rPr lang="en-GB" err="1"/>
              <a:t>BMfS</a:t>
            </a:r>
            <a:r>
              <a:rPr lang="en-GB"/>
              <a:t> programme and how this aligns with the market.</a:t>
            </a:r>
            <a:endParaRPr lang="en-GB">
              <a:cs typeface="Calibri"/>
            </a:endParaRPr>
          </a:p>
          <a:p>
            <a:pPr>
              <a:defRPr/>
            </a:pPr>
            <a:endParaRPr lang="en-GB"/>
          </a:p>
          <a:p>
            <a:pPr>
              <a:defRPr/>
            </a:pPr>
            <a:r>
              <a:rPr lang="en-GB"/>
              <a:t>I will then summarise our proposed lotting approach that groups our requirements prior to engagement with the market. </a:t>
            </a:r>
            <a:endParaRPr lang="en-GB">
              <a:cs typeface="Calibri"/>
            </a:endParaRPr>
          </a:p>
          <a:p>
            <a:pPr>
              <a:defRPr/>
            </a:pPr>
            <a:endParaRPr lang="en-GB"/>
          </a:p>
          <a:p>
            <a:pPr>
              <a:defRPr/>
            </a:pPr>
            <a:r>
              <a:rPr lang="en-GB"/>
              <a:t>At this stage, this is  indicative and subject to approval.  However, we have been engaging with the scrutiny community with regard to the approach that is being briefed today and indications are positive. </a:t>
            </a:r>
            <a:endParaRPr lang="en-GB">
              <a:cs typeface="Calibri"/>
            </a:endParaRPr>
          </a:p>
          <a:p>
            <a:pPr>
              <a:defRPr/>
            </a:pPr>
            <a:endParaRPr lang="en-GB"/>
          </a:p>
          <a:p>
            <a:pPr>
              <a:defRPr/>
            </a:pPr>
            <a:r>
              <a:rPr lang="en-GB"/>
              <a:t>The commercial approach taken should enable the benefits to be realised resulting in flexible, accessible, adaptable, and cost-effective  market leading services that will suitably support the MOD into the future. </a:t>
            </a:r>
            <a:endParaRPr lang="en-GB">
              <a:cs typeface="Calibri"/>
            </a:endParaRPr>
          </a:p>
          <a:p>
            <a:pPr marL="0" marR="0" lvl="0" indent="0" algn="l" defTabSz="914400">
              <a:lnSpc>
                <a:spcPct val="100000"/>
              </a:lnSpc>
              <a:spcBef>
                <a:spcPts val="0"/>
              </a:spcBef>
              <a:spcAft>
                <a:spcPts val="0"/>
              </a:spcAft>
              <a:buClrTx/>
              <a:buSzTx/>
              <a:buFontTx/>
              <a:buNone/>
              <a:tabLst/>
              <a:defRPr/>
            </a:pPr>
            <a:endParaRPr lang="en-GB">
              <a:effectLst/>
              <a:latin typeface="Calibri" panose="020F0502020204030204" pitchFamily="34" charset="0"/>
              <a:ea typeface="PMingLiU" panose="02020500000000000000" pitchFamily="18" charset="-120"/>
              <a:cs typeface="Calibri"/>
            </a:endParaRPr>
          </a:p>
          <a:p>
            <a:pPr>
              <a:defRPr/>
            </a:pPr>
            <a:endParaRPr lang="en-GB">
              <a:latin typeface="Calibri" panose="020F0502020204030204" pitchFamily="34" charset="0"/>
              <a:ea typeface="PMingLiU" panose="02020500000000000000" pitchFamily="18" charset="-120"/>
              <a:cs typeface="Calibri"/>
            </a:endParaRPr>
          </a:p>
        </p:txBody>
      </p:sp>
      <p:sp>
        <p:nvSpPr>
          <p:cNvPr id="4" name="Slide Number Placeholder 3"/>
          <p:cNvSpPr>
            <a:spLocks noGrp="1"/>
          </p:cNvSpPr>
          <p:nvPr>
            <p:ph type="sldNum" sz="quarter" idx="5"/>
          </p:nvPr>
        </p:nvSpPr>
        <p:spPr/>
        <p:txBody>
          <a:bodyPr/>
          <a:lstStyle/>
          <a:p>
            <a:fld id="{4398B954-2888-4EEA-BC75-22288D66EB13}" type="slidenum">
              <a:rPr lang="en-GB" smtClean="0"/>
              <a:t>44</a:t>
            </a:fld>
            <a:endParaRPr lang="en-GB"/>
          </a:p>
        </p:txBody>
      </p:sp>
    </p:spTree>
    <p:extLst>
      <p:ext uri="{BB962C8B-B14F-4D97-AF65-F5344CB8AC3E}">
        <p14:creationId xmlns:p14="http://schemas.microsoft.com/office/powerpoint/2010/main" val="29704251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 will start with the commercial principles that underpin everything we are doing within the programme.</a:t>
            </a:r>
            <a:endParaRPr lang="en-US"/>
          </a:p>
          <a:p>
            <a:endParaRPr lang="en-GB"/>
          </a:p>
          <a:p>
            <a:r>
              <a:rPr lang="en-GB"/>
              <a:t>These principles are the practical application of the Digital Strategy for Defence and will need to apply to the majority of our existing services going forwards.</a:t>
            </a:r>
            <a:endParaRPr lang="en-GB">
              <a:cs typeface="Calibri"/>
            </a:endParaRPr>
          </a:p>
          <a:p>
            <a:endParaRPr lang="en-GB"/>
          </a:p>
          <a:p>
            <a:r>
              <a:rPr lang="en-GB"/>
              <a:t>These 7 Commercial principles as shown are a break to how we have obtained software services from suppliers in the past.  As mentioned by James this morning, we are migrating from a vertically integrated model to a horizontally integrated model and elements of this can be seen here in these principles.  </a:t>
            </a:r>
            <a:endParaRPr lang="en-GB">
              <a:cs typeface="Calibri"/>
            </a:endParaRPr>
          </a:p>
          <a:p>
            <a:endParaRPr lang="en-GB"/>
          </a:p>
          <a:p>
            <a:r>
              <a:rPr lang="en-GB"/>
              <a:t>Starting at the top, we intend to seek COTS solutions throughout.  Our aim is to avoid bespoke solutions and want to take industry standard approaches wherever this is possible. This will enable the provision of the “evergreen” aspect of the programme’s vision. COTS and therefore configuration as opposed to customisation is the key principle that threads through this programme.</a:t>
            </a:r>
            <a:endParaRPr lang="en-GB">
              <a:cs typeface="Calibri"/>
            </a:endParaRPr>
          </a:p>
          <a:p>
            <a:endParaRPr lang="en-GB"/>
          </a:p>
          <a:p>
            <a:r>
              <a:rPr lang="en-GB"/>
              <a:t>Number 2: we will leverage existing capabilities wherever possible.  This applies to existing services, assuming they are compliant with the both technical and commercial principles.</a:t>
            </a:r>
            <a:endParaRPr lang="en-GB">
              <a:cs typeface="Calibri"/>
            </a:endParaRPr>
          </a:p>
          <a:p>
            <a:endParaRPr lang="en-GB"/>
          </a:p>
          <a:p>
            <a:r>
              <a:rPr lang="en-GB"/>
              <a:t>Number 3: we will listen to the market.  As you are aware, we have already conducted several RFIs to date where suppliers have provided feedback that has already assisted the direction of the programme.  James has already detailed some of the key messages that have been received.</a:t>
            </a:r>
            <a:endParaRPr lang="en-GB">
              <a:cs typeface="Calibri"/>
            </a:endParaRPr>
          </a:p>
          <a:p>
            <a:endParaRPr lang="en-GB"/>
          </a:p>
          <a:p>
            <a:r>
              <a:rPr lang="en-GB"/>
              <a:t>Principle Number 4: centres around innovation with significant crossover with collaboration.  As we covered during previous sections, the vertically integrated model of providing services from software selection through configuration and integration with subsequent service management has not facilitated and restricted large degrees of innovation. It has also created commercial barriers between services and prevented economies of scale and the flexibility we really  need as a modern support provider for Defence.  </a:t>
            </a:r>
            <a:endParaRPr lang="en-GB">
              <a:cs typeface="Calibri"/>
            </a:endParaRPr>
          </a:p>
          <a:p>
            <a:endParaRPr lang="en-GB"/>
          </a:p>
          <a:p>
            <a:r>
              <a:rPr lang="en-GB"/>
              <a:t>Number 5: is that we must align ourselves around the Digital Strategy for Defence and I therefore recommend that you familiarise yourself with its contents, this can be found on the GOV.UK Website.  This strategy contains commercial principles within it as it drives behaviours across the MOD as we migrate to being a data driven organisation.</a:t>
            </a:r>
            <a:endParaRPr lang="en-GB">
              <a:cs typeface="Calibri"/>
            </a:endParaRPr>
          </a:p>
          <a:p>
            <a:endParaRPr lang="en-GB"/>
          </a:p>
          <a:p>
            <a:r>
              <a:rPr lang="en-GB"/>
              <a:t>Principle 6: is focused on an adaptable and collaborative commercial environment with incentives that drive positive enterprise level behaviours.  This means there will be a number of contracts with multiple vendors, large and small operating and developing alongside each other across multiple services as the environment, tools and operating model evolves over time.</a:t>
            </a:r>
            <a:endParaRPr lang="en-GB">
              <a:cs typeface="Calibri"/>
            </a:endParaRPr>
          </a:p>
          <a:p>
            <a:endParaRPr lang="en-GB"/>
          </a:p>
          <a:p>
            <a:r>
              <a:rPr lang="en-GB"/>
              <a:t>Number 7 encourages multiple suppliers to work alongside each other, bringing in small and medium sized enterprises that can bring new thoughts and innovative ways of thinking.  In the long term, we intend to create an eco-system of suppliers that can operate collaboratively at all levels of the support enterprise.  The intention is that each will be project based to create and roll out a change that endures. </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4398B954-2888-4EEA-BC75-22288D66EB13}" type="slidenum">
              <a:rPr lang="en-GB" smtClean="0"/>
              <a:t>45</a:t>
            </a:fld>
            <a:endParaRPr lang="en-GB"/>
          </a:p>
        </p:txBody>
      </p:sp>
    </p:spTree>
    <p:extLst>
      <p:ext uri="{BB962C8B-B14F-4D97-AF65-F5344CB8AC3E}">
        <p14:creationId xmlns:p14="http://schemas.microsoft.com/office/powerpoint/2010/main" val="2713855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that we have covered the commercial principles, I would now like to move to the lotting approach and how we intend to split the programme into appropriate groupings. </a:t>
            </a:r>
            <a:endParaRPr lang="en-US"/>
          </a:p>
          <a:p>
            <a:endParaRPr lang="en-GB"/>
          </a:p>
          <a:p>
            <a:r>
              <a:rPr lang="en-GB"/>
              <a:t>This slide details how we expect to group activities and hence contracts.   This represents how the MOD expect to procure services in the future and it will act as a blueprint for service provision going forward.  </a:t>
            </a:r>
            <a:r>
              <a:rPr lang="en-GB" err="1"/>
              <a:t>BMfS</a:t>
            </a:r>
            <a:r>
              <a:rPr lang="en-GB"/>
              <a:t> is therefore leading the way in how we procure services going forward.  </a:t>
            </a:r>
            <a:endParaRPr lang="en-GB">
              <a:cs typeface="Calibri"/>
            </a:endParaRPr>
          </a:p>
          <a:p>
            <a:pPr marL="0" indent="0">
              <a:buFont typeface="Wingdings" pitchFamily="2" charset="2"/>
              <a:buNone/>
            </a:pPr>
            <a:endParaRPr lang="en-GB">
              <a:cs typeface="Calibri"/>
            </a:endParaRPr>
          </a:p>
          <a:p>
            <a:r>
              <a:rPr lang="en-GB">
                <a:cs typeface="Calibri"/>
              </a:rPr>
              <a:t>The lotting approach has been developed iteratively through the requirements development process and reflects both market feedback and industry best practice. </a:t>
            </a:r>
          </a:p>
          <a:p>
            <a:pPr marL="0" indent="0">
              <a:buNone/>
            </a:pPr>
            <a:endParaRPr lang="en-GB">
              <a:cs typeface="Calibri"/>
            </a:endParaRPr>
          </a:p>
          <a:p>
            <a:r>
              <a:rPr lang="en-GB">
                <a:cs typeface="Calibri"/>
              </a:rPr>
              <a:t>To explain the slide in more detail, the black boxes at the bottom that includes hosting, DevOps, Movements Management and DEEAMS represents the procurement of software.  The intent here is that the MOD will procure software and then employ a systems integrator to configure it.  </a:t>
            </a:r>
          </a:p>
          <a:p>
            <a:endParaRPr lang="en-GB">
              <a:cs typeface="Calibri"/>
            </a:endParaRPr>
          </a:p>
          <a:p>
            <a:r>
              <a:rPr lang="en-GB">
                <a:cs typeface="Calibri"/>
              </a:rPr>
              <a:t>The systems integrator will configure the software and then hand it over to the service manager.  This way, systems integrators are employed on a project by project basis, handing over to a service manager who will maintain it in the long term.  MOD will own the software licencing and the software configuration to allow multiple suppliers to operate within the software to increase flexibility, agility and increase the potential for innovation.  This will also allow significant surge capacity should the need arise.  </a:t>
            </a:r>
          </a:p>
          <a:p>
            <a:endParaRPr lang="en-GB">
              <a:cs typeface="Calibri"/>
            </a:endParaRPr>
          </a:p>
          <a:p>
            <a:r>
              <a:rPr lang="en-GB">
                <a:cs typeface="Calibri"/>
              </a:rPr>
              <a:t>If a single supplier holds the licence and owns the configuration, this is not possible and a collaborative eco-system of suppliers is extremely difficult to realise in the long term.  As stated by James earlier, we are trying to work towards an eco-system of support across Defence who work collaboratively.  This can only be achieved by having open relationships and ownership that can be shared across the enterprise.  </a:t>
            </a:r>
            <a:r>
              <a:rPr lang="en-GB"/>
              <a:t> </a:t>
            </a:r>
            <a:endParaRPr lang="en-GB">
              <a:cs typeface="Calibri"/>
            </a:endParaRPr>
          </a:p>
          <a:p>
            <a:pPr marL="0" indent="0">
              <a:buFont typeface="Wingdings" pitchFamily="2" charset="2"/>
              <a:buNone/>
            </a:pPr>
            <a:endParaRPr lang="en-GB">
              <a:cs typeface="Calibri"/>
            </a:endParaRPr>
          </a:p>
          <a:p>
            <a:r>
              <a:rPr lang="en-GB">
                <a:cs typeface="Calibri"/>
              </a:rPr>
              <a:t>A programme level decision was taken to launch the DEEAMS programme early due to customer need and the close down of JAMES and JEMMA.  We will explain DEEAMS in more detail in the next section.  </a:t>
            </a:r>
            <a:endParaRPr lang="en-GB"/>
          </a:p>
          <a:p>
            <a:pPr marL="0" indent="0">
              <a:buFont typeface="Wingdings" pitchFamily="2" charset="2"/>
              <a:buNone/>
            </a:pPr>
            <a:endParaRPr lang="en-GB"/>
          </a:p>
          <a:p>
            <a:r>
              <a:rPr lang="en-GB"/>
              <a:t>The number of lots is currently fluid and this picture has been designed with the intent of testing it further with the market which we will look to test during the industry workshops in a few weeks time. It is perhaps better to refer to these as ‘service groupings’ at this stage.</a:t>
            </a:r>
            <a:endParaRPr lang="en-GB">
              <a:cs typeface="Calibri"/>
            </a:endParaRPr>
          </a:p>
          <a:p>
            <a:endParaRPr lang="en-GB"/>
          </a:p>
          <a:p>
            <a:r>
              <a:rPr lang="en-GB"/>
              <a:t>There are two main discussion areas that will be key at the Industry Workshops and worth highlighting in this brief. Firstly we will need to discuss what is the correct way to establish the systems integration structure. Is it one overarching integrator? Multiple with an overarching integrator? Or multiple with a selected ‘lead’ Integrator? The second area is the EWSS space. To what extent should the MoD bundle the EWSS requirements? Is a single contract a better approach, if so, why?</a:t>
            </a:r>
            <a:endParaRPr lang="en-GB">
              <a:cs typeface="Calibri"/>
            </a:endParaRPr>
          </a:p>
          <a:p>
            <a:endParaRPr lang="en-GB"/>
          </a:p>
          <a:p>
            <a:pPr>
              <a:buFont typeface="Wingdings" pitchFamily="2" charset="2"/>
            </a:pPr>
            <a:r>
              <a:rPr lang="en-GB"/>
              <a:t>We need to note here that a key point in this model is the separation of software choice and licencing, the Systems Integrator and the Service Manager.  The MOD will hold the licences as it will be managing the software services for their lifetime. </a:t>
            </a:r>
            <a:endParaRPr lang="en-GB">
              <a:cs typeface="Calibri"/>
            </a:endParaRPr>
          </a:p>
          <a:p>
            <a:endParaRPr lang="en-GB"/>
          </a:p>
          <a:p>
            <a:pPr>
              <a:buFont typeface="Arial" pitchFamily="2" charset="2"/>
            </a:pPr>
            <a:r>
              <a:rPr lang="en-GB"/>
              <a:t>All intellectual property such as product configuration will be held by the MOD and allows multiple vendors to adjust the configuration in the future.  This also retains flexibility and drives performance and competition, increasing SME involvement and allowing variation of suppliers.</a:t>
            </a:r>
            <a:endParaRPr lang="en-GB">
              <a:cs typeface="Calibri"/>
            </a:endParaRPr>
          </a:p>
          <a:p>
            <a:endParaRPr lang="en-GB"/>
          </a:p>
          <a:p>
            <a:pPr>
              <a:buFont typeface="Arial" pitchFamily="2" charset="2"/>
            </a:pPr>
            <a:r>
              <a:rPr lang="en-GB"/>
              <a:t>We will be attempting to undertake as much procurement activity as is possible through established frameworks.  However if these frameworks are not suitable our intension will be to utilise the restricted procedure in line with government and MOD policy.  </a:t>
            </a:r>
            <a:endParaRPr lang="en-GB">
              <a:cs typeface="Calibri"/>
            </a:endParaRPr>
          </a:p>
          <a:p>
            <a:endParaRPr lang="en-GB">
              <a:cs typeface="Calibri"/>
            </a:endParaRPr>
          </a:p>
          <a:p>
            <a:endParaRPr lang="en-GB">
              <a:cs typeface="Calibri"/>
            </a:endParaRPr>
          </a:p>
          <a:p>
            <a:endParaRPr lang="en-GB">
              <a:cs typeface="Calibri"/>
            </a:endParaRPr>
          </a:p>
          <a:p>
            <a:pPr>
              <a:defRPr/>
            </a:pPr>
            <a:endParaRPr lang="en-GB">
              <a:cs typeface="Calibri"/>
            </a:endParaRPr>
          </a:p>
          <a:p>
            <a:pPr marL="0" marR="0" lvl="0" indent="0" algn="l" defTabSz="914400">
              <a:lnSpc>
                <a:spcPct val="100000"/>
              </a:lnSpc>
              <a:spcBef>
                <a:spcPts val="0"/>
              </a:spcBef>
              <a:spcAft>
                <a:spcPts val="0"/>
              </a:spcAft>
              <a:buClrTx/>
              <a:buSzTx/>
              <a:buFontTx/>
              <a:buNone/>
              <a:tabLst/>
              <a:defRPr/>
            </a:pPr>
            <a:endParaRPr lang="en-GB">
              <a:cs typeface="Calibri"/>
            </a:endParaRPr>
          </a:p>
          <a:p>
            <a:pPr marL="0" indent="0">
              <a:buFont typeface="Wingdings" pitchFamily="2" charset="2"/>
              <a:buNone/>
            </a:pPr>
            <a:endParaRPr lang="en-GB"/>
          </a:p>
        </p:txBody>
      </p:sp>
      <p:sp>
        <p:nvSpPr>
          <p:cNvPr id="4" name="Slide Number Placeholder 3"/>
          <p:cNvSpPr>
            <a:spLocks noGrp="1"/>
          </p:cNvSpPr>
          <p:nvPr>
            <p:ph type="sldNum" sz="quarter" idx="5"/>
          </p:nvPr>
        </p:nvSpPr>
        <p:spPr/>
        <p:txBody>
          <a:bodyPr/>
          <a:lstStyle/>
          <a:p>
            <a:fld id="{08EBEB00-E9FB-4E3E-A355-7E48E5DC9E71}" type="slidenum">
              <a:rPr lang="en-GB" smtClean="0"/>
              <a:t>46</a:t>
            </a:fld>
            <a:endParaRPr lang="en-GB"/>
          </a:p>
        </p:txBody>
      </p:sp>
    </p:spTree>
    <p:extLst>
      <p:ext uri="{BB962C8B-B14F-4D97-AF65-F5344CB8AC3E}">
        <p14:creationId xmlns:p14="http://schemas.microsoft.com/office/powerpoint/2010/main" val="1356137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to recap the next steps for our lotting approach in line with our commercial principles is to run Industry Workshops that will test the approach with suppliers and gather constructive feedback.  We are looking to hold this workshop at the end of June where we will have a dedicated session on the lotting approach.   The key elements we will want to discus will be:</a:t>
            </a:r>
          </a:p>
          <a:p>
            <a:endParaRPr lang="en-US"/>
          </a:p>
          <a:p>
            <a:pPr marL="342900" indent="-342900">
              <a:buAutoNum type="arabicPeriod"/>
            </a:pPr>
            <a:r>
              <a:rPr lang="en-US"/>
              <a:t>The structure of the Systems Integration elements.</a:t>
            </a:r>
          </a:p>
          <a:p>
            <a:pPr marL="342900" indent="-342900">
              <a:buAutoNum type="arabicPeriod"/>
            </a:pPr>
            <a:r>
              <a:rPr lang="en-US"/>
              <a:t>The extent to which the EWSS elements should be bundled or separated.</a:t>
            </a:r>
          </a:p>
          <a:p>
            <a:pPr marL="342900" indent="-342900">
              <a:buAutoNum type="arabicPeriod"/>
            </a:pPr>
            <a:r>
              <a:rPr lang="en-US"/>
              <a:t>And the positioning of the Asset Tracking and Decision Support elements.</a:t>
            </a:r>
          </a:p>
          <a:p>
            <a:pPr marL="342900" indent="-342900">
              <a:buAutoNum type="arabicPeriod"/>
            </a:pPr>
            <a:endParaRPr lang="en-US"/>
          </a:p>
          <a:p>
            <a:r>
              <a:rPr lang="en-US">
                <a:cs typeface="Calibri"/>
              </a:rPr>
              <a:t>And we very much welcome supplier support during these workshops. </a:t>
            </a:r>
            <a:endParaRPr lang="en-US"/>
          </a:p>
          <a:p>
            <a:endParaRPr lang="en-US">
              <a:cs typeface="Calibri"/>
            </a:endParaRPr>
          </a:p>
          <a:p>
            <a:r>
              <a:rPr lang="en-US">
                <a:cs typeface="Calibri"/>
              </a:rPr>
              <a:t>This now concludes the commercial section of the briefing, and I welcome any questions during the Q&amp;A session at the end of todays briefing. </a:t>
            </a:r>
          </a:p>
          <a:p>
            <a:endParaRPr lang="en-GB">
              <a:cs typeface="Calibri"/>
            </a:endParaRPr>
          </a:p>
        </p:txBody>
      </p:sp>
      <p:sp>
        <p:nvSpPr>
          <p:cNvPr id="4" name="Slide Number Placeholder 3"/>
          <p:cNvSpPr>
            <a:spLocks noGrp="1"/>
          </p:cNvSpPr>
          <p:nvPr>
            <p:ph type="sldNum" sz="quarter" idx="5"/>
          </p:nvPr>
        </p:nvSpPr>
        <p:spPr/>
        <p:txBody>
          <a:bodyPr/>
          <a:lstStyle/>
          <a:p>
            <a:fld id="{08EBEB00-E9FB-4E3E-A355-7E48E5DC9E71}" type="slidenum">
              <a:rPr lang="en-GB" smtClean="0"/>
              <a:t>47</a:t>
            </a:fld>
            <a:endParaRPr lang="en-GB"/>
          </a:p>
        </p:txBody>
      </p:sp>
    </p:spTree>
    <p:extLst>
      <p:ext uri="{BB962C8B-B14F-4D97-AF65-F5344CB8AC3E}">
        <p14:creationId xmlns:p14="http://schemas.microsoft.com/office/powerpoint/2010/main" val="2168651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Copy and paste sprints rather than URD etc.</a:t>
            </a:r>
          </a:p>
        </p:txBody>
      </p:sp>
      <p:sp>
        <p:nvSpPr>
          <p:cNvPr id="4" name="Slide Number Placeholder 3"/>
          <p:cNvSpPr>
            <a:spLocks noGrp="1"/>
          </p:cNvSpPr>
          <p:nvPr>
            <p:ph type="sldNum" sz="quarter" idx="5"/>
          </p:nvPr>
        </p:nvSpPr>
        <p:spPr/>
        <p:txBody>
          <a:bodyPr/>
          <a:lstStyle/>
          <a:p>
            <a:fld id="{52829AC3-82A6-4D51-88F5-508A70DDDB52}" type="slidenum">
              <a:rPr lang="en-GB" smtClean="0"/>
              <a:t>49</a:t>
            </a:fld>
            <a:endParaRPr lang="en-GB"/>
          </a:p>
        </p:txBody>
      </p:sp>
    </p:spTree>
    <p:extLst>
      <p:ext uri="{BB962C8B-B14F-4D97-AF65-F5344CB8AC3E}">
        <p14:creationId xmlns:p14="http://schemas.microsoft.com/office/powerpoint/2010/main" val="3149390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a:solidFill>
                  <a:srgbClr val="000000"/>
                </a:solidFill>
                <a:effectLst/>
                <a:latin typeface="Arial" panose="020B0604020202020204" pitchFamily="34" charset="0"/>
              </a:rPr>
              <a:t>Key messages:</a:t>
            </a:r>
          </a:p>
          <a:p>
            <a:pPr marL="228600" indent="-228600">
              <a:buAutoNum type="arabicPeriod"/>
            </a:pPr>
            <a:r>
              <a:rPr lang="en-GB" sz="1200" b="0" i="0" u="none" strike="noStrike">
                <a:solidFill>
                  <a:srgbClr val="000000"/>
                </a:solidFill>
                <a:effectLst/>
                <a:latin typeface="Arial" panose="020B0604020202020204" pitchFamily="34" charset="0"/>
              </a:rPr>
              <a:t>This is the first large scale practical application of the </a:t>
            </a:r>
            <a:r>
              <a:rPr lang="en-GB" sz="1200" b="0" i="0" u="none" strike="noStrike" err="1">
                <a:solidFill>
                  <a:srgbClr val="000000"/>
                </a:solidFill>
                <a:effectLst/>
                <a:latin typeface="Arial" panose="020B0604020202020204" pitchFamily="34" charset="0"/>
              </a:rPr>
              <a:t>DefDig</a:t>
            </a:r>
            <a:r>
              <a:rPr lang="en-GB" sz="1200" b="0" i="0" u="none" strike="noStrike">
                <a:solidFill>
                  <a:srgbClr val="000000"/>
                </a:solidFill>
                <a:effectLst/>
                <a:latin typeface="Arial" panose="020B0604020202020204" pitchFamily="34" charset="0"/>
              </a:rPr>
              <a:t>/UKStratCom Digital Strategy for Defence.  </a:t>
            </a:r>
            <a:r>
              <a:rPr lang="en-GB" sz="1200" b="0" i="0" u="none" strike="noStrike" err="1">
                <a:solidFill>
                  <a:srgbClr val="000000"/>
                </a:solidFill>
                <a:effectLst/>
                <a:latin typeface="Arial" panose="020B0604020202020204" pitchFamily="34" charset="0"/>
              </a:rPr>
              <a:t>BMfS</a:t>
            </a:r>
            <a:r>
              <a:rPr lang="en-GB" sz="1200" b="0" i="0" u="none" strike="noStrike">
                <a:solidFill>
                  <a:srgbClr val="000000"/>
                </a:solidFill>
                <a:effectLst/>
                <a:latin typeface="Arial" panose="020B0604020202020204" pitchFamily="34" charset="0"/>
              </a:rPr>
              <a:t> will set the foundations for others to follow.  If you haven’t read it, I strongly encourage you to do so as this will be used as the means of assessment for commercial tenders</a:t>
            </a:r>
          </a:p>
          <a:p>
            <a:pPr marL="228600" indent="-228600">
              <a:buAutoNum type="arabicPeriod"/>
            </a:pPr>
            <a:r>
              <a:rPr lang="en-GB" sz="1200" b="0" i="0" u="none" strike="noStrike">
                <a:solidFill>
                  <a:srgbClr val="000000"/>
                </a:solidFill>
                <a:effectLst/>
                <a:latin typeface="Arial" panose="020B0604020202020204" pitchFamily="34" charset="0"/>
              </a:rPr>
              <a:t>This will create an ecosystem of suppliers upon which all Defence information and data services will function.  </a:t>
            </a:r>
          </a:p>
          <a:p>
            <a:pPr marL="228600" indent="-228600">
              <a:buAutoNum type="arabicPeriod"/>
            </a:pPr>
            <a:r>
              <a:rPr lang="en-GB" sz="1200" b="0" i="0" u="none" strike="noStrike">
                <a:solidFill>
                  <a:srgbClr val="000000"/>
                </a:solidFill>
                <a:effectLst/>
                <a:latin typeface="Arial" panose="020B0604020202020204" pitchFamily="34" charset="0"/>
              </a:rPr>
              <a:t>The MOD is completely changing the way it obtains and delivers services, migrating from a vertically integrated support model to a horizontally integrated model, borrowing from industry best practice </a:t>
            </a:r>
          </a:p>
          <a:p>
            <a:pPr marL="228600" indent="-228600">
              <a:buAutoNum type="arabicPeriod"/>
            </a:pPr>
            <a:r>
              <a:rPr lang="en-GB" sz="1200" b="0" i="0" u="none" strike="noStrike">
                <a:solidFill>
                  <a:srgbClr val="000000"/>
                </a:solidFill>
                <a:effectLst/>
                <a:latin typeface="Arial" panose="020B0604020202020204" pitchFamily="34" charset="0"/>
              </a:rPr>
              <a:t>Intent – follow industry lead and be a "data driven enterprise" – decisions will be based more on data and less on subjective experience and “gut-feel”</a:t>
            </a:r>
          </a:p>
          <a:p>
            <a:pPr marL="228600" indent="-228600">
              <a:buAutoNum type="arabicPeriod"/>
            </a:pPr>
            <a:r>
              <a:rPr lang="en-GB" sz="1200" b="0" i="0" u="none" strike="noStrike">
                <a:solidFill>
                  <a:srgbClr val="000000"/>
                </a:solidFill>
                <a:effectLst/>
                <a:latin typeface="Arial" panose="020B0604020202020204" pitchFamily="34" charset="0"/>
              </a:rPr>
              <a:t>The MOD needs visible, transparent and usable information to allow analysis, forecasting and scenario based planning.  </a:t>
            </a:r>
            <a:r>
              <a:rPr lang="en-GB" sz="1200" b="0" i="0" u="none" strike="noStrike" err="1">
                <a:solidFill>
                  <a:srgbClr val="000000"/>
                </a:solidFill>
                <a:effectLst/>
                <a:latin typeface="Arial" panose="020B0604020202020204" pitchFamily="34" charset="0"/>
              </a:rPr>
              <a:t>BMfS</a:t>
            </a:r>
            <a:r>
              <a:rPr lang="en-GB" sz="1200" b="0" i="0" u="none" strike="noStrike">
                <a:solidFill>
                  <a:srgbClr val="000000"/>
                </a:solidFill>
                <a:effectLst/>
                <a:latin typeface="Arial" panose="020B0604020202020204" pitchFamily="34" charset="0"/>
              </a:rPr>
              <a:t> seeks to achieve this</a:t>
            </a:r>
          </a:p>
          <a:p>
            <a:pPr marL="0" indent="0">
              <a:buNone/>
            </a:pPr>
            <a:endParaRPr lang="en-GB" sz="1200" b="0" i="0" u="none" strike="noStrike">
              <a:solidFill>
                <a:srgbClr val="000000"/>
              </a:solidFill>
              <a:effectLst/>
              <a:latin typeface="Arial" panose="020B0604020202020204" pitchFamily="34" charset="0"/>
            </a:endParaRPr>
          </a:p>
          <a:p>
            <a:r>
              <a:rPr lang="en-GB" sz="1200" b="0" i="0" u="none" strike="noStrike">
                <a:solidFill>
                  <a:srgbClr val="000000"/>
                </a:solidFill>
                <a:effectLst/>
                <a:latin typeface="Arial" panose="020B0604020202020204" pitchFamily="34" charset="0"/>
              </a:rPr>
              <a:t>This transition from vertically to horizontally integrated service provision is a major change and there will undoubtedly be bumps in the road.  James Daniel will go into greater detail after me</a:t>
            </a:r>
            <a:br>
              <a:rPr lang="en-GB" sz="1200" b="0" i="0" u="none" strike="noStrike">
                <a:solidFill>
                  <a:srgbClr val="000000"/>
                </a:solidFill>
                <a:effectLst/>
                <a:latin typeface="Arial" panose="020B0604020202020204" pitchFamily="34" charset="0"/>
              </a:rPr>
            </a:br>
            <a:br>
              <a:rPr lang="en-GB" sz="1200" b="0" i="0" u="none" strike="noStrike">
                <a:solidFill>
                  <a:srgbClr val="000000"/>
                </a:solidFill>
                <a:effectLst/>
                <a:latin typeface="Arial" panose="020B0604020202020204" pitchFamily="34" charset="0"/>
              </a:rPr>
            </a:br>
            <a:r>
              <a:rPr lang="en-GB" sz="1200" b="0" i="0" u="none" strike="noStrike">
                <a:solidFill>
                  <a:srgbClr val="000000"/>
                </a:solidFill>
                <a:effectLst/>
                <a:latin typeface="Arial" panose="020B0604020202020204" pitchFamily="34" charset="0"/>
              </a:rPr>
              <a:t>Reference pan-defence coherence and the Digital Strategy for Defence frequently (a key message).  Recommend suppliers read; it should drive proposal responses</a:t>
            </a:r>
            <a:endParaRPr lang="en-GB"/>
          </a:p>
          <a:p>
            <a:endParaRPr lang="en-GB"/>
          </a:p>
        </p:txBody>
      </p:sp>
      <p:sp>
        <p:nvSpPr>
          <p:cNvPr id="4" name="Slide Number Placeholder 3"/>
          <p:cNvSpPr>
            <a:spLocks noGrp="1"/>
          </p:cNvSpPr>
          <p:nvPr>
            <p:ph type="sldNum" sz="quarter" idx="5"/>
          </p:nvPr>
        </p:nvSpPr>
        <p:spPr/>
        <p:txBody>
          <a:bodyPr/>
          <a:lstStyle/>
          <a:p>
            <a:fld id="{4398B954-2888-4EEA-BC75-22288D66EB13}" type="slidenum">
              <a:rPr lang="en-GB" smtClean="0"/>
              <a:t>5</a:t>
            </a:fld>
            <a:endParaRPr lang="en-GB"/>
          </a:p>
        </p:txBody>
      </p:sp>
    </p:spTree>
    <p:extLst>
      <p:ext uri="{BB962C8B-B14F-4D97-AF65-F5344CB8AC3E}">
        <p14:creationId xmlns:p14="http://schemas.microsoft.com/office/powerpoint/2010/main" val="15756077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DEE99-BB42-4EB5-82C5-045894AFD0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234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398B954-2888-4EEA-BC75-22288D66EB13}" type="slidenum">
              <a:rPr lang="en-GB" smtClean="0"/>
              <a:t>52</a:t>
            </a:fld>
            <a:endParaRPr lang="en-GB"/>
          </a:p>
        </p:txBody>
      </p:sp>
    </p:spTree>
    <p:extLst>
      <p:ext uri="{BB962C8B-B14F-4D97-AF65-F5344CB8AC3E}">
        <p14:creationId xmlns:p14="http://schemas.microsoft.com/office/powerpoint/2010/main" val="1500972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8B954-2888-4EEA-BC75-22288D66EB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812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EWSS and the enablers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8B954-2888-4EEA-BC75-22288D66EB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882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Impact on the MOD:</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Horizontal vs vertical</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COTS – a lot of the enterprise will need to realise that they are “not special” and will need to adjust or change wholesale their processes </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Business and process transformation.  This is </a:t>
            </a:r>
            <a:r>
              <a:rPr lang="en-GB" sz="1800" b="1">
                <a:effectLst/>
                <a:latin typeface="Calibri" panose="020F0502020204030204" pitchFamily="34" charset="0"/>
                <a:ea typeface="Calibri" panose="020F0502020204030204" pitchFamily="34" charset="0"/>
                <a:cs typeface="Times New Roman" panose="02020603050405020304" pitchFamily="18" charset="0"/>
              </a:rPr>
              <a:t>NOT a replacement IT project</a:t>
            </a:r>
            <a:r>
              <a:rPr lang="en-GB" sz="1800">
                <a:effectLst/>
                <a:latin typeface="Calibri" panose="020F0502020204030204" pitchFamily="34" charset="0"/>
                <a:ea typeface="Calibri" panose="020F0502020204030204" pitchFamily="34" charset="0"/>
                <a:cs typeface="Times New Roman" panose="02020603050405020304" pitchFamily="18" charset="0"/>
              </a:rPr>
              <a:t>.  It’s accepted that there will be a lot of process and behavioural change required across the business and the impacts will be significant</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Collaborative vs transactional – the MOD has traditionally been difficult to work with.  We are seeking to change this and a collaborative relationship around the </a:t>
            </a:r>
            <a:r>
              <a:rPr lang="en-GB" sz="1800" b="1">
                <a:effectLst/>
                <a:latin typeface="Calibri" panose="020F0502020204030204" pitchFamily="34" charset="0"/>
                <a:ea typeface="Calibri" panose="020F0502020204030204" pitchFamily="34" charset="0"/>
                <a:cs typeface="Times New Roman" panose="02020603050405020304" pitchFamily="18" charset="0"/>
              </a:rPr>
              <a:t>Digital Strategy for Defence</a:t>
            </a:r>
            <a:r>
              <a:rPr lang="en-GB" sz="1800">
                <a:effectLst/>
                <a:latin typeface="Calibri" panose="020F0502020204030204" pitchFamily="34" charset="0"/>
                <a:ea typeface="Calibri" panose="020F0502020204030204" pitchFamily="34" charset="0"/>
                <a:cs typeface="Times New Roman" panose="02020603050405020304" pitchFamily="18" charset="0"/>
              </a:rPr>
              <a:t> is the key starting point</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Data ownership – it is understood that Defence does not have a good sense of ownership of data.  This programme gives us the opportunity to change that – </a:t>
            </a:r>
            <a:r>
              <a:rPr lang="en-GB" sz="1800" b="1">
                <a:effectLst/>
                <a:latin typeface="Calibri" panose="020F0502020204030204" pitchFamily="34" charset="0"/>
                <a:ea typeface="Calibri" panose="020F0502020204030204" pitchFamily="34" charset="0"/>
                <a:cs typeface="Times New Roman" panose="02020603050405020304" pitchFamily="18" charset="0"/>
              </a:rPr>
              <a:t>usable</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b="1">
                <a:effectLst/>
                <a:latin typeface="Calibri" panose="020F0502020204030204" pitchFamily="34" charset="0"/>
                <a:ea typeface="Calibri" panose="020F0502020204030204" pitchFamily="34" charset="0"/>
                <a:cs typeface="Times New Roman" panose="02020603050405020304" pitchFamily="18" charset="0"/>
              </a:rPr>
              <a:t>tools applying industry standard processes that draw on an accurate and trusted single source of the truth.</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b="1">
                <a:effectLst/>
                <a:latin typeface="Calibri" panose="020F0502020204030204" pitchFamily="34" charset="0"/>
                <a:ea typeface="Calibri" panose="020F0502020204030204" pitchFamily="34" charset="0"/>
                <a:cs typeface="Times New Roman" panose="02020603050405020304" pitchFamily="18" charset="0"/>
              </a:rPr>
              <a:t>Turn data into information and then knowledge</a:t>
            </a:r>
            <a:r>
              <a:rPr lang="en-GB" sz="1800">
                <a:effectLst/>
                <a:latin typeface="Calibri" panose="020F0502020204030204" pitchFamily="34" charset="0"/>
                <a:ea typeface="Calibri" panose="020F0502020204030204" pitchFamily="34" charset="0"/>
                <a:cs typeface="Times New Roman" panose="02020603050405020304" pitchFamily="18" charset="0"/>
              </a:rPr>
              <a:t>.  At present, We struggle with the data but this transformation will change that</a:t>
            </a:r>
          </a:p>
          <a:p>
            <a:pPr marL="342900" lvl="0" indent="-342900">
              <a:lnSpc>
                <a:spcPct val="107000"/>
              </a:lnSpc>
              <a:spcAft>
                <a:spcPts val="800"/>
              </a:spcAft>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Pan-Defence coordination - we know that there are multiple change and transformation projects across Defence.  We are now coordinating those in the support arena and ensuring that we are no longer working against each other or paying for the same thing twice.  DEEAMS is a good example of this and there are others.  More will come along as we start to coordinate MOD tools, processes and the environment within which they operate.  </a:t>
            </a:r>
            <a:r>
              <a:rPr lang="en-GB" sz="1800" b="1">
                <a:effectLst/>
                <a:latin typeface="Calibri" panose="020F0502020204030204" pitchFamily="34" charset="0"/>
                <a:ea typeface="Calibri" panose="020F0502020204030204" pitchFamily="34" charset="0"/>
                <a:cs typeface="Times New Roman" panose="02020603050405020304" pitchFamily="18" charset="0"/>
              </a:rPr>
              <a:t>We are making progress in preventing</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b="1">
                <a:effectLst/>
                <a:latin typeface="Calibri" panose="020F0502020204030204" pitchFamily="34" charset="0"/>
                <a:ea typeface="Calibri" panose="020F0502020204030204" pitchFamily="34" charset="0"/>
                <a:cs typeface="Times New Roman" panose="02020603050405020304" pitchFamily="18" charset="0"/>
              </a:rPr>
              <a:t>the “good ideas club” </a:t>
            </a:r>
            <a:r>
              <a:rPr lang="en-GB" sz="1800">
                <a:effectLst/>
                <a:latin typeface="Calibri" panose="020F0502020204030204" pitchFamily="34" charset="0"/>
                <a:ea typeface="Calibri" panose="020F0502020204030204" pitchFamily="34" charset="0"/>
                <a:cs typeface="Times New Roman" panose="02020603050405020304" pitchFamily="18" charset="0"/>
              </a:rPr>
              <a:t>from having too much of a field day.</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Impact on the Supply chain:</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Horizontal vs vertical</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Eco-system of suppliers – </a:t>
            </a:r>
            <a:r>
              <a:rPr lang="en-GB" sz="1800" b="1">
                <a:effectLst/>
                <a:latin typeface="Calibri" panose="020F0502020204030204" pitchFamily="34" charset="0"/>
                <a:ea typeface="Calibri" panose="020F0502020204030204" pitchFamily="34" charset="0"/>
                <a:cs typeface="Times New Roman" panose="02020603050405020304" pitchFamily="18" charset="0"/>
              </a:rPr>
              <a:t>this is a significant change from the status quo</a:t>
            </a:r>
            <a:r>
              <a:rPr lang="en-GB" sz="1800">
                <a:effectLst/>
                <a:latin typeface="Calibri" panose="020F0502020204030204" pitchFamily="34" charset="0"/>
                <a:ea typeface="Calibri" panose="020F0502020204030204" pitchFamily="34" charset="0"/>
                <a:cs typeface="Times New Roman" panose="02020603050405020304" pitchFamily="18" charset="0"/>
              </a:rPr>
              <a:t>.  At present, suppliers work within their own silo with only managed interaction outside their silos (if any).  </a:t>
            </a:r>
            <a:r>
              <a:rPr lang="en-GB" sz="1800" b="1">
                <a:effectLst/>
                <a:latin typeface="Calibri" panose="020F0502020204030204" pitchFamily="34" charset="0"/>
                <a:ea typeface="Calibri" panose="020F0502020204030204" pitchFamily="34" charset="0"/>
                <a:cs typeface="Times New Roman" panose="02020603050405020304" pitchFamily="18" charset="0"/>
              </a:rPr>
              <a:t>The separation of licencing from system integration and service management means we can ensure we don’t create technical debt and lose all flexibility</a:t>
            </a:r>
            <a:r>
              <a:rPr lang="en-GB" sz="1800">
                <a:effectLst/>
                <a:latin typeface="Calibri" panose="020F0502020204030204" pitchFamily="34" charset="0"/>
                <a:ea typeface="Calibri" panose="020F0502020204030204" pitchFamily="34" charset="0"/>
                <a:cs typeface="Times New Roman" panose="02020603050405020304" pitchFamily="18" charset="0"/>
              </a:rPr>
              <a:t>.    All </a:t>
            </a:r>
            <a:r>
              <a:rPr lang="en-GB" sz="1800" b="1">
                <a:effectLst/>
                <a:latin typeface="Calibri" panose="020F0502020204030204" pitchFamily="34" charset="0"/>
                <a:ea typeface="Calibri" panose="020F0502020204030204" pitchFamily="34" charset="0"/>
                <a:cs typeface="Times New Roman" panose="02020603050405020304" pitchFamily="18" charset="0"/>
              </a:rPr>
              <a:t>contracts will be project based</a:t>
            </a:r>
            <a:r>
              <a:rPr lang="en-GB" sz="1800">
                <a:effectLst/>
                <a:latin typeface="Calibri" panose="020F0502020204030204" pitchFamily="34" charset="0"/>
                <a:ea typeface="Calibri" panose="020F0502020204030204" pitchFamily="34" charset="0"/>
                <a:cs typeface="Times New Roman" panose="02020603050405020304" pitchFamily="18" charset="0"/>
              </a:rPr>
              <a:t> that will handover on completion to the MOD or a new supplier.  MOD will buy, hold and maintain software licences.  System integrators (from large to small) will configure the software products and then hand that configured software over to the MOD who may then in turn either use an outsourced service manager to maintain it or do it internally.  </a:t>
            </a:r>
            <a:r>
              <a:rPr lang="en-GB" sz="1800" b="1">
                <a:effectLst/>
                <a:latin typeface="Calibri" panose="020F0502020204030204" pitchFamily="34" charset="0"/>
                <a:ea typeface="Calibri" panose="020F0502020204030204" pitchFamily="34" charset="0"/>
                <a:cs typeface="Times New Roman" panose="02020603050405020304" pitchFamily="18" charset="0"/>
              </a:rPr>
              <a:t>Projects will be large and small, long and short</a:t>
            </a:r>
            <a:r>
              <a:rPr lang="en-GB" sz="1800">
                <a:effectLst/>
                <a:latin typeface="Calibri" panose="020F0502020204030204" pitchFamily="34" charset="0"/>
                <a:ea typeface="Calibri" panose="020F0502020204030204" pitchFamily="34" charset="0"/>
                <a:cs typeface="Times New Roman" panose="02020603050405020304" pitchFamily="18" charset="0"/>
              </a:rPr>
              <a:t> in duration.  We can </a:t>
            </a:r>
            <a:r>
              <a:rPr lang="en-GB" sz="1800" b="1">
                <a:effectLst/>
                <a:latin typeface="Calibri" panose="020F0502020204030204" pitchFamily="34" charset="0"/>
                <a:ea typeface="Calibri" panose="020F0502020204030204" pitchFamily="34" charset="0"/>
                <a:cs typeface="Times New Roman" panose="02020603050405020304" pitchFamily="18" charset="0"/>
              </a:rPr>
              <a:t>surge capacity based on the need and specialisation</a:t>
            </a:r>
            <a:r>
              <a:rPr lang="en-GB" sz="1800">
                <a:effectLst/>
                <a:latin typeface="Calibri" panose="020F0502020204030204" pitchFamily="34" charset="0"/>
                <a:ea typeface="Calibri" panose="020F0502020204030204" pitchFamily="34" charset="0"/>
                <a:cs typeface="Times New Roman" panose="02020603050405020304" pitchFamily="18" charset="0"/>
              </a:rPr>
              <a:t>.  It allows us to apply niche suppliers to satisfy a specific and sometimes urgent need, all based on the architecture detailed in the </a:t>
            </a:r>
            <a:r>
              <a:rPr lang="en-GB" sz="1800" b="1">
                <a:effectLst/>
                <a:latin typeface="Calibri" panose="020F0502020204030204" pitchFamily="34" charset="0"/>
                <a:ea typeface="Calibri" panose="020F0502020204030204" pitchFamily="34" charset="0"/>
                <a:cs typeface="Times New Roman" panose="02020603050405020304" pitchFamily="18" charset="0"/>
              </a:rPr>
              <a:t>Digital Strategy for Defence</a:t>
            </a:r>
            <a:br>
              <a:rPr lang="en-GB" sz="1800" b="1">
                <a:effectLst/>
                <a:latin typeface="Calibri" panose="020F0502020204030204" pitchFamily="34" charset="0"/>
                <a:ea typeface="Calibri" panose="020F0502020204030204" pitchFamily="34" charset="0"/>
                <a:cs typeface="Times New Roman" panose="02020603050405020304" pitchFamily="18" charset="0"/>
              </a:rPr>
            </a:br>
            <a:br>
              <a:rPr lang="en-GB" sz="1800" b="1">
                <a:effectLst/>
                <a:latin typeface="Calibri" panose="020F0502020204030204" pitchFamily="34" charset="0"/>
                <a:ea typeface="Calibri" panose="020F0502020204030204" pitchFamily="34" charset="0"/>
                <a:cs typeface="Times New Roman" panose="02020603050405020304" pitchFamily="18" charset="0"/>
              </a:rPr>
            </a:br>
            <a:r>
              <a:rPr lang="en-GB" sz="1800" b="1">
                <a:effectLst/>
                <a:latin typeface="Calibri" panose="020F0502020204030204" pitchFamily="34" charset="0"/>
                <a:ea typeface="Calibri" panose="020F0502020204030204" pitchFamily="34" charset="0"/>
                <a:cs typeface="Times New Roman" panose="02020603050405020304" pitchFamily="18" charset="0"/>
              </a:rPr>
              <a:t>A key point of this separation is that there will no longer be 20-30 year contracts</a:t>
            </a:r>
            <a:br>
              <a:rPr lang="en-GB" sz="1800" b="1">
                <a:effectLst/>
                <a:latin typeface="Calibri" panose="020F0502020204030204" pitchFamily="34" charset="0"/>
                <a:ea typeface="Calibri" panose="020F0502020204030204" pitchFamily="34" charset="0"/>
                <a:cs typeface="Times New Roman" panose="02020603050405020304" pitchFamily="18" charset="0"/>
              </a:rPr>
            </a:br>
            <a:br>
              <a:rPr lang="en-GB" sz="1800" b="1">
                <a:effectLst/>
                <a:latin typeface="Calibri" panose="020F0502020204030204" pitchFamily="34" charset="0"/>
                <a:ea typeface="Calibri" panose="020F0502020204030204" pitchFamily="34" charset="0"/>
                <a:cs typeface="Times New Roman" panose="02020603050405020304" pitchFamily="18" charset="0"/>
              </a:rPr>
            </a:b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All of this is based on </a:t>
            </a:r>
            <a:r>
              <a:rPr lang="en-GB" sz="1800" b="1">
                <a:effectLst/>
                <a:latin typeface="Calibri" panose="020F0502020204030204" pitchFamily="34" charset="0"/>
                <a:ea typeface="Calibri" panose="020F0502020204030204" pitchFamily="34" charset="0"/>
                <a:cs typeface="Times New Roman" panose="02020603050405020304" pitchFamily="18" charset="0"/>
              </a:rPr>
              <a:t>the MOD owning the data and the system configuration</a:t>
            </a:r>
            <a:r>
              <a:rPr lang="en-GB" sz="1800">
                <a:effectLst/>
                <a:latin typeface="Calibri" panose="020F0502020204030204" pitchFamily="34" charset="0"/>
                <a:ea typeface="Calibri" panose="020F0502020204030204" pitchFamily="34" charset="0"/>
                <a:cs typeface="Times New Roman" panose="02020603050405020304" pitchFamily="18" charset="0"/>
              </a:rPr>
              <a:t> with suitable support documentation.  It requires open architecture, open standards and Open APIs to ensure that this lack of technical debt can endure</a:t>
            </a:r>
          </a:p>
          <a:p>
            <a:pPr marL="342900" lvl="0" indent="-342900">
              <a:lnSpc>
                <a:spcPct val="107000"/>
              </a:lnSpc>
              <a:spcAft>
                <a:spcPts val="800"/>
              </a:spcAft>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To enable the evergreen requirement in our vision, the systems need to be configured and not customised or </a:t>
            </a:r>
            <a:r>
              <a:rPr lang="en-GB" sz="1800" err="1">
                <a:effectLst/>
                <a:latin typeface="Calibri" panose="020F0502020204030204" pitchFamily="34" charset="0"/>
                <a:ea typeface="Calibri" panose="020F0502020204030204" pitchFamily="34" charset="0"/>
                <a:cs typeface="Times New Roman" panose="02020603050405020304" pitchFamily="18" charset="0"/>
              </a:rPr>
              <a:t>bespoked</a:t>
            </a:r>
            <a:r>
              <a:rPr lang="en-GB" sz="1800">
                <a:effectLst/>
                <a:latin typeface="Calibri" panose="020F0502020204030204" pitchFamily="34" charset="0"/>
                <a:ea typeface="Calibri" panose="020F0502020204030204" pitchFamily="34" charset="0"/>
                <a:cs typeface="Times New Roman" panose="02020603050405020304" pitchFamily="18" charset="0"/>
              </a:rPr>
              <a:t> and that data is visible and accessible across the support domain</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In final summary, this is a big change in commercial and technical approach by the MOD and </a:t>
            </a:r>
            <a:r>
              <a:rPr lang="en-GB" sz="1800" b="1">
                <a:effectLst/>
                <a:latin typeface="Calibri" panose="020F0502020204030204" pitchFamily="34" charset="0"/>
                <a:ea typeface="Calibri" panose="020F0502020204030204" pitchFamily="34" charset="0"/>
                <a:cs typeface="Times New Roman" panose="02020603050405020304" pitchFamily="18" charset="0"/>
              </a:rPr>
              <a:t>much of it is driven by the Digital Strategy for Defence</a:t>
            </a:r>
            <a:r>
              <a:rPr lang="en-GB" sz="1800">
                <a:effectLst/>
                <a:latin typeface="Calibri" panose="020F0502020204030204" pitchFamily="34" charset="0"/>
                <a:ea typeface="Calibri" panose="020F0502020204030204" pitchFamily="34" charset="0"/>
                <a:cs typeface="Times New Roman" panose="02020603050405020304" pitchFamily="18" charset="0"/>
              </a:rPr>
              <a:t>.  If you haven’t read and digested it yet, please Google and download it because this is the future of Digital and Support Transformation across UK Defence.</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 thank you very much for your time and engagement………..</a:t>
            </a:r>
          </a:p>
          <a:p>
            <a:endParaRPr lang="en-GB"/>
          </a:p>
          <a:p>
            <a:endParaRPr lang="en-GB"/>
          </a:p>
          <a:p>
            <a:endParaRPr lang="en-GB"/>
          </a:p>
          <a:p>
            <a:endParaRPr lang="en-GB"/>
          </a:p>
          <a:p>
            <a:r>
              <a:rPr lang="en-GB"/>
              <a:t>Reiterate the benefits and the challenges</a:t>
            </a:r>
          </a:p>
          <a:p>
            <a:endParaRPr lang="en-GB"/>
          </a:p>
          <a:p>
            <a:r>
              <a:rPr lang="en-GB"/>
              <a:t>Challenges</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200">
                <a:solidFill>
                  <a:prstClr val="black"/>
                </a:solidFill>
                <a:latin typeface="Arial" panose="020B0604020202020204" pitchFamily="34" charset="0"/>
                <a:cs typeface="Arial" panose="020B0604020202020204" pitchFamily="34" charset="0"/>
              </a:rPr>
              <a:t>A </a:t>
            </a:r>
            <a:r>
              <a:rPr lang="en-GB" sz="1200" b="1">
                <a:solidFill>
                  <a:prstClr val="black"/>
                </a:solidFill>
                <a:latin typeface="Arial" panose="020B0604020202020204" pitchFamily="34" charset="0"/>
                <a:cs typeface="Arial" panose="020B0604020202020204" pitchFamily="34" charset="0"/>
              </a:rPr>
              <a:t>major change </a:t>
            </a:r>
            <a:r>
              <a:rPr lang="en-GB" sz="1200">
                <a:solidFill>
                  <a:prstClr val="black"/>
                </a:solidFill>
                <a:latin typeface="Arial" panose="020B0604020202020204" pitchFamily="34" charset="0"/>
                <a:cs typeface="Arial" panose="020B0604020202020204" pitchFamily="34" charset="0"/>
              </a:rPr>
              <a:t>in how MOD procures IT services. There will be challenges as we migrate to a new business model</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200">
                <a:solidFill>
                  <a:prstClr val="black"/>
                </a:solidFill>
                <a:latin typeface="Arial" panose="020B0604020202020204" pitchFamily="34" charset="0"/>
                <a:cs typeface="Arial" panose="020B0604020202020204" pitchFamily="34" charset="0"/>
              </a:rPr>
              <a:t>Whilst not one big opportunity, opens up many other opportunities pan-Defence </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200">
                <a:solidFill>
                  <a:prstClr val="black"/>
                </a:solidFill>
                <a:latin typeface="Arial" panose="020B0604020202020204" pitchFamily="34" charset="0"/>
                <a:cs typeface="Arial" panose="020B0604020202020204" pitchFamily="34" charset="0"/>
              </a:rPr>
              <a:t>Key success factor - </a:t>
            </a:r>
            <a:r>
              <a:rPr lang="en-GB" sz="1200" b="1">
                <a:solidFill>
                  <a:prstClr val="black"/>
                </a:solidFill>
                <a:latin typeface="Arial" panose="020B0604020202020204" pitchFamily="34" charset="0"/>
                <a:cs typeface="Arial" panose="020B0604020202020204" pitchFamily="34" charset="0"/>
              </a:rPr>
              <a:t>adapting to the new environment</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200">
                <a:solidFill>
                  <a:prstClr val="black"/>
                </a:solidFill>
                <a:latin typeface="Arial" panose="020B0604020202020204" pitchFamily="34" charset="0"/>
                <a:cs typeface="Arial" panose="020B0604020202020204" pitchFamily="34" charset="0"/>
              </a:rPr>
              <a:t>MOD can't use industry best practice procurement so we must compromise; this will be long journey</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200">
                <a:solidFill>
                  <a:prstClr val="black"/>
                </a:solidFill>
                <a:latin typeface="Arial" panose="020B0604020202020204" pitchFamily="34" charset="0"/>
                <a:cs typeface="Arial" panose="020B0604020202020204" pitchFamily="34" charset="0"/>
              </a:rPr>
              <a:t>A “brownfield” site</a:t>
            </a:r>
          </a:p>
          <a:p>
            <a:pPr marL="85725" marR="0" lvl="0" indent="-85725" fontAlgn="auto">
              <a:lnSpc>
                <a:spcPct val="100000"/>
              </a:lnSpc>
              <a:spcBef>
                <a:spcPts val="0"/>
              </a:spcBef>
              <a:spcAft>
                <a:spcPts val="0"/>
              </a:spcAft>
              <a:buClrTx/>
              <a:buSzTx/>
              <a:buFont typeface="Arial" panose="020B0604020202020204" pitchFamily="34" charset="0"/>
              <a:buChar char="•"/>
              <a:tabLst/>
              <a:defRPr/>
            </a:pPr>
            <a:endParaRPr lang="en-GB" sz="1200">
              <a:solidFill>
                <a:prstClr val="black"/>
              </a:solidFill>
              <a:latin typeface="Arial" panose="020B0604020202020204" pitchFamily="34" charset="0"/>
              <a:cs typeface="Arial" panose="020B0604020202020204" pitchFamily="34" charset="0"/>
            </a:endParaRP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200">
                <a:solidFill>
                  <a:prstClr val="black"/>
                </a:solidFill>
                <a:latin typeface="Arial" panose="020B0604020202020204" pitchFamily="34" charset="0"/>
                <a:cs typeface="Arial" panose="020B0604020202020204" pitchFamily="34" charset="0"/>
              </a:rPr>
              <a:t>Benefits</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200">
                <a:solidFill>
                  <a:prstClr val="black"/>
                </a:solidFill>
                <a:latin typeface="Arial" panose="020B0604020202020204" pitchFamily="34" charset="0"/>
                <a:cs typeface="Arial" panose="020B0604020202020204" pitchFamily="34" charset="0"/>
              </a:rPr>
              <a:t>Enable </a:t>
            </a:r>
            <a:r>
              <a:rPr lang="en-GB" sz="1200" b="1">
                <a:solidFill>
                  <a:prstClr val="black"/>
                </a:solidFill>
                <a:latin typeface="Arial" panose="020B0604020202020204" pitchFamily="34" charset="0"/>
                <a:cs typeface="Arial" panose="020B0604020202020204" pitchFamily="34" charset="0"/>
              </a:rPr>
              <a:t>innovation</a:t>
            </a:r>
            <a:r>
              <a:rPr lang="en-GB" sz="1200">
                <a:solidFill>
                  <a:prstClr val="black"/>
                </a:solidFill>
                <a:latin typeface="Arial" panose="020B0604020202020204" pitchFamily="34" charset="0"/>
                <a:cs typeface="Arial" panose="020B0604020202020204" pitchFamily="34" charset="0"/>
              </a:rPr>
              <a:t>, </a:t>
            </a:r>
            <a:r>
              <a:rPr lang="en-GB" sz="1200" b="1">
                <a:solidFill>
                  <a:prstClr val="black"/>
                </a:solidFill>
                <a:latin typeface="Arial" panose="020B0604020202020204" pitchFamily="34" charset="0"/>
                <a:cs typeface="Arial" panose="020B0604020202020204" pitchFamily="34" charset="0"/>
              </a:rPr>
              <a:t>continuous improvement</a:t>
            </a:r>
            <a:r>
              <a:rPr lang="en-GB" sz="1200">
                <a:solidFill>
                  <a:prstClr val="black"/>
                </a:solidFill>
                <a:latin typeface="Arial" panose="020B0604020202020204" pitchFamily="34" charset="0"/>
                <a:cs typeface="Arial" panose="020B0604020202020204" pitchFamily="34" charset="0"/>
              </a:rPr>
              <a:t> and development</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200" b="1">
                <a:solidFill>
                  <a:prstClr val="black"/>
                </a:solidFill>
                <a:latin typeface="Arial" panose="020B0604020202020204" pitchFamily="34" charset="0"/>
                <a:cs typeface="Arial" panose="020B0604020202020204" pitchFamily="34" charset="0"/>
              </a:rPr>
              <a:t>Collaborative</a:t>
            </a:r>
            <a:r>
              <a:rPr lang="en-GB" sz="1200">
                <a:solidFill>
                  <a:prstClr val="black"/>
                </a:solidFill>
                <a:latin typeface="Arial" panose="020B0604020202020204" pitchFamily="34" charset="0"/>
                <a:cs typeface="Arial" panose="020B0604020202020204" pitchFamily="34" charset="0"/>
              </a:rPr>
              <a:t> environment – disincentivise transactional relationships </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200">
                <a:solidFill>
                  <a:prstClr val="black"/>
                </a:solidFill>
                <a:latin typeface="Arial" panose="020B0604020202020204" pitchFamily="34" charset="0"/>
                <a:cs typeface="Arial" panose="020B0604020202020204" pitchFamily="34" charset="0"/>
              </a:rPr>
              <a:t>Industry best practice: make it </a:t>
            </a:r>
            <a:r>
              <a:rPr lang="en-GB" sz="1200" b="1">
                <a:solidFill>
                  <a:prstClr val="black"/>
                </a:solidFill>
                <a:latin typeface="Arial" panose="020B0604020202020204" pitchFamily="34" charset="0"/>
                <a:cs typeface="Arial" panose="020B0604020202020204" pitchFamily="34" charset="0"/>
              </a:rPr>
              <a:t>easier for suppliers to satisfy MOD requirements </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200">
                <a:solidFill>
                  <a:prstClr val="black"/>
                </a:solidFill>
                <a:latin typeface="Arial" panose="020B0604020202020204" pitchFamily="34" charset="0"/>
                <a:cs typeface="Arial" panose="020B0604020202020204" pitchFamily="34" charset="0"/>
              </a:rPr>
              <a:t>Fewer specialised resources required - </a:t>
            </a:r>
            <a:r>
              <a:rPr lang="en-GB" sz="1200" b="1">
                <a:solidFill>
                  <a:prstClr val="black"/>
                </a:solidFill>
                <a:latin typeface="Arial" panose="020B0604020202020204" pitchFamily="34" charset="0"/>
                <a:cs typeface="Arial" panose="020B0604020202020204" pitchFamily="34" charset="0"/>
              </a:rPr>
              <a:t>more flexible workforce</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200">
                <a:solidFill>
                  <a:prstClr val="black"/>
                </a:solidFill>
                <a:latin typeface="Arial" panose="020B0604020202020204" pitchFamily="34" charset="0"/>
                <a:cs typeface="Arial" panose="020B0604020202020204" pitchFamily="34" charset="0"/>
              </a:rPr>
              <a:t>Flexibility and </a:t>
            </a:r>
            <a:r>
              <a:rPr lang="en-GB" sz="1200" b="1">
                <a:solidFill>
                  <a:prstClr val="black"/>
                </a:solidFill>
                <a:latin typeface="Arial" panose="020B0604020202020204" pitchFamily="34" charset="0"/>
                <a:cs typeface="Arial" panose="020B0604020202020204" pitchFamily="34" charset="0"/>
              </a:rPr>
              <a:t>agility across defence </a:t>
            </a:r>
            <a:r>
              <a:rPr lang="en-GB" sz="1200">
                <a:solidFill>
                  <a:prstClr val="black"/>
                </a:solidFill>
                <a:latin typeface="Arial" panose="020B0604020202020204" pitchFamily="34" charset="0"/>
                <a:cs typeface="Arial" panose="020B0604020202020204" pitchFamily="34" charset="0"/>
              </a:rPr>
              <a:t>and the supply chain</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200">
                <a:solidFill>
                  <a:prstClr val="black"/>
                </a:solidFill>
                <a:latin typeface="Arial" panose="020B0604020202020204" pitchFamily="34" charset="0"/>
                <a:cs typeface="Arial" panose="020B0604020202020204" pitchFamily="34" charset="0"/>
              </a:rPr>
              <a:t>Make it </a:t>
            </a:r>
            <a:r>
              <a:rPr lang="en-GB" sz="1200" b="1">
                <a:solidFill>
                  <a:prstClr val="black"/>
                </a:solidFill>
                <a:latin typeface="Arial" panose="020B0604020202020204" pitchFamily="34" charset="0"/>
                <a:cs typeface="Arial" panose="020B0604020202020204" pitchFamily="34" charset="0"/>
              </a:rPr>
              <a:t>easier to do business with the MOD </a:t>
            </a:r>
          </a:p>
          <a:p>
            <a:pPr marL="85725" marR="0" lvl="0" indent="-85725" fontAlgn="auto">
              <a:lnSpc>
                <a:spcPct val="100000"/>
              </a:lnSpc>
              <a:spcBef>
                <a:spcPts val="0"/>
              </a:spcBef>
              <a:spcAft>
                <a:spcPts val="0"/>
              </a:spcAft>
              <a:buClrTx/>
              <a:buSzTx/>
              <a:buFont typeface="Arial" panose="020B0604020202020204" pitchFamily="34" charset="0"/>
              <a:buChar char="•"/>
              <a:tabLst/>
              <a:defRPr/>
            </a:pPr>
            <a:endParaRPr lang="en-GB"/>
          </a:p>
        </p:txBody>
      </p:sp>
      <p:sp>
        <p:nvSpPr>
          <p:cNvPr id="4" name="Slide Number Placeholder 3"/>
          <p:cNvSpPr>
            <a:spLocks noGrp="1"/>
          </p:cNvSpPr>
          <p:nvPr>
            <p:ph type="sldNum" sz="quarter" idx="5"/>
          </p:nvPr>
        </p:nvSpPr>
        <p:spPr/>
        <p:txBody>
          <a:bodyPr/>
          <a:lstStyle/>
          <a:p>
            <a:fld id="{4398B954-2888-4EEA-BC75-22288D66EB13}" type="slidenum">
              <a:rPr lang="en-GB" smtClean="0"/>
              <a:t>60</a:t>
            </a:fld>
            <a:endParaRPr lang="en-GB"/>
          </a:p>
        </p:txBody>
      </p:sp>
    </p:spTree>
    <p:extLst>
      <p:ext uri="{BB962C8B-B14F-4D97-AF65-F5344CB8AC3E}">
        <p14:creationId xmlns:p14="http://schemas.microsoft.com/office/powerpoint/2010/main" val="33910706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model shows the entirety of functions required to deliver Defences output from a Support perspective. It includes and distinguishes between those business functions owned by Defence Support and those owned and delivered by others (acquisition, finance, infrastructure etc) which still have a direct impact on the delivery of Support. </a:t>
            </a:r>
          </a:p>
          <a:p>
            <a:endParaRPr lang="en-GB"/>
          </a:p>
          <a:p>
            <a:r>
              <a:rPr lang="en-GB"/>
              <a:t> </a:t>
            </a:r>
          </a:p>
        </p:txBody>
      </p:sp>
      <p:sp>
        <p:nvSpPr>
          <p:cNvPr id="4" name="Slide Number Placeholder 3"/>
          <p:cNvSpPr>
            <a:spLocks noGrp="1"/>
          </p:cNvSpPr>
          <p:nvPr>
            <p:ph type="sldNum" sz="quarter" idx="5"/>
          </p:nvPr>
        </p:nvSpPr>
        <p:spPr/>
        <p:txBody>
          <a:bodyPr/>
          <a:lstStyle/>
          <a:p>
            <a:fld id="{F1FFE640-AC59-4418-AFFC-39E7C17592F0}" type="slidenum">
              <a:rPr lang="en-GB" smtClean="0"/>
              <a:t>63</a:t>
            </a:fld>
            <a:endParaRPr lang="en-GB"/>
          </a:p>
        </p:txBody>
      </p:sp>
    </p:spTree>
    <p:extLst>
      <p:ext uri="{BB962C8B-B14F-4D97-AF65-F5344CB8AC3E}">
        <p14:creationId xmlns:p14="http://schemas.microsoft.com/office/powerpoint/2010/main" val="38258787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a:t>As a principle we are going to use off the shelf technology,  SaaS solutions as a principle THEREFORE… this the approach to take, processes work the way they do. Information we need to give to the market to address specific MoD functionality required and problems and assess what’s the change gap for the business.  By going COTS we are leveraging the best in class we are going with the best, assume its got the leading practice built it </a:t>
            </a:r>
          </a:p>
          <a:p>
            <a:pPr marL="742950" lvl="1" indent="-285750">
              <a:buFont typeface="Arial" panose="020B0604020202020204" pitchFamily="34" charset="0"/>
              <a:buChar char="•"/>
            </a:pPr>
            <a:r>
              <a:rPr lang="en-GB"/>
              <a:t>We know that technology implementation will not be the biggest challenge for </a:t>
            </a:r>
            <a:r>
              <a:rPr lang="en-GB" err="1"/>
              <a:t>BMfS</a:t>
            </a:r>
            <a:r>
              <a:rPr lang="en-GB"/>
              <a:t>, it will be the business change required and the effort to bring our customers along with us, and it is our responsibility to make it easy for them to this  </a:t>
            </a:r>
          </a:p>
          <a:p>
            <a:pPr marL="285750" indent="-285750">
              <a:buFont typeface="Arial" panose="020B0604020202020204" pitchFamily="34" charset="0"/>
              <a:buChar char="•"/>
            </a:pPr>
            <a:r>
              <a:rPr lang="en-GB"/>
              <a:t>We need to present our requirement to industry in this way to ensure Best innovation, most interesting solutions, not constrained, how do we get the best from industry. </a:t>
            </a:r>
          </a:p>
          <a:p>
            <a:pPr marL="285750" indent="-285750">
              <a:buFont typeface="Arial" panose="020B0604020202020204" pitchFamily="34" charset="0"/>
              <a:buChar char="•"/>
            </a:pPr>
            <a:r>
              <a:rPr lang="en-GB"/>
              <a:t>Solve MoD problems  WHY are we doing it like this:</a:t>
            </a:r>
          </a:p>
          <a:p>
            <a:pPr marL="285750" indent="-285750">
              <a:buFont typeface="Arial" panose="020B0604020202020204" pitchFamily="34" charset="0"/>
              <a:buChar char="•"/>
            </a:pPr>
            <a:r>
              <a:rPr lang="en-GB"/>
              <a:t>We wont pick up the specific </a:t>
            </a:r>
            <a:r>
              <a:rPr lang="en-GB" err="1"/>
              <a:t>painpoints</a:t>
            </a:r>
            <a:r>
              <a:rPr lang="en-GB"/>
              <a:t> that wont be in a COTS solution, we have to address them.</a:t>
            </a:r>
          </a:p>
          <a:p>
            <a:endParaRPr lang="en-GB"/>
          </a:p>
        </p:txBody>
      </p:sp>
      <p:sp>
        <p:nvSpPr>
          <p:cNvPr id="4" name="Slide Number Placeholder 3"/>
          <p:cNvSpPr>
            <a:spLocks noGrp="1"/>
          </p:cNvSpPr>
          <p:nvPr>
            <p:ph type="sldNum" sz="quarter" idx="5"/>
          </p:nvPr>
        </p:nvSpPr>
        <p:spPr/>
        <p:txBody>
          <a:bodyPr/>
          <a:lstStyle/>
          <a:p>
            <a:fld id="{7E949CA9-93A1-43B0-8E72-D0A013CA8698}" type="slidenum">
              <a:rPr lang="en-GB" smtClean="0"/>
              <a:t>64</a:t>
            </a:fld>
            <a:endParaRPr lang="en-GB"/>
          </a:p>
        </p:txBody>
      </p:sp>
    </p:spTree>
    <p:extLst>
      <p:ext uri="{BB962C8B-B14F-4D97-AF65-F5344CB8AC3E}">
        <p14:creationId xmlns:p14="http://schemas.microsoft.com/office/powerpoint/2010/main" val="12075739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a:t>As a principle we are going to use off the shelf technology,  SaaS solutions as a principle THEREFORE… this the approach to take, processes work the way they do. Information we need to give to the market to address specific MoD functionality required and problems and assess what’s the change gap for the business.  By going COTS we are leveraging the best in class we are going with the best, assume its got the leading practice built it </a:t>
            </a:r>
          </a:p>
          <a:p>
            <a:pPr marL="742950" lvl="1" indent="-285750">
              <a:buFont typeface="Arial" panose="020B0604020202020204" pitchFamily="34" charset="0"/>
              <a:buChar char="•"/>
            </a:pPr>
            <a:r>
              <a:rPr lang="en-GB"/>
              <a:t>We know that technology implementation will not be the biggest challenge for </a:t>
            </a:r>
            <a:r>
              <a:rPr lang="en-GB" err="1"/>
              <a:t>BMfS</a:t>
            </a:r>
            <a:r>
              <a:rPr lang="en-GB"/>
              <a:t>, it will be the business change required and the effort to bring our customers along with us, and it is our responsibility to make it easy for them to this  </a:t>
            </a:r>
          </a:p>
          <a:p>
            <a:pPr marL="285750" indent="-285750">
              <a:buFont typeface="Arial" panose="020B0604020202020204" pitchFamily="34" charset="0"/>
              <a:buChar char="•"/>
            </a:pPr>
            <a:r>
              <a:rPr lang="en-GB"/>
              <a:t>We need to present our requirement to industry in this way to ensure Best innovation, most interesting solutions, not constrained, how do we get the best from industry. </a:t>
            </a:r>
          </a:p>
          <a:p>
            <a:pPr marL="285750" indent="-285750">
              <a:buFont typeface="Arial" panose="020B0604020202020204" pitchFamily="34" charset="0"/>
              <a:buChar char="•"/>
            </a:pPr>
            <a:r>
              <a:rPr lang="en-GB"/>
              <a:t>Solve MoD problems  WHY are we doing it like this:</a:t>
            </a:r>
          </a:p>
          <a:p>
            <a:pPr marL="285750" indent="-285750">
              <a:buFont typeface="Arial" panose="020B0604020202020204" pitchFamily="34" charset="0"/>
              <a:buChar char="•"/>
            </a:pPr>
            <a:r>
              <a:rPr lang="en-GB"/>
              <a:t>We wont pick up the specific </a:t>
            </a:r>
            <a:r>
              <a:rPr lang="en-GB" err="1"/>
              <a:t>painpoints</a:t>
            </a:r>
            <a:r>
              <a:rPr lang="en-GB"/>
              <a:t> that wont be in a COTS solution, we have to address them.</a:t>
            </a:r>
          </a:p>
          <a:p>
            <a:endParaRPr lang="en-GB"/>
          </a:p>
        </p:txBody>
      </p:sp>
      <p:sp>
        <p:nvSpPr>
          <p:cNvPr id="4" name="Slide Number Placeholder 3"/>
          <p:cNvSpPr>
            <a:spLocks noGrp="1"/>
          </p:cNvSpPr>
          <p:nvPr>
            <p:ph type="sldNum" sz="quarter" idx="5"/>
          </p:nvPr>
        </p:nvSpPr>
        <p:spPr/>
        <p:txBody>
          <a:bodyPr/>
          <a:lstStyle/>
          <a:p>
            <a:fld id="{7E949CA9-93A1-43B0-8E72-D0A013CA8698}" type="slidenum">
              <a:rPr lang="en-GB" smtClean="0"/>
              <a:t>65</a:t>
            </a:fld>
            <a:endParaRPr lang="en-GB"/>
          </a:p>
        </p:txBody>
      </p:sp>
    </p:spTree>
    <p:extLst>
      <p:ext uri="{BB962C8B-B14F-4D97-AF65-F5344CB8AC3E}">
        <p14:creationId xmlns:p14="http://schemas.microsoft.com/office/powerpoint/2010/main" val="20390816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F1FFE640-AC59-4418-AFFC-39E7C17592F0}" type="slidenum">
              <a:rPr lang="en-GB" smtClean="0"/>
              <a:t>66</a:t>
            </a:fld>
            <a:endParaRPr lang="en-GB"/>
          </a:p>
        </p:txBody>
      </p:sp>
    </p:spTree>
    <p:extLst>
      <p:ext uri="{BB962C8B-B14F-4D97-AF65-F5344CB8AC3E}">
        <p14:creationId xmlns:p14="http://schemas.microsoft.com/office/powerpoint/2010/main" val="2895600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FFE640-AC59-4418-AFFC-39E7C17592F0}" type="slidenum">
              <a:rPr lang="en-GB" smtClean="0"/>
              <a:t>67</a:t>
            </a:fld>
            <a:endParaRPr lang="en-GB"/>
          </a:p>
        </p:txBody>
      </p:sp>
    </p:spTree>
    <p:extLst>
      <p:ext uri="{BB962C8B-B14F-4D97-AF65-F5344CB8AC3E}">
        <p14:creationId xmlns:p14="http://schemas.microsoft.com/office/powerpoint/2010/main" val="2240897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 Transformation was formed to ensure Defence met the operational capability required under Joint Force 2025. It covers both delivery of enterprise-wide programmes but all Support related transformational activity within the MOD.  Support Transformation has an ambition to deliver of £10bn savings over 10 years and led by CDLS Lt Gen Richard Wardlaw it has three pillars:  Support Operations, Support Transformation and Joint Support.  </a:t>
            </a:r>
          </a:p>
          <a:p>
            <a:endParaRPr lang="en-GB"/>
          </a:p>
          <a:p>
            <a:r>
              <a:rPr lang="en-GB" err="1"/>
              <a:t>BMfS</a:t>
            </a:r>
            <a:r>
              <a:rPr lang="en-GB"/>
              <a:t> sits under SRO AVM Richard Hill’s portfolio within SpTx.   </a:t>
            </a:r>
          </a:p>
          <a:p>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8CADEE99-BB42-4EB5-82C5-045894AFD01F}" type="slidenum">
              <a:rPr lang="en-GB" smtClean="0"/>
              <a:t>6</a:t>
            </a:fld>
            <a:endParaRPr lang="en-GB"/>
          </a:p>
        </p:txBody>
      </p:sp>
    </p:spTree>
    <p:extLst>
      <p:ext uri="{BB962C8B-B14F-4D97-AF65-F5344CB8AC3E}">
        <p14:creationId xmlns:p14="http://schemas.microsoft.com/office/powerpoint/2010/main" val="17115733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FFE640-AC59-4418-AFFC-39E7C17592F0}" type="slidenum">
              <a:rPr lang="en-GB" smtClean="0"/>
              <a:t>68</a:t>
            </a:fld>
            <a:endParaRPr lang="en-GB"/>
          </a:p>
        </p:txBody>
      </p:sp>
    </p:spTree>
    <p:extLst>
      <p:ext uri="{BB962C8B-B14F-4D97-AF65-F5344CB8AC3E}">
        <p14:creationId xmlns:p14="http://schemas.microsoft.com/office/powerpoint/2010/main" val="35115653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FFE640-AC59-4418-AFFC-39E7C17592F0}" type="slidenum">
              <a:rPr lang="en-GB" smtClean="0"/>
              <a:t>73</a:t>
            </a:fld>
            <a:endParaRPr lang="en-GB"/>
          </a:p>
        </p:txBody>
      </p:sp>
    </p:spTree>
    <p:extLst>
      <p:ext uri="{BB962C8B-B14F-4D97-AF65-F5344CB8AC3E}">
        <p14:creationId xmlns:p14="http://schemas.microsoft.com/office/powerpoint/2010/main" val="7724336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FFE640-AC59-4418-AFFC-39E7C17592F0}" type="slidenum">
              <a:rPr lang="en-GB" smtClean="0"/>
              <a:t>77</a:t>
            </a:fld>
            <a:endParaRPr lang="en-GB"/>
          </a:p>
        </p:txBody>
      </p:sp>
    </p:spTree>
    <p:extLst>
      <p:ext uri="{BB962C8B-B14F-4D97-AF65-F5344CB8AC3E}">
        <p14:creationId xmlns:p14="http://schemas.microsoft.com/office/powerpoint/2010/main" val="16667672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FFE640-AC59-4418-AFFC-39E7C17592F0}" type="slidenum">
              <a:rPr lang="en-GB" smtClean="0"/>
              <a:t>85</a:t>
            </a:fld>
            <a:endParaRPr lang="en-GB"/>
          </a:p>
        </p:txBody>
      </p:sp>
    </p:spTree>
    <p:extLst>
      <p:ext uri="{BB962C8B-B14F-4D97-AF65-F5344CB8AC3E}">
        <p14:creationId xmlns:p14="http://schemas.microsoft.com/office/powerpoint/2010/main" val="33248078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FFE640-AC59-4418-AFFC-39E7C17592F0}" type="slidenum">
              <a:rPr lang="en-GB" smtClean="0"/>
              <a:t>86</a:t>
            </a:fld>
            <a:endParaRPr lang="en-GB"/>
          </a:p>
        </p:txBody>
      </p:sp>
    </p:spTree>
    <p:extLst>
      <p:ext uri="{BB962C8B-B14F-4D97-AF65-F5344CB8AC3E}">
        <p14:creationId xmlns:p14="http://schemas.microsoft.com/office/powerpoint/2010/main" val="8015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FFE640-AC59-4418-AFFC-39E7C17592F0}" type="slidenum">
              <a:rPr lang="en-GB" smtClean="0"/>
              <a:t>87</a:t>
            </a:fld>
            <a:endParaRPr lang="en-GB"/>
          </a:p>
        </p:txBody>
      </p:sp>
    </p:spTree>
    <p:extLst>
      <p:ext uri="{BB962C8B-B14F-4D97-AF65-F5344CB8AC3E}">
        <p14:creationId xmlns:p14="http://schemas.microsoft.com/office/powerpoint/2010/main" val="7981297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FFE640-AC59-4418-AFFC-39E7C17592F0}" type="slidenum">
              <a:rPr lang="en-GB" smtClean="0"/>
              <a:t>88</a:t>
            </a:fld>
            <a:endParaRPr lang="en-GB"/>
          </a:p>
        </p:txBody>
      </p:sp>
    </p:spTree>
    <p:extLst>
      <p:ext uri="{BB962C8B-B14F-4D97-AF65-F5344CB8AC3E}">
        <p14:creationId xmlns:p14="http://schemas.microsoft.com/office/powerpoint/2010/main" val="27014420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FFE640-AC59-4418-AFFC-39E7C17592F0}" type="slidenum">
              <a:rPr lang="en-GB" smtClean="0"/>
              <a:t>89</a:t>
            </a:fld>
            <a:endParaRPr lang="en-GB"/>
          </a:p>
        </p:txBody>
      </p:sp>
    </p:spTree>
    <p:extLst>
      <p:ext uri="{BB962C8B-B14F-4D97-AF65-F5344CB8AC3E}">
        <p14:creationId xmlns:p14="http://schemas.microsoft.com/office/powerpoint/2010/main" val="3061515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FFE640-AC59-4418-AFFC-39E7C17592F0}" type="slidenum">
              <a:rPr lang="en-GB" smtClean="0"/>
              <a:t>90</a:t>
            </a:fld>
            <a:endParaRPr lang="en-GB"/>
          </a:p>
        </p:txBody>
      </p:sp>
    </p:spTree>
    <p:extLst>
      <p:ext uri="{BB962C8B-B14F-4D97-AF65-F5344CB8AC3E}">
        <p14:creationId xmlns:p14="http://schemas.microsoft.com/office/powerpoint/2010/main" val="31872094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FFE640-AC59-4418-AFFC-39E7C17592F0}" type="slidenum">
              <a:rPr lang="en-GB" smtClean="0"/>
              <a:t>91</a:t>
            </a:fld>
            <a:endParaRPr lang="en-GB"/>
          </a:p>
        </p:txBody>
      </p:sp>
    </p:spTree>
    <p:extLst>
      <p:ext uri="{BB962C8B-B14F-4D97-AF65-F5344CB8AC3E}">
        <p14:creationId xmlns:p14="http://schemas.microsoft.com/office/powerpoint/2010/main" val="2254527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cs typeface="Calibri"/>
            </a:endParaRPr>
          </a:p>
        </p:txBody>
      </p:sp>
      <p:sp>
        <p:nvSpPr>
          <p:cNvPr id="4" name="Slide Number Placeholder 3"/>
          <p:cNvSpPr>
            <a:spLocks noGrp="1"/>
          </p:cNvSpPr>
          <p:nvPr>
            <p:ph type="sldNum" sz="quarter" idx="5"/>
          </p:nvPr>
        </p:nvSpPr>
        <p:spPr/>
        <p:txBody>
          <a:bodyPr/>
          <a:lstStyle/>
          <a:p>
            <a:fld id="{BFCCC578-D5C2-4C86-8A55-6EB4084242BA}" type="slidenum">
              <a:rPr lang="en-GB" smtClean="0"/>
              <a:t>7</a:t>
            </a:fld>
            <a:endParaRPr lang="en-GB"/>
          </a:p>
        </p:txBody>
      </p:sp>
    </p:spTree>
    <p:extLst>
      <p:ext uri="{BB962C8B-B14F-4D97-AF65-F5344CB8AC3E}">
        <p14:creationId xmlns:p14="http://schemas.microsoft.com/office/powerpoint/2010/main" val="1563120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BFB36FE3-D601-42E0-A774-49F74A862258}" type="slidenum">
              <a:rPr lang="en-GB" smtClean="0"/>
              <a:t>8</a:t>
            </a:fld>
            <a:endParaRPr lang="en-GB"/>
          </a:p>
        </p:txBody>
      </p:sp>
    </p:spTree>
    <p:extLst>
      <p:ext uri="{BB962C8B-B14F-4D97-AF65-F5344CB8AC3E}">
        <p14:creationId xmlns:p14="http://schemas.microsoft.com/office/powerpoint/2010/main" val="2561849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Why – </a:t>
            </a:r>
            <a:r>
              <a:rPr lang="en-GB" i="1" err="1"/>
              <a:t>BMfS</a:t>
            </a:r>
            <a:r>
              <a:rPr lang="en-GB" i="1"/>
              <a:t> is at the heart of achieving Support Advantage</a:t>
            </a:r>
            <a:r>
              <a:rPr lang="en-GB"/>
              <a:t>.  </a:t>
            </a:r>
            <a:r>
              <a:rPr lang="en-GB" err="1"/>
              <a:t>BMfS</a:t>
            </a:r>
            <a:r>
              <a:rPr lang="en-GB"/>
              <a:t> impacts on achieving all the elements of the DSS Vision (e.g. information-led, technology enabled, resilience, integrated &amp; Interoperable and people).  For SpTx it will be the lead programme for cultural change, achieving and enabling the desired efficiencies and benefits, and will central for achieving ‘Support Information advantage’ by leading on one of the strategic outcomes: </a:t>
            </a:r>
          </a:p>
          <a:p>
            <a:pPr lvl="1"/>
            <a:endParaRPr lang="en-GB"/>
          </a:p>
          <a:p>
            <a:pPr marL="171450" indent="-171450">
              <a:buFont typeface="Arial" panose="020B0604020202020204" pitchFamily="34" charset="0"/>
              <a:buChar char="•"/>
            </a:pPr>
            <a:r>
              <a:rPr lang="en-GB"/>
              <a:t>Enhance Decision Making (through improved access to data – improved data quality, delivery of Secure IS services, and standardised processes) </a:t>
            </a:r>
          </a:p>
          <a:p>
            <a:endParaRPr lang="en-GB"/>
          </a:p>
          <a:p>
            <a:r>
              <a:rPr lang="en-GB"/>
              <a:t>But will also input significantly to the others;  </a:t>
            </a:r>
          </a:p>
          <a:p>
            <a:r>
              <a:rPr lang="en-GB"/>
              <a:t> </a:t>
            </a:r>
          </a:p>
          <a:p>
            <a:pPr marL="171450" indent="-171450">
              <a:buFont typeface="Arial" panose="020B0604020202020204" pitchFamily="34" charset="0"/>
              <a:buChar char="•"/>
            </a:pPr>
            <a:r>
              <a:rPr lang="en-GB"/>
              <a:t>Effective Delivery – </a:t>
            </a:r>
            <a:r>
              <a:rPr lang="en-GB" err="1"/>
              <a:t>BMfS</a:t>
            </a:r>
            <a:r>
              <a:rPr lang="en-GB"/>
              <a:t> will maximising industry expertise by partnering with them which should result in a step change in capability.  Also Sp CIO (through the Defence Support Design Authority and </a:t>
            </a:r>
            <a:r>
              <a:rPr lang="en-GB" err="1"/>
              <a:t>BMfS</a:t>
            </a:r>
            <a:r>
              <a:rPr lang="en-GB"/>
              <a:t> will become the Support Conscience of digital, processes and IS across Defence by recommending adoption best practice from other TLBs) where possible and highlighting where there are inefficiencies/ incoherencies </a:t>
            </a:r>
          </a:p>
          <a:p>
            <a:pPr marL="171450" indent="-171450">
              <a:buFont typeface="Arial" panose="020B0604020202020204" pitchFamily="34" charset="0"/>
              <a:buChar char="•"/>
            </a:pPr>
            <a:r>
              <a:rPr lang="en-GB"/>
              <a:t>Resilience – especially in cyber defence.</a:t>
            </a:r>
          </a:p>
          <a:p>
            <a:pPr marL="171450" indent="-171450">
              <a:buFont typeface="Arial" panose="020B0604020202020204" pitchFamily="34" charset="0"/>
              <a:buChar char="•"/>
            </a:pPr>
            <a:r>
              <a:rPr lang="en-GB"/>
              <a:t>Digital skills – having standardised processes will enable the ability to have common skills as well as improve the in the digital age</a:t>
            </a:r>
          </a:p>
          <a:p>
            <a:pPr marL="171450" indent="-171450">
              <a:buFont typeface="Arial" panose="020B0604020202020204" pitchFamily="34" charset="0"/>
              <a:buChar char="•"/>
            </a:pPr>
            <a:r>
              <a:rPr lang="en-GB" err="1"/>
              <a:t>BMfS</a:t>
            </a:r>
            <a:r>
              <a:rPr lang="en-GB"/>
              <a:t> will be at the heart of achieving interoperability and integration on processes and IS – thus it is key to enabling Multi Domain Integration</a:t>
            </a:r>
          </a:p>
          <a:p>
            <a:endParaRPr lang="en-GB" b="1"/>
          </a:p>
          <a:p>
            <a:r>
              <a:rPr lang="en-GB" b="1"/>
              <a:t>What  - </a:t>
            </a:r>
            <a:r>
              <a:rPr lang="en-GB" i="1"/>
              <a:t>Defence Support Enterprise</a:t>
            </a:r>
            <a:r>
              <a:rPr lang="en-GB" b="1"/>
              <a:t>.  </a:t>
            </a:r>
            <a:r>
              <a:rPr lang="en-GB" err="1"/>
              <a:t>BMfS</a:t>
            </a:r>
            <a:r>
              <a:rPr lang="en-GB"/>
              <a:t> will mean a significant change across Defence as it will affect operations, logistics, engineering and CIS for the whole Defence Support Enterprise.  The Programme aim is to sustain, modernise and transform the Defence Support core business processes and supporting information services in order to enable effective, efficient and resilient digitised Support capability that enables gaining of the Support Advantage.  </a:t>
            </a:r>
          </a:p>
          <a:p>
            <a:r>
              <a:rPr lang="en-GB"/>
              <a:t> </a:t>
            </a:r>
          </a:p>
          <a:p>
            <a:r>
              <a:rPr lang="en-GB" b="1"/>
              <a:t>How – </a:t>
            </a:r>
            <a:r>
              <a:rPr lang="en-GB" i="1"/>
              <a:t>Top Down led Transformation</a:t>
            </a:r>
            <a:r>
              <a:rPr lang="en-GB" b="1"/>
              <a:t>.  </a:t>
            </a:r>
            <a:r>
              <a:rPr lang="en-GB"/>
              <a:t>Critical to success is that this must be a top down led transformation. We are working on getting Min DP, CDS and Chiefs support.  In addition, in line with Govt guidance, </a:t>
            </a:r>
            <a:r>
              <a:rPr lang="en-GB" err="1"/>
              <a:t>BMfS</a:t>
            </a:r>
            <a:r>
              <a:rPr lang="en-GB"/>
              <a:t> will be a  benefits driven programme underpinned by an Enterprise Architecture (EA)  approach . This EA approach will mean the implementation of key principles and governance to ensure coherence, visibility, integration and interoperability. As the </a:t>
            </a:r>
            <a:r>
              <a:rPr lang="en-GB" err="1"/>
              <a:t>BMfS</a:t>
            </a:r>
            <a:r>
              <a:rPr lang="en-GB"/>
              <a:t> scope is covering Business As Usual as well as transform it have been broken down into 3 tranches:</a:t>
            </a:r>
          </a:p>
          <a:p>
            <a:r>
              <a:rPr lang="en-GB"/>
              <a:t> </a:t>
            </a:r>
            <a:endParaRPr lang="en-GB" sz="1100"/>
          </a:p>
          <a:p>
            <a:pPr marL="171450" indent="-171450">
              <a:buFont typeface="Arial" panose="020B0604020202020204" pitchFamily="34" charset="0"/>
              <a:buChar char="•"/>
            </a:pPr>
            <a:r>
              <a:rPr lang="en-GB" b="1"/>
              <a:t>Sustain.  </a:t>
            </a:r>
            <a:r>
              <a:rPr lang="en-GB"/>
              <a:t>This is about ensuring we maintain the current capability – by managing the systems provision, refreshing where necessary, improving where possible and seeking continued efficiencies by further retirements.  This Tranche is ongoing and is due to finish in Jun 22 when FLIS Reset contract ends.</a:t>
            </a:r>
          </a:p>
          <a:p>
            <a:pPr marL="171450" indent="-171450">
              <a:buFont typeface="Arial" panose="020B0604020202020204" pitchFamily="34" charset="0"/>
              <a:buChar char="•"/>
            </a:pPr>
            <a:r>
              <a:rPr lang="en-GB" b="1"/>
              <a:t>Modernise. </a:t>
            </a:r>
            <a:r>
              <a:rPr lang="en-GB"/>
              <a:t>This Tranche is about modernising the systems and approaches where possible but also will be take on the Sustain tasks in Jun 22 until </a:t>
            </a:r>
            <a:r>
              <a:rPr lang="en-GB" err="1"/>
              <a:t>BMfS</a:t>
            </a:r>
            <a:r>
              <a:rPr lang="en-GB"/>
              <a:t> Transform is implemented.  There are two key projects within this Tranche;  – Bridging the Gap that will essentially carry on the sustain tasks but seek more improvements and ensure transition to </a:t>
            </a:r>
            <a:r>
              <a:rPr lang="en-GB" err="1"/>
              <a:t>BMfS</a:t>
            </a:r>
            <a:r>
              <a:rPr lang="en-GB"/>
              <a:t> Transform; and Legacy Exploit which will seek other opportunities for modernisation of current systems.  This Tranche is currently in its Concept Phase and aims to be live in Jun 22 and will transfer systems and services to Transform .  This is expected to be complete by 26/27</a:t>
            </a:r>
          </a:p>
          <a:p>
            <a:pPr marL="171450" indent="-171450">
              <a:buFont typeface="Arial" panose="020B0604020202020204" pitchFamily="34" charset="0"/>
              <a:buChar char="•"/>
            </a:pPr>
            <a:r>
              <a:rPr lang="en-GB" b="1"/>
              <a:t>Transform.</a:t>
            </a:r>
            <a:r>
              <a:rPr lang="en-GB"/>
              <a:t>  This Tranche will lead on:</a:t>
            </a:r>
          </a:p>
          <a:p>
            <a:r>
              <a:rPr lang="en-GB"/>
              <a:t> </a:t>
            </a:r>
          </a:p>
          <a:p>
            <a:pPr marL="628650" lvl="1" indent="-171450">
              <a:buFont typeface="Arial" panose="020B0604020202020204" pitchFamily="34" charset="0"/>
              <a:buChar char="•"/>
            </a:pPr>
            <a:r>
              <a:rPr lang="en-GB"/>
              <a:t>The change management through effecting the cultural and behavioural changes required for successful implementation </a:t>
            </a:r>
            <a:r>
              <a:rPr lang="en-GB" err="1"/>
              <a:t>BMfS</a:t>
            </a:r>
            <a:r>
              <a:rPr lang="en-GB"/>
              <a:t> and the wider Support Transformation.  Key to this is making the case for change for which this brief is key.</a:t>
            </a:r>
          </a:p>
          <a:p>
            <a:pPr marL="628650" lvl="1" indent="-171450">
              <a:buFont typeface="Arial" panose="020B0604020202020204" pitchFamily="34" charset="0"/>
              <a:buChar char="•"/>
            </a:pPr>
            <a:r>
              <a:rPr lang="en-GB"/>
              <a:t>Design and implementation of the standardised core processes.</a:t>
            </a:r>
          </a:p>
          <a:p>
            <a:pPr marL="628650" lvl="1" indent="-171450">
              <a:buFont typeface="Arial" panose="020B0604020202020204" pitchFamily="34" charset="0"/>
              <a:buChar char="•"/>
            </a:pPr>
            <a:r>
              <a:rPr lang="en-GB"/>
              <a:t>Procurement of the evergreen, resilient IS services that will enable them.  </a:t>
            </a:r>
          </a:p>
          <a:p>
            <a:pPr marL="628650" lvl="1" indent="-171450">
              <a:buFont typeface="Arial" panose="020B0604020202020204" pitchFamily="34" charset="0"/>
              <a:buChar char="•"/>
            </a:pPr>
            <a:r>
              <a:rPr lang="en-GB"/>
              <a:t>Lead coordination across Support Transformation for digital transformation and any information systems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97A8E-C668-4F9A-897F-10E73CBA22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177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BMfS and DEEAMS are the delivery vehicles for the EST vision</a:t>
            </a:r>
          </a:p>
          <a:p>
            <a:endParaRPr lang="en-GB"/>
          </a:p>
        </p:txBody>
      </p:sp>
      <p:sp>
        <p:nvSpPr>
          <p:cNvPr id="4" name="Slide Number Placeholder 3"/>
          <p:cNvSpPr>
            <a:spLocks noGrp="1"/>
          </p:cNvSpPr>
          <p:nvPr>
            <p:ph type="sldNum" sz="quarter" idx="5"/>
          </p:nvPr>
        </p:nvSpPr>
        <p:spPr/>
        <p:txBody>
          <a:bodyPr/>
          <a:lstStyle/>
          <a:p>
            <a:fld id="{4398B954-2888-4EEA-BC75-22288D66EB13}" type="slidenum">
              <a:rPr lang="en-GB" smtClean="0"/>
              <a:t>11</a:t>
            </a:fld>
            <a:endParaRPr lang="en-GB"/>
          </a:p>
        </p:txBody>
      </p:sp>
    </p:spTree>
    <p:extLst>
      <p:ext uri="{BB962C8B-B14F-4D97-AF65-F5344CB8AC3E}">
        <p14:creationId xmlns:p14="http://schemas.microsoft.com/office/powerpoint/2010/main" val="391718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1.emf"/><Relationship Id="rId5" Type="http://schemas.openxmlformats.org/officeDocument/2006/relationships/oleObject" Target="../embeddings/oleObject3.bin"/><Relationship Id="rId4"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15.sv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option 2">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1EC4B67-AB4B-474C-BCD4-655C48211EC1}"/>
              </a:ext>
            </a:extLst>
          </p:cNvPr>
          <p:cNvSpPr>
            <a:spLocks noGrp="1"/>
          </p:cNvSpPr>
          <p:nvPr>
            <p:ph type="dt" sz="half" idx="13"/>
          </p:nvPr>
        </p:nvSpPr>
        <p:spPr>
          <a:xfrm>
            <a:off x="9100800" y="6588000"/>
            <a:ext cx="2743200" cy="180000"/>
          </a:xfrm>
        </p:spPr>
        <p:txBody>
          <a:bodyPr/>
          <a:lstStyle>
            <a:lvl1pPr algn="r">
              <a:defRPr/>
            </a:lvl1pPr>
          </a:lstStyle>
          <a:p>
            <a:pPr defTabSz="603677">
              <a:defRPr/>
            </a:pPr>
            <a:endParaRPr lang="en-GB">
              <a:solidFill>
                <a:prstClr val="black">
                  <a:tint val="75000"/>
                </a:prstClr>
              </a:solidFill>
            </a:endParaRPr>
          </a:p>
        </p:txBody>
      </p:sp>
      <p:pic>
        <p:nvPicPr>
          <p:cNvPr id="14" name="Graphic 13">
            <a:extLst>
              <a:ext uri="{FF2B5EF4-FFF2-40B4-BE49-F238E27FC236}">
                <a16:creationId xmlns:a16="http://schemas.microsoft.com/office/drawing/2014/main" id="{C9234DFC-D9E5-4DFB-9611-CE79E5C801E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 y="2928223"/>
            <a:ext cx="5163223" cy="2333011"/>
          </a:xfrm>
          <a:prstGeom prst="rect">
            <a:avLst/>
          </a:prstGeom>
        </p:spPr>
      </p:pic>
      <p:sp>
        <p:nvSpPr>
          <p:cNvPr id="9" name="Text Placeholder 3"/>
          <p:cNvSpPr>
            <a:spLocks noGrp="1"/>
          </p:cNvSpPr>
          <p:nvPr>
            <p:ph type="body" sz="quarter" idx="11" hasCustomPrompt="1"/>
          </p:nvPr>
        </p:nvSpPr>
        <p:spPr>
          <a:xfrm>
            <a:off x="360001" y="4680001"/>
            <a:ext cx="4716825" cy="581230"/>
          </a:xfrm>
          <a:prstGeom prst="rect">
            <a:avLst/>
          </a:prstGeom>
        </p:spPr>
        <p:txBody>
          <a:bodyPr wrap="square" lIns="0" tIns="0" rIns="0" bIns="0"/>
          <a:lstStyle>
            <a:lvl1pPr marL="0" indent="0">
              <a:buNone/>
              <a:defRPr sz="1849">
                <a:solidFill>
                  <a:srgbClr val="FF8200"/>
                </a:solidFill>
                <a:latin typeface="Arial" panose="020B0604020202020204" pitchFamily="34" charset="0"/>
                <a:cs typeface="Arial" panose="020B0604020202020204" pitchFamily="34" charset="0"/>
              </a:defRPr>
            </a:lvl1pPr>
            <a:lvl5pPr>
              <a:defRPr/>
            </a:lvl5pPr>
          </a:lstStyle>
          <a:p>
            <a:pPr lvl="0"/>
            <a:r>
              <a:rPr lang="en-US"/>
              <a:t>Subtitle</a:t>
            </a:r>
            <a:endParaRPr lang="en-GB"/>
          </a:p>
        </p:txBody>
      </p:sp>
      <p:sp>
        <p:nvSpPr>
          <p:cNvPr id="7" name="Text Placeholder 2"/>
          <p:cNvSpPr>
            <a:spLocks noGrp="1"/>
          </p:cNvSpPr>
          <p:nvPr>
            <p:ph type="body" sz="quarter" idx="10" hasCustomPrompt="1"/>
          </p:nvPr>
        </p:nvSpPr>
        <p:spPr>
          <a:xfrm>
            <a:off x="360001" y="3312000"/>
            <a:ext cx="4716825" cy="1299660"/>
          </a:xfrm>
          <a:prstGeom prst="rect">
            <a:avLst/>
          </a:prstGeom>
        </p:spPr>
        <p:txBody>
          <a:bodyPr wrap="square" lIns="0" tIns="0" rIns="0" bIns="0"/>
          <a:lstStyle>
            <a:lvl1pPr marL="0" indent="0">
              <a:buNone/>
              <a:defRPr lang="en-GB" sz="2575"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2641">
                <a:solidFill>
                  <a:schemeClr val="bg1"/>
                </a:solidFill>
                <a:latin typeface="Arial" panose="020B0604020202020204" pitchFamily="34" charset="0"/>
                <a:cs typeface="Arial" panose="020B0604020202020204" pitchFamily="34" charset="0"/>
              </a:rPr>
              <a:t>Title goes here</a:t>
            </a:r>
          </a:p>
        </p:txBody>
      </p:sp>
      <p:sp>
        <p:nvSpPr>
          <p:cNvPr id="4" name="Footer Placeholder 3">
            <a:extLst>
              <a:ext uri="{FF2B5EF4-FFF2-40B4-BE49-F238E27FC236}">
                <a16:creationId xmlns:a16="http://schemas.microsoft.com/office/drawing/2014/main" id="{CC3011AE-61DB-48CA-88B4-D5B9FC571C31}"/>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pic>
        <p:nvPicPr>
          <p:cNvPr id="15" name="Picture 14">
            <a:extLst>
              <a:ext uri="{FF2B5EF4-FFF2-40B4-BE49-F238E27FC236}">
                <a16:creationId xmlns:a16="http://schemas.microsoft.com/office/drawing/2014/main" id="{63EA8C6B-9EFD-4414-A70D-C3B96D4C814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0001" y="432009"/>
            <a:ext cx="3203065" cy="756151"/>
          </a:xfrm>
          <a:prstGeom prst="rect">
            <a:avLst/>
          </a:prstGeom>
        </p:spPr>
      </p:pic>
    </p:spTree>
    <p:extLst>
      <p:ext uri="{BB962C8B-B14F-4D97-AF65-F5344CB8AC3E}">
        <p14:creationId xmlns:p14="http://schemas.microsoft.com/office/powerpoint/2010/main" val="1769583672"/>
      </p:ext>
    </p:extLst>
  </p:cSld>
  <p:clrMapOvr>
    <a:masterClrMapping/>
  </p:clrMapOvr>
  <p:extLst>
    <p:ext uri="{DCECCB84-F9BA-43D5-87BE-67443E8EF086}">
      <p15:sldGuideLst xmlns:p15="http://schemas.microsoft.com/office/powerpoint/2012/main">
        <p15:guide id="1" pos="69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option 1">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1" y="4932010"/>
            <a:ext cx="7378690" cy="988355"/>
          </a:xfrm>
          <a:prstGeom prst="rect">
            <a:avLst/>
          </a:prstGeom>
        </p:spPr>
        <p:txBody>
          <a:bodyPr wrap="square" lIns="0" tIns="0" rIns="0" bIns="0"/>
          <a:lstStyle>
            <a:lvl1pPr marL="0" indent="0">
              <a:buNone/>
              <a:defRPr sz="1849">
                <a:solidFill>
                  <a:schemeClr val="accent5"/>
                </a:solidFill>
                <a:latin typeface="Arial" panose="020B0604020202020204" pitchFamily="34" charset="0"/>
                <a:cs typeface="Arial" panose="020B0604020202020204" pitchFamily="34" charset="0"/>
              </a:defRPr>
            </a:lvl1pPr>
            <a:lvl2pPr marL="0" indent="0">
              <a:buFontTx/>
              <a:buNone/>
              <a:defRPr>
                <a:solidFill>
                  <a:srgbClr val="FF8200"/>
                </a:solidFill>
                <a:latin typeface="Arial" panose="020B0604020202020204" pitchFamily="34" charset="0"/>
                <a:cs typeface="Arial" panose="020B0604020202020204" pitchFamily="34" charset="0"/>
              </a:defRPr>
            </a:lvl2pPr>
            <a:lvl5pPr>
              <a:defRPr/>
            </a:lvl5pPr>
          </a:lstStyle>
          <a:p>
            <a:pPr lvl="1"/>
            <a:r>
              <a:rPr lang="en-US"/>
              <a:t>Author name in accent </a:t>
            </a:r>
            <a:r>
              <a:rPr lang="en-US" err="1"/>
              <a:t>colour</a:t>
            </a:r>
            <a:endParaRPr lang="en-US"/>
          </a:p>
          <a:p>
            <a:pPr lvl="1"/>
            <a:r>
              <a:rPr lang="en-US"/>
              <a:t>Author title in accent </a:t>
            </a:r>
            <a:r>
              <a:rPr lang="en-US" err="1"/>
              <a:t>colour</a:t>
            </a:r>
            <a:endParaRPr lang="en-GB"/>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7" y="2160000"/>
            <a:ext cx="6664255" cy="2606478"/>
          </a:xfrm>
          <a:prstGeom prst="rect">
            <a:avLst/>
          </a:prstGeom>
        </p:spPr>
        <p:txBody>
          <a:bodyPr/>
          <a:lstStyle>
            <a:lvl1pPr>
              <a:defRPr>
                <a:solidFill>
                  <a:srgbClr val="333C46"/>
                </a:solidFill>
                <a:latin typeface="Arial" panose="020B0604020202020204" pitchFamily="34" charset="0"/>
                <a:cs typeface="Arial" panose="020B0604020202020204" pitchFamily="34" charset="0"/>
              </a:defRPr>
            </a:lvl1pPr>
          </a:lstStyle>
          <a:p>
            <a:pPr lvl="0"/>
            <a:r>
              <a:rPr lang="en-US"/>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10"/>
            <a:ext cx="11484996" cy="1039599"/>
          </a:xfrm>
          <a:prstGeom prst="rect">
            <a:avLst/>
          </a:prstGeom>
        </p:spPr>
        <p:txBody>
          <a:bodyPr/>
          <a:lstStyle>
            <a:lvl1pPr>
              <a:defRPr>
                <a:solidFill>
                  <a:srgbClr val="071D49"/>
                </a:solidFill>
                <a:latin typeface="Arial" panose="020B0604020202020204" pitchFamily="34" charset="0"/>
                <a:cs typeface="Arial" panose="020B0604020202020204" pitchFamily="34" charset="0"/>
              </a:defRPr>
            </a:lvl1pPr>
          </a:lstStyle>
          <a:p>
            <a:r>
              <a:rPr lang="en-US"/>
              <a:t>Quote slide title</a:t>
            </a:r>
            <a:br>
              <a:rPr lang="en-US"/>
            </a:br>
            <a:r>
              <a:rPr lang="en-US"/>
              <a:t>(if required)</a:t>
            </a:r>
            <a:endParaRPr lang="en-GB"/>
          </a:p>
        </p:txBody>
      </p:sp>
      <p:sp>
        <p:nvSpPr>
          <p:cNvPr id="6" name="Date Placeholder 5">
            <a:extLst>
              <a:ext uri="{FF2B5EF4-FFF2-40B4-BE49-F238E27FC236}">
                <a16:creationId xmlns:a16="http://schemas.microsoft.com/office/drawing/2014/main" id="{985888D1-89A8-4682-A113-B1BDD041DADD}"/>
              </a:ext>
            </a:extLst>
          </p:cNvPr>
          <p:cNvSpPr>
            <a:spLocks noGrp="1"/>
          </p:cNvSpPr>
          <p:nvPr>
            <p:ph type="dt" sz="half" idx="14"/>
          </p:nvPr>
        </p:nvSpPr>
        <p:spPr/>
        <p:txBody>
          <a:bodyPr/>
          <a:lstStyle/>
          <a:p>
            <a:pPr defTabSz="603677">
              <a:defRPr/>
            </a:pPr>
            <a:endParaRPr lang="en-GB">
              <a:solidFill>
                <a:prstClr val="black">
                  <a:tint val="75000"/>
                </a:prstClr>
              </a:solidFill>
            </a:endParaRPr>
          </a:p>
        </p:txBody>
      </p:sp>
      <p:sp>
        <p:nvSpPr>
          <p:cNvPr id="7" name="Footer Placeholder 6">
            <a:extLst>
              <a:ext uri="{FF2B5EF4-FFF2-40B4-BE49-F238E27FC236}">
                <a16:creationId xmlns:a16="http://schemas.microsoft.com/office/drawing/2014/main" id="{991F19EE-5BE9-4465-A8C7-C382DC2D6F22}"/>
              </a:ext>
            </a:extLst>
          </p:cNvPr>
          <p:cNvSpPr>
            <a:spLocks noGrp="1"/>
          </p:cNvSpPr>
          <p:nvPr>
            <p:ph type="ftr" sz="quarter" idx="15"/>
          </p:nvPr>
        </p:nvSpPr>
        <p:spPr/>
        <p:txBody>
          <a:bodyPr/>
          <a:lstStyle/>
          <a:p>
            <a:pPr defTabSz="603677">
              <a:defRPr/>
            </a:pPr>
            <a:r>
              <a:rPr lang="en-GB">
                <a:solidFill>
                  <a:srgbClr val="333F47"/>
                </a:solidFill>
                <a:cs typeface="Arial" panose="020B0604020202020204" pitchFamily="34" charset="0"/>
              </a:rPr>
              <a:t>Official</a:t>
            </a:r>
          </a:p>
        </p:txBody>
      </p:sp>
      <p:sp>
        <p:nvSpPr>
          <p:cNvPr id="9" name="Slide Number Placeholder 8">
            <a:extLst>
              <a:ext uri="{FF2B5EF4-FFF2-40B4-BE49-F238E27FC236}">
                <a16:creationId xmlns:a16="http://schemas.microsoft.com/office/drawing/2014/main" id="{347125F3-63AC-4548-9AF6-F7BB48C9BC81}"/>
              </a:ext>
            </a:extLst>
          </p:cNvPr>
          <p:cNvSpPr>
            <a:spLocks noGrp="1"/>
          </p:cNvSpPr>
          <p:nvPr>
            <p:ph type="sldNum" sz="quarter" idx="16"/>
          </p:nvPr>
        </p:nvSpPr>
        <p:spPr/>
        <p:txBody>
          <a:bodyPr/>
          <a:lstStyle/>
          <a:p>
            <a:pPr defTabSz="603677">
              <a:defRPr/>
            </a:pPr>
            <a:fld id="{65B4609B-8544-49CE-A746-405E0ACF444D}" type="slidenum">
              <a:rPr lang="en-GB" smtClean="0">
                <a:solidFill>
                  <a:prstClr val="black">
                    <a:tint val="75000"/>
                  </a:prstClr>
                </a:solidFill>
              </a:rPr>
              <a:pPr defTabSz="603677">
                <a:defRPr/>
              </a:pPr>
              <a:t>‹#›</a:t>
            </a:fld>
            <a:endParaRPr lang="en-GB">
              <a:solidFill>
                <a:prstClr val="black">
                  <a:tint val="75000"/>
                </a:prstClr>
              </a:solidFill>
            </a:endParaRPr>
          </a:p>
        </p:txBody>
      </p:sp>
    </p:spTree>
    <p:extLst>
      <p:ext uri="{BB962C8B-B14F-4D97-AF65-F5344CB8AC3E}">
        <p14:creationId xmlns:p14="http://schemas.microsoft.com/office/powerpoint/2010/main" val="1066712935"/>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10902" userDrawn="1">
          <p15:clr>
            <a:srgbClr val="FBAE40"/>
          </p15:clr>
        </p15:guide>
        <p15:guide id="3" pos="731"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White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037DA-877B-4969-92F3-D62917753DD1}"/>
              </a:ext>
            </a:extLst>
          </p:cNvPr>
          <p:cNvSpPr>
            <a:spLocks noGrp="1"/>
          </p:cNvSpPr>
          <p:nvPr>
            <p:ph type="ctrTitle" hasCustomPrompt="1"/>
          </p:nvPr>
        </p:nvSpPr>
        <p:spPr>
          <a:xfrm>
            <a:off x="1149093" y="381001"/>
            <a:ext cx="7997521" cy="3429000"/>
          </a:xfrm>
        </p:spPr>
        <p:txBody>
          <a:bodyPr anchor="b"/>
          <a:lstStyle>
            <a:lvl1pPr algn="l">
              <a:lnSpc>
                <a:spcPct val="90000"/>
              </a:lnSpc>
              <a:defRPr sz="6000">
                <a:solidFill>
                  <a:schemeClr val="tx1"/>
                </a:solidFill>
              </a:defRPr>
            </a:lvl1pPr>
          </a:lstStyle>
          <a:p>
            <a:r>
              <a:rPr lang="en-US"/>
              <a:t>Presentation title 60pt, long title 48pt, max 3 lines</a:t>
            </a:r>
          </a:p>
        </p:txBody>
      </p:sp>
      <p:sp>
        <p:nvSpPr>
          <p:cNvPr id="3" name="Subtitle 2">
            <a:extLst>
              <a:ext uri="{FF2B5EF4-FFF2-40B4-BE49-F238E27FC236}">
                <a16:creationId xmlns:a16="http://schemas.microsoft.com/office/drawing/2014/main" id="{99BBB33C-A0EF-4DAE-96F6-5E528C0ED201}"/>
              </a:ext>
            </a:extLst>
          </p:cNvPr>
          <p:cNvSpPr>
            <a:spLocks noGrp="1"/>
          </p:cNvSpPr>
          <p:nvPr>
            <p:ph type="subTitle" idx="1" hasCustomPrompt="1"/>
          </p:nvPr>
        </p:nvSpPr>
        <p:spPr>
          <a:xfrm>
            <a:off x="1149093" y="4000500"/>
            <a:ext cx="6884561" cy="1092845"/>
          </a:xfrm>
        </p:spPr>
        <p:txBody>
          <a:bodyPr/>
          <a:lstStyle>
            <a:lvl1pPr marL="0" indent="0" algn="l">
              <a:lnSpc>
                <a:spcPct val="90000"/>
              </a:lnSpc>
              <a:spcAft>
                <a:spcPts val="0"/>
              </a:spcAft>
              <a:buNone/>
              <a:defRPr sz="2400" b="0" i="0" spc="0">
                <a:solidFill>
                  <a:schemeClr val="accent1"/>
                </a:solidFill>
                <a:latin typeface="GT Sectra Fine Rg"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GB"/>
              <a:t>Place subtitle here in GT Sectra Fine </a:t>
            </a:r>
            <a:r>
              <a:rPr lang="en-GB" err="1"/>
              <a:t>Rg</a:t>
            </a:r>
            <a:r>
              <a:rPr lang="en-GB"/>
              <a:t> 24pt</a:t>
            </a:r>
            <a:endParaRPr lang="en-US"/>
          </a:p>
        </p:txBody>
      </p:sp>
      <p:sp>
        <p:nvSpPr>
          <p:cNvPr id="13" name="Date Placeholder 10">
            <a:extLst>
              <a:ext uri="{FF2B5EF4-FFF2-40B4-BE49-F238E27FC236}">
                <a16:creationId xmlns:a16="http://schemas.microsoft.com/office/drawing/2014/main" id="{47AA0BD1-514A-4E33-A0FD-DF2342E79049}"/>
              </a:ext>
            </a:extLst>
          </p:cNvPr>
          <p:cNvSpPr>
            <a:spLocks noGrp="1"/>
          </p:cNvSpPr>
          <p:nvPr>
            <p:ph type="dt" sz="half" idx="2"/>
          </p:nvPr>
        </p:nvSpPr>
        <p:spPr>
          <a:xfrm>
            <a:off x="1149093" y="5107308"/>
            <a:ext cx="4114799" cy="245276"/>
          </a:xfrm>
          <a:prstGeom prst="rect">
            <a:avLst/>
          </a:prstGeom>
        </p:spPr>
        <p:txBody>
          <a:bodyPr vert="horz" lIns="0" tIns="0" rIns="0" bIns="0" rtlCol="0" anchor="t"/>
          <a:lstStyle>
            <a:lvl1pPr marL="0" algn="l" defTabSz="914400" rtl="0" eaLnBrk="1" latinLnBrk="0" hangingPunct="1">
              <a:defRPr lang="en-US" sz="1400" b="1" kern="1200" smtClean="0">
                <a:solidFill>
                  <a:schemeClr val="accent2"/>
                </a:solidFill>
                <a:latin typeface="+mn-lt"/>
                <a:ea typeface="+mn-ea"/>
                <a:cs typeface="+mn-cs"/>
              </a:defRPr>
            </a:lvl1pPr>
          </a:lstStyle>
          <a:p>
            <a:endParaRPr lang="en-US"/>
          </a:p>
        </p:txBody>
      </p:sp>
      <p:sp>
        <p:nvSpPr>
          <p:cNvPr id="11" name="Text Placeholder 16">
            <a:extLst>
              <a:ext uri="{FF2B5EF4-FFF2-40B4-BE49-F238E27FC236}">
                <a16:creationId xmlns:a16="http://schemas.microsoft.com/office/drawing/2014/main" id="{B2BDB7F4-6E1D-4904-AD31-0A33E91A2E6D}"/>
              </a:ext>
            </a:extLst>
          </p:cNvPr>
          <p:cNvSpPr>
            <a:spLocks noGrp="1"/>
          </p:cNvSpPr>
          <p:nvPr>
            <p:ph type="body" sz="quarter" idx="12" hasCustomPrompt="1"/>
          </p:nvPr>
        </p:nvSpPr>
        <p:spPr>
          <a:xfrm>
            <a:off x="1149093" y="5352584"/>
            <a:ext cx="4114799" cy="959315"/>
          </a:xfrm>
        </p:spPr>
        <p:txBody>
          <a:bodyPr/>
          <a:lstStyle>
            <a:lvl1pPr marL="0" indent="0" algn="l" defTabSz="914400" rtl="0" eaLnBrk="1" latinLnBrk="0" hangingPunct="1">
              <a:spcAft>
                <a:spcPts val="0"/>
              </a:spcAft>
              <a:buNone/>
              <a:defRPr lang="en-US" sz="1400" b="0" kern="1200" dirty="0" smtClean="0">
                <a:solidFill>
                  <a:schemeClr val="tx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a:t>Presenter 14pt</a:t>
            </a:r>
          </a:p>
        </p:txBody>
      </p:sp>
      <p:sp>
        <p:nvSpPr>
          <p:cNvPr id="6" name="TextBox 5">
            <a:extLst>
              <a:ext uri="{FF2B5EF4-FFF2-40B4-BE49-F238E27FC236}">
                <a16:creationId xmlns:a16="http://schemas.microsoft.com/office/drawing/2014/main" id="{AB818ECE-32D7-4F71-A6CA-1144DA38ED6C}"/>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tx2"/>
                </a:solidFill>
                <a:effectLst/>
                <a:uLnTx/>
                <a:uFillTx/>
              </a:rPr>
              <a:t>Go to Brand Space for more cover options</a:t>
            </a:r>
            <a:endParaRPr kumimoji="0" lang="en-US" sz="800" b="0" i="0" u="none" strike="noStrike" kern="0" cap="none" spc="0" normalizeH="0" baseline="0" noProof="0">
              <a:ln>
                <a:noFill/>
              </a:ln>
              <a:solidFill>
                <a:schemeClr val="tx2"/>
              </a:solidFill>
              <a:effectLst/>
              <a:uLnTx/>
              <a:uFillTx/>
            </a:endParaRPr>
          </a:p>
        </p:txBody>
      </p:sp>
      <p:grpSp>
        <p:nvGrpSpPr>
          <p:cNvPr id="8" name="Logo_BL" descr="Accenture logo in black and purple">
            <a:extLst>
              <a:ext uri="{FF2B5EF4-FFF2-40B4-BE49-F238E27FC236}">
                <a16:creationId xmlns:a16="http://schemas.microsoft.com/office/drawing/2014/main" id="{35D3F8C8-B2E5-431B-9639-9F05530860EC}"/>
              </a:ext>
            </a:extLst>
          </p:cNvPr>
          <p:cNvGrpSpPr>
            <a:grpSpLocks noChangeAspect="1"/>
          </p:cNvGrpSpPr>
          <p:nvPr userDrawn="1"/>
        </p:nvGrpSpPr>
        <p:grpSpPr bwMode="auto">
          <a:xfrm>
            <a:off x="9147183" y="5815542"/>
            <a:ext cx="1883664" cy="496357"/>
            <a:chOff x="2387" y="1701"/>
            <a:chExt cx="4535" cy="1195"/>
          </a:xfrm>
        </p:grpSpPr>
        <p:sp>
          <p:nvSpPr>
            <p:cNvPr id="10" name="Freeform 5">
              <a:extLst>
                <a:ext uri="{FF2B5EF4-FFF2-40B4-BE49-F238E27FC236}">
                  <a16:creationId xmlns:a16="http://schemas.microsoft.com/office/drawing/2014/main" id="{9AD7BAC9-11D9-4846-95CD-5C2B82714750}"/>
                </a:ext>
              </a:extLst>
            </p:cNvPr>
            <p:cNvSpPr>
              <a:spLocks/>
            </p:cNvSpPr>
            <p:nvPr userDrawn="1"/>
          </p:nvSpPr>
          <p:spPr bwMode="auto">
            <a:xfrm>
              <a:off x="5030" y="1701"/>
              <a:ext cx="447" cy="473"/>
            </a:xfrm>
            <a:custGeom>
              <a:avLst/>
              <a:gdLst>
                <a:gd name="T0" fmla="*/ 0 w 931"/>
                <a:gd name="T1" fmla="*/ 696 h 985"/>
                <a:gd name="T2" fmla="*/ 544 w 931"/>
                <a:gd name="T3" fmla="*/ 494 h 985"/>
                <a:gd name="T4" fmla="*/ 0 w 931"/>
                <a:gd name="T5" fmla="*/ 281 h 985"/>
                <a:gd name="T6" fmla="*/ 0 w 931"/>
                <a:gd name="T7" fmla="*/ 0 h 985"/>
                <a:gd name="T8" fmla="*/ 931 w 931"/>
                <a:gd name="T9" fmla="*/ 375 h 985"/>
                <a:gd name="T10" fmla="*/ 931 w 931"/>
                <a:gd name="T11" fmla="*/ 608 h 985"/>
                <a:gd name="T12" fmla="*/ 0 w 931"/>
                <a:gd name="T13" fmla="*/ 985 h 985"/>
                <a:gd name="T14" fmla="*/ 0 w 931"/>
                <a:gd name="T15" fmla="*/ 696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1" h="985">
                  <a:moveTo>
                    <a:pt x="0" y="696"/>
                  </a:moveTo>
                  <a:lnTo>
                    <a:pt x="544" y="494"/>
                  </a:lnTo>
                  <a:lnTo>
                    <a:pt x="0" y="281"/>
                  </a:lnTo>
                  <a:lnTo>
                    <a:pt x="0" y="0"/>
                  </a:lnTo>
                  <a:lnTo>
                    <a:pt x="931" y="375"/>
                  </a:lnTo>
                  <a:lnTo>
                    <a:pt x="931" y="608"/>
                  </a:lnTo>
                  <a:lnTo>
                    <a:pt x="0" y="985"/>
                  </a:lnTo>
                  <a:lnTo>
                    <a:pt x="0" y="696"/>
                  </a:lnTo>
                  <a:close/>
                </a:path>
              </a:pathLst>
            </a:custGeom>
            <a:solidFill>
              <a:srgbClr val="A1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1CAEDE4E-DAF3-4FBC-BAEB-E0C26C20EB9D}"/>
                </a:ext>
              </a:extLst>
            </p:cNvPr>
            <p:cNvSpPr>
              <a:spLocks noEditPoints="1"/>
            </p:cNvSpPr>
            <p:nvPr userDrawn="1"/>
          </p:nvSpPr>
          <p:spPr bwMode="auto">
            <a:xfrm>
              <a:off x="2387" y="2204"/>
              <a:ext cx="4535" cy="692"/>
            </a:xfrm>
            <a:custGeom>
              <a:avLst/>
              <a:gdLst>
                <a:gd name="T0" fmla="*/ 8952 w 9448"/>
                <a:gd name="T1" fmla="*/ 519 h 1442"/>
                <a:gd name="T2" fmla="*/ 8431 w 9448"/>
                <a:gd name="T3" fmla="*/ 892 h 1442"/>
                <a:gd name="T4" fmla="*/ 9448 w 9448"/>
                <a:gd name="T5" fmla="*/ 819 h 1442"/>
                <a:gd name="T6" fmla="*/ 8967 w 9448"/>
                <a:gd name="T7" fmla="*/ 1221 h 1442"/>
                <a:gd name="T8" fmla="*/ 8961 w 9448"/>
                <a:gd name="T9" fmla="*/ 1442 h 1442"/>
                <a:gd name="T10" fmla="*/ 8008 w 9448"/>
                <a:gd name="T11" fmla="*/ 529 h 1442"/>
                <a:gd name="T12" fmla="*/ 8008 w 9448"/>
                <a:gd name="T13" fmla="*/ 859 h 1442"/>
                <a:gd name="T14" fmla="*/ 7704 w 9448"/>
                <a:gd name="T15" fmla="*/ 329 h 1442"/>
                <a:gd name="T16" fmla="*/ 7178 w 9448"/>
                <a:gd name="T17" fmla="*/ 1259 h 1442"/>
                <a:gd name="T18" fmla="*/ 6522 w 9448"/>
                <a:gd name="T19" fmla="*/ 329 h 1442"/>
                <a:gd name="T20" fmla="*/ 6987 w 9448"/>
                <a:gd name="T21" fmla="*/ 1205 h 1442"/>
                <a:gd name="T22" fmla="*/ 7483 w 9448"/>
                <a:gd name="T23" fmla="*/ 329 h 1442"/>
                <a:gd name="T24" fmla="*/ 6128 w 9448"/>
                <a:gd name="T25" fmla="*/ 329 h 1442"/>
                <a:gd name="T26" fmla="*/ 6128 w 9448"/>
                <a:gd name="T27" fmla="*/ 556 h 1442"/>
                <a:gd name="T28" fmla="*/ 6343 w 9448"/>
                <a:gd name="T29" fmla="*/ 1174 h 1442"/>
                <a:gd name="T30" fmla="*/ 5822 w 9448"/>
                <a:gd name="T31" fmla="*/ 1105 h 1442"/>
                <a:gd name="T32" fmla="*/ 5694 w 9448"/>
                <a:gd name="T33" fmla="*/ 329 h 1442"/>
                <a:gd name="T34" fmla="*/ 6128 w 9448"/>
                <a:gd name="T35" fmla="*/ 0 h 1442"/>
                <a:gd name="T36" fmla="*/ 4900 w 9448"/>
                <a:gd name="T37" fmla="*/ 492 h 1442"/>
                <a:gd name="T38" fmla="*/ 5559 w 9448"/>
                <a:gd name="T39" fmla="*/ 1419 h 1442"/>
                <a:gd name="T40" fmla="*/ 5092 w 9448"/>
                <a:gd name="T41" fmla="*/ 552 h 1442"/>
                <a:gd name="T42" fmla="*/ 4596 w 9448"/>
                <a:gd name="T43" fmla="*/ 1419 h 1442"/>
                <a:gd name="T44" fmla="*/ 4112 w 9448"/>
                <a:gd name="T45" fmla="*/ 748 h 1442"/>
                <a:gd name="T46" fmla="*/ 3921 w 9448"/>
                <a:gd name="T47" fmla="*/ 1442 h 1442"/>
                <a:gd name="T48" fmla="*/ 3910 w 9448"/>
                <a:gd name="T49" fmla="*/ 306 h 1442"/>
                <a:gd name="T50" fmla="*/ 3700 w 9448"/>
                <a:gd name="T51" fmla="*/ 950 h 1442"/>
                <a:gd name="T52" fmla="*/ 4408 w 9448"/>
                <a:gd name="T53" fmla="*/ 1080 h 1442"/>
                <a:gd name="T54" fmla="*/ 2257 w 9448"/>
                <a:gd name="T55" fmla="*/ 886 h 1442"/>
                <a:gd name="T56" fmla="*/ 3258 w 9448"/>
                <a:gd name="T57" fmla="*/ 717 h 1442"/>
                <a:gd name="T58" fmla="*/ 2568 w 9448"/>
                <a:gd name="T59" fmla="*/ 859 h 1442"/>
                <a:gd name="T60" fmla="*/ 2987 w 9448"/>
                <a:gd name="T61" fmla="*/ 1017 h 1442"/>
                <a:gd name="T62" fmla="*/ 1644 w 9448"/>
                <a:gd name="T63" fmla="*/ 1442 h 1442"/>
                <a:gd name="T64" fmla="*/ 1646 w 9448"/>
                <a:gd name="T65" fmla="*/ 306 h 1442"/>
                <a:gd name="T66" fmla="*/ 1653 w 9448"/>
                <a:gd name="T67" fmla="*/ 542 h 1442"/>
                <a:gd name="T68" fmla="*/ 1655 w 9448"/>
                <a:gd name="T69" fmla="*/ 1213 h 1442"/>
                <a:gd name="T70" fmla="*/ 1644 w 9448"/>
                <a:gd name="T71" fmla="*/ 1442 h 1442"/>
                <a:gd name="T72" fmla="*/ 529 w 9448"/>
                <a:gd name="T73" fmla="*/ 953 h 1442"/>
                <a:gd name="T74" fmla="*/ 450 w 9448"/>
                <a:gd name="T75" fmla="*/ 1230 h 1442"/>
                <a:gd name="T76" fmla="*/ 0 w 9448"/>
                <a:gd name="T77" fmla="*/ 1121 h 1442"/>
                <a:gd name="T78" fmla="*/ 650 w 9448"/>
                <a:gd name="T79" fmla="*/ 752 h 1442"/>
                <a:gd name="T80" fmla="*/ 325 w 9448"/>
                <a:gd name="T81" fmla="*/ 667 h 1442"/>
                <a:gd name="T82" fmla="*/ 954 w 9448"/>
                <a:gd name="T83" fmla="*/ 690 h 1442"/>
                <a:gd name="T84" fmla="*/ 656 w 9448"/>
                <a:gd name="T85" fmla="*/ 129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48" h="1442">
                  <a:moveTo>
                    <a:pt x="8744" y="748"/>
                  </a:moveTo>
                  <a:lnTo>
                    <a:pt x="9152" y="748"/>
                  </a:lnTo>
                  <a:cubicBezTo>
                    <a:pt x="9146" y="588"/>
                    <a:pt x="9073" y="519"/>
                    <a:pt x="8952" y="519"/>
                  </a:cubicBezTo>
                  <a:cubicBezTo>
                    <a:pt x="8857" y="519"/>
                    <a:pt x="8769" y="571"/>
                    <a:pt x="8744" y="748"/>
                  </a:cubicBezTo>
                  <a:close/>
                  <a:moveTo>
                    <a:pt x="8961" y="1442"/>
                  </a:moveTo>
                  <a:cubicBezTo>
                    <a:pt x="8646" y="1442"/>
                    <a:pt x="8431" y="1255"/>
                    <a:pt x="8431" y="892"/>
                  </a:cubicBezTo>
                  <a:lnTo>
                    <a:pt x="8431" y="871"/>
                  </a:lnTo>
                  <a:cubicBezTo>
                    <a:pt x="8431" y="507"/>
                    <a:pt x="8659" y="306"/>
                    <a:pt x="8950" y="306"/>
                  </a:cubicBezTo>
                  <a:cubicBezTo>
                    <a:pt x="9221" y="306"/>
                    <a:pt x="9448" y="459"/>
                    <a:pt x="9448" y="819"/>
                  </a:cubicBezTo>
                  <a:lnTo>
                    <a:pt x="9448" y="950"/>
                  </a:lnTo>
                  <a:lnTo>
                    <a:pt x="8740" y="950"/>
                  </a:lnTo>
                  <a:cubicBezTo>
                    <a:pt x="8752" y="1146"/>
                    <a:pt x="8836" y="1221"/>
                    <a:pt x="8967" y="1221"/>
                  </a:cubicBezTo>
                  <a:cubicBezTo>
                    <a:pt x="9084" y="1221"/>
                    <a:pt x="9146" y="1159"/>
                    <a:pt x="9167" y="1080"/>
                  </a:cubicBezTo>
                  <a:lnTo>
                    <a:pt x="9448" y="1080"/>
                  </a:lnTo>
                  <a:cubicBezTo>
                    <a:pt x="9415" y="1286"/>
                    <a:pt x="9246" y="1442"/>
                    <a:pt x="8961" y="1442"/>
                  </a:cubicBezTo>
                  <a:close/>
                  <a:moveTo>
                    <a:pt x="7704" y="329"/>
                  </a:moveTo>
                  <a:lnTo>
                    <a:pt x="8008" y="329"/>
                  </a:lnTo>
                  <a:lnTo>
                    <a:pt x="8008" y="529"/>
                  </a:lnTo>
                  <a:cubicBezTo>
                    <a:pt x="8073" y="383"/>
                    <a:pt x="8175" y="315"/>
                    <a:pt x="8335" y="315"/>
                  </a:cubicBezTo>
                  <a:lnTo>
                    <a:pt x="8335" y="615"/>
                  </a:lnTo>
                  <a:cubicBezTo>
                    <a:pt x="8129" y="615"/>
                    <a:pt x="8008" y="677"/>
                    <a:pt x="8008" y="859"/>
                  </a:cubicBezTo>
                  <a:lnTo>
                    <a:pt x="8008" y="1419"/>
                  </a:lnTo>
                  <a:lnTo>
                    <a:pt x="7704" y="1419"/>
                  </a:lnTo>
                  <a:lnTo>
                    <a:pt x="7704" y="329"/>
                  </a:lnTo>
                  <a:close/>
                  <a:moveTo>
                    <a:pt x="7483" y="1419"/>
                  </a:moveTo>
                  <a:lnTo>
                    <a:pt x="7178" y="1419"/>
                  </a:lnTo>
                  <a:lnTo>
                    <a:pt x="7178" y="1259"/>
                  </a:lnTo>
                  <a:cubicBezTo>
                    <a:pt x="7126" y="1363"/>
                    <a:pt x="7024" y="1442"/>
                    <a:pt x="6862" y="1442"/>
                  </a:cubicBezTo>
                  <a:cubicBezTo>
                    <a:pt x="6666" y="1442"/>
                    <a:pt x="6522" y="1323"/>
                    <a:pt x="6522" y="1067"/>
                  </a:cubicBezTo>
                  <a:lnTo>
                    <a:pt x="6522" y="329"/>
                  </a:lnTo>
                  <a:lnTo>
                    <a:pt x="6828" y="329"/>
                  </a:lnTo>
                  <a:lnTo>
                    <a:pt x="6828" y="1021"/>
                  </a:lnTo>
                  <a:cubicBezTo>
                    <a:pt x="6828" y="1146"/>
                    <a:pt x="6878" y="1205"/>
                    <a:pt x="6987" y="1205"/>
                  </a:cubicBezTo>
                  <a:cubicBezTo>
                    <a:pt x="7093" y="1205"/>
                    <a:pt x="7178" y="1138"/>
                    <a:pt x="7178" y="1003"/>
                  </a:cubicBezTo>
                  <a:lnTo>
                    <a:pt x="7178" y="329"/>
                  </a:lnTo>
                  <a:lnTo>
                    <a:pt x="7483" y="329"/>
                  </a:lnTo>
                  <a:lnTo>
                    <a:pt x="7483" y="1419"/>
                  </a:lnTo>
                  <a:close/>
                  <a:moveTo>
                    <a:pt x="6128" y="0"/>
                  </a:moveTo>
                  <a:lnTo>
                    <a:pt x="6128" y="329"/>
                  </a:lnTo>
                  <a:lnTo>
                    <a:pt x="6336" y="329"/>
                  </a:lnTo>
                  <a:lnTo>
                    <a:pt x="6336" y="556"/>
                  </a:lnTo>
                  <a:lnTo>
                    <a:pt x="6128" y="556"/>
                  </a:lnTo>
                  <a:lnTo>
                    <a:pt x="6128" y="1073"/>
                  </a:lnTo>
                  <a:cubicBezTo>
                    <a:pt x="6128" y="1155"/>
                    <a:pt x="6165" y="1192"/>
                    <a:pt x="6236" y="1192"/>
                  </a:cubicBezTo>
                  <a:cubicBezTo>
                    <a:pt x="6280" y="1192"/>
                    <a:pt x="6313" y="1186"/>
                    <a:pt x="6343" y="1174"/>
                  </a:cubicBezTo>
                  <a:lnTo>
                    <a:pt x="6343" y="1411"/>
                  </a:lnTo>
                  <a:cubicBezTo>
                    <a:pt x="6307" y="1422"/>
                    <a:pt x="6247" y="1434"/>
                    <a:pt x="6172" y="1434"/>
                  </a:cubicBezTo>
                  <a:cubicBezTo>
                    <a:pt x="5934" y="1434"/>
                    <a:pt x="5822" y="1326"/>
                    <a:pt x="5822" y="1105"/>
                  </a:cubicBezTo>
                  <a:lnTo>
                    <a:pt x="5822" y="556"/>
                  </a:lnTo>
                  <a:lnTo>
                    <a:pt x="5694" y="556"/>
                  </a:lnTo>
                  <a:lnTo>
                    <a:pt x="5694" y="329"/>
                  </a:lnTo>
                  <a:lnTo>
                    <a:pt x="5822" y="329"/>
                  </a:lnTo>
                  <a:lnTo>
                    <a:pt x="5822" y="125"/>
                  </a:lnTo>
                  <a:lnTo>
                    <a:pt x="6128" y="0"/>
                  </a:lnTo>
                  <a:close/>
                  <a:moveTo>
                    <a:pt x="4596" y="329"/>
                  </a:moveTo>
                  <a:lnTo>
                    <a:pt x="4900" y="329"/>
                  </a:lnTo>
                  <a:lnTo>
                    <a:pt x="4900" y="492"/>
                  </a:lnTo>
                  <a:cubicBezTo>
                    <a:pt x="4954" y="390"/>
                    <a:pt x="5063" y="306"/>
                    <a:pt x="5230" y="306"/>
                  </a:cubicBezTo>
                  <a:cubicBezTo>
                    <a:pt x="5428" y="306"/>
                    <a:pt x="5559" y="425"/>
                    <a:pt x="5559" y="690"/>
                  </a:cubicBezTo>
                  <a:lnTo>
                    <a:pt x="5559" y="1419"/>
                  </a:lnTo>
                  <a:lnTo>
                    <a:pt x="5255" y="1419"/>
                  </a:lnTo>
                  <a:lnTo>
                    <a:pt x="5255" y="736"/>
                  </a:lnTo>
                  <a:cubicBezTo>
                    <a:pt x="5255" y="609"/>
                    <a:pt x="5202" y="552"/>
                    <a:pt x="5092" y="552"/>
                  </a:cubicBezTo>
                  <a:cubicBezTo>
                    <a:pt x="4986" y="552"/>
                    <a:pt x="4900" y="617"/>
                    <a:pt x="4900" y="755"/>
                  </a:cubicBezTo>
                  <a:lnTo>
                    <a:pt x="4900" y="1419"/>
                  </a:lnTo>
                  <a:lnTo>
                    <a:pt x="4596" y="1419"/>
                  </a:lnTo>
                  <a:lnTo>
                    <a:pt x="4596" y="329"/>
                  </a:lnTo>
                  <a:close/>
                  <a:moveTo>
                    <a:pt x="3704" y="748"/>
                  </a:moveTo>
                  <a:lnTo>
                    <a:pt x="4112" y="748"/>
                  </a:lnTo>
                  <a:cubicBezTo>
                    <a:pt x="4106" y="588"/>
                    <a:pt x="4033" y="519"/>
                    <a:pt x="3912" y="519"/>
                  </a:cubicBezTo>
                  <a:cubicBezTo>
                    <a:pt x="3816" y="519"/>
                    <a:pt x="3729" y="571"/>
                    <a:pt x="3704" y="748"/>
                  </a:cubicBezTo>
                  <a:close/>
                  <a:moveTo>
                    <a:pt x="3921" y="1442"/>
                  </a:moveTo>
                  <a:cubicBezTo>
                    <a:pt x="3606" y="1442"/>
                    <a:pt x="3391" y="1255"/>
                    <a:pt x="3391" y="892"/>
                  </a:cubicBezTo>
                  <a:lnTo>
                    <a:pt x="3391" y="871"/>
                  </a:lnTo>
                  <a:cubicBezTo>
                    <a:pt x="3391" y="507"/>
                    <a:pt x="3618" y="306"/>
                    <a:pt x="3910" y="306"/>
                  </a:cubicBezTo>
                  <a:cubicBezTo>
                    <a:pt x="4181" y="306"/>
                    <a:pt x="4408" y="459"/>
                    <a:pt x="4408" y="819"/>
                  </a:cubicBezTo>
                  <a:lnTo>
                    <a:pt x="4408" y="950"/>
                  </a:lnTo>
                  <a:lnTo>
                    <a:pt x="3700" y="950"/>
                  </a:lnTo>
                  <a:cubicBezTo>
                    <a:pt x="3712" y="1146"/>
                    <a:pt x="3795" y="1221"/>
                    <a:pt x="3927" y="1221"/>
                  </a:cubicBezTo>
                  <a:cubicBezTo>
                    <a:pt x="4043" y="1221"/>
                    <a:pt x="4106" y="1159"/>
                    <a:pt x="4127" y="1080"/>
                  </a:cubicBezTo>
                  <a:lnTo>
                    <a:pt x="4408" y="1080"/>
                  </a:lnTo>
                  <a:cubicBezTo>
                    <a:pt x="4375" y="1286"/>
                    <a:pt x="4206" y="1442"/>
                    <a:pt x="3921" y="1442"/>
                  </a:cubicBezTo>
                  <a:close/>
                  <a:moveTo>
                    <a:pt x="2778" y="1442"/>
                  </a:moveTo>
                  <a:cubicBezTo>
                    <a:pt x="2476" y="1442"/>
                    <a:pt x="2257" y="1255"/>
                    <a:pt x="2257" y="886"/>
                  </a:cubicBezTo>
                  <a:lnTo>
                    <a:pt x="2257" y="871"/>
                  </a:lnTo>
                  <a:cubicBezTo>
                    <a:pt x="2257" y="502"/>
                    <a:pt x="2491" y="306"/>
                    <a:pt x="2780" y="306"/>
                  </a:cubicBezTo>
                  <a:cubicBezTo>
                    <a:pt x="3028" y="306"/>
                    <a:pt x="3233" y="432"/>
                    <a:pt x="3258" y="717"/>
                  </a:cubicBezTo>
                  <a:lnTo>
                    <a:pt x="2966" y="717"/>
                  </a:lnTo>
                  <a:cubicBezTo>
                    <a:pt x="2947" y="611"/>
                    <a:pt x="2893" y="542"/>
                    <a:pt x="2787" y="542"/>
                  </a:cubicBezTo>
                  <a:cubicBezTo>
                    <a:pt x="2657" y="542"/>
                    <a:pt x="2568" y="644"/>
                    <a:pt x="2568" y="859"/>
                  </a:cubicBezTo>
                  <a:lnTo>
                    <a:pt x="2568" y="892"/>
                  </a:lnTo>
                  <a:cubicBezTo>
                    <a:pt x="2568" y="1113"/>
                    <a:pt x="2647" y="1213"/>
                    <a:pt x="2789" y="1213"/>
                  </a:cubicBezTo>
                  <a:cubicBezTo>
                    <a:pt x="2893" y="1213"/>
                    <a:pt x="2970" y="1136"/>
                    <a:pt x="2987" y="1017"/>
                  </a:cubicBezTo>
                  <a:lnTo>
                    <a:pt x="3264" y="1017"/>
                  </a:lnTo>
                  <a:cubicBezTo>
                    <a:pt x="3243" y="1265"/>
                    <a:pt x="3074" y="1442"/>
                    <a:pt x="2778" y="1442"/>
                  </a:cubicBezTo>
                  <a:close/>
                  <a:moveTo>
                    <a:pt x="1644" y="1442"/>
                  </a:moveTo>
                  <a:cubicBezTo>
                    <a:pt x="1342" y="1442"/>
                    <a:pt x="1123" y="1255"/>
                    <a:pt x="1123" y="886"/>
                  </a:cubicBezTo>
                  <a:lnTo>
                    <a:pt x="1123" y="871"/>
                  </a:lnTo>
                  <a:cubicBezTo>
                    <a:pt x="1123" y="502"/>
                    <a:pt x="1357" y="306"/>
                    <a:pt x="1646" y="306"/>
                  </a:cubicBezTo>
                  <a:cubicBezTo>
                    <a:pt x="1894" y="306"/>
                    <a:pt x="2099" y="432"/>
                    <a:pt x="2124" y="717"/>
                  </a:cubicBezTo>
                  <a:lnTo>
                    <a:pt x="1832" y="717"/>
                  </a:lnTo>
                  <a:cubicBezTo>
                    <a:pt x="1813" y="611"/>
                    <a:pt x="1759" y="542"/>
                    <a:pt x="1653" y="542"/>
                  </a:cubicBezTo>
                  <a:cubicBezTo>
                    <a:pt x="1523" y="542"/>
                    <a:pt x="1434" y="644"/>
                    <a:pt x="1434" y="859"/>
                  </a:cubicBezTo>
                  <a:lnTo>
                    <a:pt x="1434" y="892"/>
                  </a:lnTo>
                  <a:cubicBezTo>
                    <a:pt x="1434" y="1113"/>
                    <a:pt x="1513" y="1213"/>
                    <a:pt x="1655" y="1213"/>
                  </a:cubicBezTo>
                  <a:cubicBezTo>
                    <a:pt x="1759" y="1213"/>
                    <a:pt x="1836" y="1136"/>
                    <a:pt x="1853" y="1017"/>
                  </a:cubicBezTo>
                  <a:lnTo>
                    <a:pt x="2130" y="1017"/>
                  </a:lnTo>
                  <a:cubicBezTo>
                    <a:pt x="2109" y="1265"/>
                    <a:pt x="1940" y="1442"/>
                    <a:pt x="1644" y="1442"/>
                  </a:cubicBezTo>
                  <a:close/>
                  <a:moveTo>
                    <a:pt x="650" y="1057"/>
                  </a:moveTo>
                  <a:lnTo>
                    <a:pt x="650" y="953"/>
                  </a:lnTo>
                  <a:lnTo>
                    <a:pt x="529" y="953"/>
                  </a:lnTo>
                  <a:cubicBezTo>
                    <a:pt x="379" y="953"/>
                    <a:pt x="302" y="994"/>
                    <a:pt x="302" y="1092"/>
                  </a:cubicBezTo>
                  <a:lnTo>
                    <a:pt x="302" y="1103"/>
                  </a:lnTo>
                  <a:cubicBezTo>
                    <a:pt x="302" y="1178"/>
                    <a:pt x="348" y="1230"/>
                    <a:pt x="450" y="1230"/>
                  </a:cubicBezTo>
                  <a:cubicBezTo>
                    <a:pt x="554" y="1230"/>
                    <a:pt x="650" y="1171"/>
                    <a:pt x="650" y="1057"/>
                  </a:cubicBezTo>
                  <a:close/>
                  <a:moveTo>
                    <a:pt x="358" y="1442"/>
                  </a:moveTo>
                  <a:cubicBezTo>
                    <a:pt x="162" y="1442"/>
                    <a:pt x="0" y="1342"/>
                    <a:pt x="0" y="1121"/>
                  </a:cubicBezTo>
                  <a:lnTo>
                    <a:pt x="0" y="1109"/>
                  </a:lnTo>
                  <a:cubicBezTo>
                    <a:pt x="0" y="840"/>
                    <a:pt x="233" y="752"/>
                    <a:pt x="514" y="752"/>
                  </a:cubicBezTo>
                  <a:lnTo>
                    <a:pt x="650" y="752"/>
                  </a:lnTo>
                  <a:lnTo>
                    <a:pt x="650" y="700"/>
                  </a:lnTo>
                  <a:cubicBezTo>
                    <a:pt x="650" y="592"/>
                    <a:pt x="602" y="525"/>
                    <a:pt x="489" y="525"/>
                  </a:cubicBezTo>
                  <a:cubicBezTo>
                    <a:pt x="387" y="525"/>
                    <a:pt x="333" y="584"/>
                    <a:pt x="325" y="667"/>
                  </a:cubicBezTo>
                  <a:lnTo>
                    <a:pt x="33" y="667"/>
                  </a:lnTo>
                  <a:cubicBezTo>
                    <a:pt x="54" y="425"/>
                    <a:pt x="246" y="306"/>
                    <a:pt x="504" y="306"/>
                  </a:cubicBezTo>
                  <a:cubicBezTo>
                    <a:pt x="767" y="306"/>
                    <a:pt x="954" y="419"/>
                    <a:pt x="954" y="690"/>
                  </a:cubicBezTo>
                  <a:lnTo>
                    <a:pt x="954" y="1419"/>
                  </a:lnTo>
                  <a:lnTo>
                    <a:pt x="656" y="1419"/>
                  </a:lnTo>
                  <a:lnTo>
                    <a:pt x="656" y="1294"/>
                  </a:lnTo>
                  <a:cubicBezTo>
                    <a:pt x="604" y="1374"/>
                    <a:pt x="504" y="1442"/>
                    <a:pt x="358" y="144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626061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White2 Image">
    <p:bg>
      <p:bgPr>
        <a:solidFill>
          <a:schemeClr val="tx1"/>
        </a:solidFill>
        <a:effectLst/>
      </p:bgPr>
    </p:bg>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449E654-6B6A-44E6-852C-967C3EDDCA21}"/>
              </a:ext>
            </a:extLst>
          </p:cNvPr>
          <p:cNvSpPr>
            <a:spLocks noGrp="1"/>
          </p:cNvSpPr>
          <p:nvPr>
            <p:ph type="pic" sz="quarter" idx="10" hasCustomPrompt="1"/>
          </p:nvPr>
        </p:nvSpPr>
        <p:spPr>
          <a:xfrm>
            <a:off x="-7620" y="-9144"/>
            <a:ext cx="12207240" cy="6876288"/>
          </a:xfrm>
        </p:spPr>
        <p:txBody>
          <a:bodyPr lIns="0" tIns="182880"/>
          <a:lstStyle>
            <a:lvl1pPr algn="ctr">
              <a:buNone/>
              <a:defRPr>
                <a:solidFill>
                  <a:schemeClr val="bg1"/>
                </a:solidFill>
              </a:defRPr>
            </a:lvl1pPr>
          </a:lstStyle>
          <a:p>
            <a:r>
              <a:rPr lang="en-GB"/>
              <a:t>Drag picture to placeholder or click icon to add, then send to back.</a:t>
            </a:r>
            <a:endParaRPr lang="en-US"/>
          </a:p>
        </p:txBody>
      </p:sp>
      <p:sp>
        <p:nvSpPr>
          <p:cNvPr id="2" name="Title 1">
            <a:extLst>
              <a:ext uri="{FF2B5EF4-FFF2-40B4-BE49-F238E27FC236}">
                <a16:creationId xmlns:a16="http://schemas.microsoft.com/office/drawing/2014/main" id="{FC0037DA-877B-4969-92F3-D62917753DD1}"/>
              </a:ext>
            </a:extLst>
          </p:cNvPr>
          <p:cNvSpPr>
            <a:spLocks noGrp="1"/>
          </p:cNvSpPr>
          <p:nvPr>
            <p:ph type="ctrTitle" hasCustomPrompt="1"/>
          </p:nvPr>
        </p:nvSpPr>
        <p:spPr bwMode="white">
          <a:xfrm>
            <a:off x="381001" y="381001"/>
            <a:ext cx="5715000" cy="2476499"/>
          </a:xfrm>
        </p:spPr>
        <p:txBody>
          <a:bodyPr anchor="b"/>
          <a:lstStyle>
            <a:lvl1pPr algn="l">
              <a:lnSpc>
                <a:spcPct val="90000"/>
              </a:lnSpc>
              <a:defRPr sz="4800">
                <a:solidFill>
                  <a:schemeClr val="bg1"/>
                </a:solidFill>
              </a:defRPr>
            </a:lvl1pPr>
          </a:lstStyle>
          <a:p>
            <a:r>
              <a:rPr lang="en-US"/>
              <a:t>Place presentation title here 48pt</a:t>
            </a:r>
          </a:p>
        </p:txBody>
      </p:sp>
      <p:sp>
        <p:nvSpPr>
          <p:cNvPr id="3" name="Subtitle 2">
            <a:extLst>
              <a:ext uri="{FF2B5EF4-FFF2-40B4-BE49-F238E27FC236}">
                <a16:creationId xmlns:a16="http://schemas.microsoft.com/office/drawing/2014/main" id="{99BBB33C-A0EF-4DAE-96F6-5E528C0ED201}"/>
              </a:ext>
            </a:extLst>
          </p:cNvPr>
          <p:cNvSpPr>
            <a:spLocks noGrp="1"/>
          </p:cNvSpPr>
          <p:nvPr>
            <p:ph type="subTitle" idx="1" hasCustomPrompt="1"/>
          </p:nvPr>
        </p:nvSpPr>
        <p:spPr bwMode="white">
          <a:xfrm>
            <a:off x="381001" y="3108960"/>
            <a:ext cx="4301168" cy="1092845"/>
          </a:xfrm>
        </p:spPr>
        <p:txBody>
          <a:bodyPr/>
          <a:lstStyle>
            <a:lvl1pPr marL="0" indent="0" algn="l">
              <a:lnSpc>
                <a:spcPct val="90000"/>
              </a:lnSpc>
              <a:spcAft>
                <a:spcPts val="0"/>
              </a:spcAft>
              <a:buNone/>
              <a:defRPr sz="2400" b="0" i="0" spc="0">
                <a:solidFill>
                  <a:schemeClr val="bg1"/>
                </a:solidFill>
                <a:latin typeface="GT Sectra Fine Rg"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GB"/>
              <a:t>Place subtitle here in GT Sectra Fine </a:t>
            </a:r>
            <a:r>
              <a:rPr lang="en-GB" err="1"/>
              <a:t>Rg</a:t>
            </a:r>
            <a:r>
              <a:rPr lang="en-GB"/>
              <a:t> 24pt</a:t>
            </a:r>
            <a:endParaRPr lang="en-US"/>
          </a:p>
        </p:txBody>
      </p:sp>
      <p:sp>
        <p:nvSpPr>
          <p:cNvPr id="11" name="Text Placeholder 16">
            <a:extLst>
              <a:ext uri="{FF2B5EF4-FFF2-40B4-BE49-F238E27FC236}">
                <a16:creationId xmlns:a16="http://schemas.microsoft.com/office/drawing/2014/main" id="{B2BDB7F4-6E1D-4904-AD31-0A33E91A2E6D}"/>
              </a:ext>
            </a:extLst>
          </p:cNvPr>
          <p:cNvSpPr>
            <a:spLocks noGrp="1"/>
          </p:cNvSpPr>
          <p:nvPr>
            <p:ph type="body" sz="quarter" idx="12" hasCustomPrompt="1"/>
          </p:nvPr>
        </p:nvSpPr>
        <p:spPr bwMode="white">
          <a:xfrm>
            <a:off x="381001" y="4435945"/>
            <a:ext cx="3253153" cy="530687"/>
          </a:xfrm>
        </p:spPr>
        <p:txBody>
          <a:bodyPr/>
          <a:lstStyle>
            <a:lvl1pPr marL="0" indent="0" algn="l" defTabSz="914400" rtl="0" eaLnBrk="1" latinLnBrk="0" hangingPunct="1">
              <a:spcAft>
                <a:spcPts val="0"/>
              </a:spcAft>
              <a:buNone/>
              <a:defRPr lang="en-US" sz="1400" b="0" kern="1200" dirty="0" smtClean="0">
                <a:solidFill>
                  <a:schemeClr val="bg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a:t>Presenter 14pt</a:t>
            </a:r>
          </a:p>
        </p:txBody>
      </p:sp>
      <p:sp>
        <p:nvSpPr>
          <p:cNvPr id="12" name="Date Placeholder 10">
            <a:extLst>
              <a:ext uri="{FF2B5EF4-FFF2-40B4-BE49-F238E27FC236}">
                <a16:creationId xmlns:a16="http://schemas.microsoft.com/office/drawing/2014/main" id="{1E34DA31-8586-4EF2-9474-E9CBCF31314E}"/>
              </a:ext>
            </a:extLst>
          </p:cNvPr>
          <p:cNvSpPr>
            <a:spLocks noGrp="1"/>
          </p:cNvSpPr>
          <p:nvPr>
            <p:ph type="dt" sz="half" idx="2"/>
          </p:nvPr>
        </p:nvSpPr>
        <p:spPr bwMode="white">
          <a:xfrm>
            <a:off x="381001" y="4190668"/>
            <a:ext cx="3253153" cy="245276"/>
          </a:xfrm>
          <a:prstGeom prst="rect">
            <a:avLst/>
          </a:prstGeom>
        </p:spPr>
        <p:txBody>
          <a:bodyPr vert="horz" lIns="0" tIns="0" rIns="0" bIns="0" rtlCol="0" anchor="t"/>
          <a:lstStyle>
            <a:lvl1pPr marL="0" algn="l" defTabSz="914400" rtl="0" eaLnBrk="1" latinLnBrk="0" hangingPunct="1">
              <a:defRPr lang="en-US" sz="1400" b="1" kern="1200" smtClean="0">
                <a:solidFill>
                  <a:schemeClr val="bg1"/>
                </a:solidFill>
                <a:latin typeface="+mn-lt"/>
                <a:ea typeface="+mn-ea"/>
                <a:cs typeface="+mn-cs"/>
              </a:defRPr>
            </a:lvl1pPr>
          </a:lstStyle>
          <a:p>
            <a:endParaRPr lang="en-US">
              <a:solidFill>
                <a:schemeClr val="bg1"/>
              </a:solidFill>
            </a:endParaRPr>
          </a:p>
        </p:txBody>
      </p:sp>
      <p:sp>
        <p:nvSpPr>
          <p:cNvPr id="5" name="TextBox 4">
            <a:extLst>
              <a:ext uri="{FF2B5EF4-FFF2-40B4-BE49-F238E27FC236}">
                <a16:creationId xmlns:a16="http://schemas.microsoft.com/office/drawing/2014/main" id="{D8EFDB83-09AD-4E52-93C8-E24DAC9705FB}"/>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2"/>
                </a:solidFill>
                <a:effectLst/>
                <a:uLnTx/>
                <a:uFillTx/>
              </a:rPr>
              <a:t>Go to Brand Space for more cover options</a:t>
            </a:r>
            <a:endParaRPr kumimoji="0" lang="en-US" sz="800" b="0" i="0" u="none" strike="noStrike" kern="0" cap="none" spc="0" normalizeH="0" baseline="0" noProof="0">
              <a:ln>
                <a:noFill/>
              </a:ln>
              <a:solidFill>
                <a:schemeClr val="bg2"/>
              </a:solidFill>
              <a:effectLst/>
              <a:uLnTx/>
              <a:uFillTx/>
            </a:endParaRPr>
          </a:p>
        </p:txBody>
      </p:sp>
      <p:pic>
        <p:nvPicPr>
          <p:cNvPr id="10" name="Graphic 9" descr="Accenture Greater Than symbol in purple">
            <a:extLst>
              <a:ext uri="{FF2B5EF4-FFF2-40B4-BE49-F238E27FC236}">
                <a16:creationId xmlns:a16="http://schemas.microsoft.com/office/drawing/2014/main" id="{299A6723-3F53-4981-840E-D1D62874F6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636" y="5607811"/>
            <a:ext cx="641502" cy="704088"/>
          </a:xfrm>
          <a:prstGeom prst="rect">
            <a:avLst/>
          </a:prstGeom>
        </p:spPr>
      </p:pic>
    </p:spTree>
    <p:extLst>
      <p:ext uri="{BB962C8B-B14F-4D97-AF65-F5344CB8AC3E}">
        <p14:creationId xmlns:p14="http://schemas.microsoft.com/office/powerpoint/2010/main" val="40536426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White3 Image">
    <p:bg>
      <p:bgRef idx="1001">
        <a:schemeClr val="bg1"/>
      </p:bgRef>
    </p:bg>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38B557E5-FD3E-49D7-8F2D-F2CFBA8CA182}"/>
              </a:ext>
            </a:extLst>
          </p:cNvPr>
          <p:cNvSpPr>
            <a:spLocks noGrp="1"/>
          </p:cNvSpPr>
          <p:nvPr>
            <p:ph type="pic" sz="quarter" idx="10" hasCustomPrompt="1"/>
          </p:nvPr>
        </p:nvSpPr>
        <p:spPr>
          <a:xfrm>
            <a:off x="-7620" y="-9144"/>
            <a:ext cx="12207240" cy="6876288"/>
          </a:xfrm>
        </p:spPr>
        <p:txBody>
          <a:bodyPr lIns="0" tIns="182880"/>
          <a:lstStyle>
            <a:lvl1pPr algn="ctr">
              <a:buNone/>
              <a:defRPr/>
            </a:lvl1pPr>
          </a:lstStyle>
          <a:p>
            <a:r>
              <a:rPr lang="en-GB"/>
              <a:t>Drag picture to placeholder or click icon to add, then send to back.</a:t>
            </a:r>
            <a:endParaRPr lang="en-US"/>
          </a:p>
        </p:txBody>
      </p:sp>
      <p:sp>
        <p:nvSpPr>
          <p:cNvPr id="19" name="TextBox 18">
            <a:extLst>
              <a:ext uri="{FF2B5EF4-FFF2-40B4-BE49-F238E27FC236}">
                <a16:creationId xmlns:a16="http://schemas.microsoft.com/office/drawing/2014/main" id="{827161CB-9748-47B4-8746-547E8A915299}"/>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tx2"/>
                </a:solidFill>
                <a:effectLst/>
                <a:uLnTx/>
                <a:uFillTx/>
              </a:rPr>
              <a:t>Go to Brand Space for more cover options</a:t>
            </a:r>
            <a:endParaRPr kumimoji="0" lang="en-US" sz="800" b="0" i="0" u="none" strike="noStrike" kern="0" cap="none" spc="0" normalizeH="0" baseline="0" noProof="0">
              <a:ln>
                <a:noFill/>
              </a:ln>
              <a:solidFill>
                <a:schemeClr val="tx2"/>
              </a:solidFill>
              <a:effectLst/>
              <a:uLnTx/>
              <a:uFillTx/>
            </a:endParaRPr>
          </a:p>
        </p:txBody>
      </p:sp>
      <p:sp>
        <p:nvSpPr>
          <p:cNvPr id="31" name="Title 1">
            <a:extLst>
              <a:ext uri="{FF2B5EF4-FFF2-40B4-BE49-F238E27FC236}">
                <a16:creationId xmlns:a16="http://schemas.microsoft.com/office/drawing/2014/main" id="{1C428014-9969-4841-B19D-25CB7221F2FF}"/>
              </a:ext>
            </a:extLst>
          </p:cNvPr>
          <p:cNvSpPr>
            <a:spLocks noGrp="1"/>
          </p:cNvSpPr>
          <p:nvPr>
            <p:ph type="ctrTitle" hasCustomPrompt="1"/>
          </p:nvPr>
        </p:nvSpPr>
        <p:spPr bwMode="black">
          <a:xfrm>
            <a:off x="381001" y="384048"/>
            <a:ext cx="5715000" cy="2478024"/>
          </a:xfrm>
        </p:spPr>
        <p:txBody>
          <a:bodyPr anchor="b"/>
          <a:lstStyle>
            <a:lvl1pPr algn="l">
              <a:lnSpc>
                <a:spcPct val="90000"/>
              </a:lnSpc>
              <a:defRPr sz="4800">
                <a:solidFill>
                  <a:schemeClr val="tx1"/>
                </a:solidFill>
              </a:defRPr>
            </a:lvl1pPr>
          </a:lstStyle>
          <a:p>
            <a:r>
              <a:rPr lang="en-US"/>
              <a:t>Place presentation title here 48pt</a:t>
            </a:r>
          </a:p>
        </p:txBody>
      </p:sp>
      <p:sp>
        <p:nvSpPr>
          <p:cNvPr id="32" name="Subtitle 2">
            <a:extLst>
              <a:ext uri="{FF2B5EF4-FFF2-40B4-BE49-F238E27FC236}">
                <a16:creationId xmlns:a16="http://schemas.microsoft.com/office/drawing/2014/main" id="{6D52D49F-987F-4EF2-8666-9805763F686A}"/>
              </a:ext>
            </a:extLst>
          </p:cNvPr>
          <p:cNvSpPr>
            <a:spLocks noGrp="1"/>
          </p:cNvSpPr>
          <p:nvPr>
            <p:ph type="subTitle" idx="1" hasCustomPrompt="1"/>
          </p:nvPr>
        </p:nvSpPr>
        <p:spPr bwMode="black">
          <a:xfrm>
            <a:off x="381001" y="3108960"/>
            <a:ext cx="4301168" cy="1092845"/>
          </a:xfrm>
        </p:spPr>
        <p:txBody>
          <a:bodyPr/>
          <a:lstStyle>
            <a:lvl1pPr marL="0" indent="0" algn="l">
              <a:lnSpc>
                <a:spcPct val="90000"/>
              </a:lnSpc>
              <a:spcAft>
                <a:spcPts val="0"/>
              </a:spcAft>
              <a:buNone/>
              <a:defRPr sz="2400" b="0" i="0" spc="0">
                <a:solidFill>
                  <a:schemeClr val="tx1"/>
                </a:solidFill>
                <a:latin typeface="GT Sectra Fine Rg"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GB"/>
              <a:t>Place subtitle here in GT Sectra Fine </a:t>
            </a:r>
            <a:r>
              <a:rPr lang="en-GB" err="1"/>
              <a:t>Rg</a:t>
            </a:r>
            <a:r>
              <a:rPr lang="en-GB"/>
              <a:t> 24pt</a:t>
            </a:r>
            <a:endParaRPr lang="en-US"/>
          </a:p>
        </p:txBody>
      </p:sp>
      <p:sp>
        <p:nvSpPr>
          <p:cNvPr id="33" name="Text Placeholder 16">
            <a:extLst>
              <a:ext uri="{FF2B5EF4-FFF2-40B4-BE49-F238E27FC236}">
                <a16:creationId xmlns:a16="http://schemas.microsoft.com/office/drawing/2014/main" id="{784963B7-4AB8-4BD6-B942-182C4FFFB2B7}"/>
              </a:ext>
            </a:extLst>
          </p:cNvPr>
          <p:cNvSpPr>
            <a:spLocks noGrp="1"/>
          </p:cNvSpPr>
          <p:nvPr>
            <p:ph type="body" sz="quarter" idx="12" hasCustomPrompt="1"/>
          </p:nvPr>
        </p:nvSpPr>
        <p:spPr bwMode="black">
          <a:xfrm>
            <a:off x="381001" y="4434840"/>
            <a:ext cx="3253153" cy="530687"/>
          </a:xfrm>
        </p:spPr>
        <p:txBody>
          <a:bodyPr/>
          <a:lstStyle>
            <a:lvl1pPr marL="0" indent="0" algn="l" defTabSz="914400" rtl="0" eaLnBrk="1" latinLnBrk="0" hangingPunct="1">
              <a:spcAft>
                <a:spcPts val="0"/>
              </a:spcAft>
              <a:buNone/>
              <a:defRPr lang="en-US" sz="1400" b="0" kern="1200" dirty="0" smtClean="0">
                <a:solidFill>
                  <a:schemeClr val="tx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a:t>Presenter 14pt</a:t>
            </a:r>
          </a:p>
        </p:txBody>
      </p:sp>
      <p:sp>
        <p:nvSpPr>
          <p:cNvPr id="34" name="Date Placeholder 10">
            <a:extLst>
              <a:ext uri="{FF2B5EF4-FFF2-40B4-BE49-F238E27FC236}">
                <a16:creationId xmlns:a16="http://schemas.microsoft.com/office/drawing/2014/main" id="{7722ECA6-F4B8-4408-987A-6078074CB32A}"/>
              </a:ext>
            </a:extLst>
          </p:cNvPr>
          <p:cNvSpPr>
            <a:spLocks noGrp="1"/>
          </p:cNvSpPr>
          <p:nvPr>
            <p:ph type="dt" sz="half" idx="2"/>
          </p:nvPr>
        </p:nvSpPr>
        <p:spPr bwMode="black">
          <a:xfrm>
            <a:off x="381001" y="4197490"/>
            <a:ext cx="3253153" cy="245276"/>
          </a:xfrm>
          <a:prstGeom prst="rect">
            <a:avLst/>
          </a:prstGeom>
        </p:spPr>
        <p:txBody>
          <a:bodyPr vert="horz" lIns="0" tIns="0" rIns="0" bIns="0" rtlCol="0" anchor="t"/>
          <a:lstStyle>
            <a:lvl1pPr marL="0" algn="l" defTabSz="914400" rtl="0" eaLnBrk="1" latinLnBrk="0" hangingPunct="1">
              <a:defRPr lang="en-US" sz="1400" b="1" kern="1200" smtClean="0">
                <a:solidFill>
                  <a:schemeClr val="tx1"/>
                </a:solidFill>
                <a:latin typeface="+mn-lt"/>
                <a:ea typeface="+mn-ea"/>
                <a:cs typeface="+mn-cs"/>
              </a:defRPr>
            </a:lvl1pPr>
          </a:lstStyle>
          <a:p>
            <a:endParaRPr lang="en-US"/>
          </a:p>
        </p:txBody>
      </p:sp>
      <p:grpSp>
        <p:nvGrpSpPr>
          <p:cNvPr id="10" name="Logo_BL" descr="Accenture logo in black and purple">
            <a:extLst>
              <a:ext uri="{FF2B5EF4-FFF2-40B4-BE49-F238E27FC236}">
                <a16:creationId xmlns:a16="http://schemas.microsoft.com/office/drawing/2014/main" id="{854C139D-5D17-4D1A-87BD-07B345E2E515}"/>
              </a:ext>
            </a:extLst>
          </p:cNvPr>
          <p:cNvGrpSpPr>
            <a:grpSpLocks noChangeAspect="1"/>
          </p:cNvGrpSpPr>
          <p:nvPr userDrawn="1"/>
        </p:nvGrpSpPr>
        <p:grpSpPr bwMode="auto">
          <a:xfrm>
            <a:off x="381001" y="5815543"/>
            <a:ext cx="1883664" cy="496357"/>
            <a:chOff x="2387" y="1701"/>
            <a:chExt cx="4535" cy="1195"/>
          </a:xfrm>
        </p:grpSpPr>
        <p:sp>
          <p:nvSpPr>
            <p:cNvPr id="14" name="Freeform 5">
              <a:extLst>
                <a:ext uri="{FF2B5EF4-FFF2-40B4-BE49-F238E27FC236}">
                  <a16:creationId xmlns:a16="http://schemas.microsoft.com/office/drawing/2014/main" id="{6073E091-2A74-4D4D-8C42-D39E8FD65A08}"/>
                </a:ext>
              </a:extLst>
            </p:cNvPr>
            <p:cNvSpPr>
              <a:spLocks/>
            </p:cNvSpPr>
            <p:nvPr userDrawn="1"/>
          </p:nvSpPr>
          <p:spPr bwMode="auto">
            <a:xfrm>
              <a:off x="5030" y="1701"/>
              <a:ext cx="447" cy="473"/>
            </a:xfrm>
            <a:custGeom>
              <a:avLst/>
              <a:gdLst>
                <a:gd name="T0" fmla="*/ 0 w 931"/>
                <a:gd name="T1" fmla="*/ 696 h 985"/>
                <a:gd name="T2" fmla="*/ 544 w 931"/>
                <a:gd name="T3" fmla="*/ 494 h 985"/>
                <a:gd name="T4" fmla="*/ 0 w 931"/>
                <a:gd name="T5" fmla="*/ 281 h 985"/>
                <a:gd name="T6" fmla="*/ 0 w 931"/>
                <a:gd name="T7" fmla="*/ 0 h 985"/>
                <a:gd name="T8" fmla="*/ 931 w 931"/>
                <a:gd name="T9" fmla="*/ 375 h 985"/>
                <a:gd name="T10" fmla="*/ 931 w 931"/>
                <a:gd name="T11" fmla="*/ 608 h 985"/>
                <a:gd name="T12" fmla="*/ 0 w 931"/>
                <a:gd name="T13" fmla="*/ 985 h 985"/>
                <a:gd name="T14" fmla="*/ 0 w 931"/>
                <a:gd name="T15" fmla="*/ 696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1" h="985">
                  <a:moveTo>
                    <a:pt x="0" y="696"/>
                  </a:moveTo>
                  <a:lnTo>
                    <a:pt x="544" y="494"/>
                  </a:lnTo>
                  <a:lnTo>
                    <a:pt x="0" y="281"/>
                  </a:lnTo>
                  <a:lnTo>
                    <a:pt x="0" y="0"/>
                  </a:lnTo>
                  <a:lnTo>
                    <a:pt x="931" y="375"/>
                  </a:lnTo>
                  <a:lnTo>
                    <a:pt x="931" y="608"/>
                  </a:lnTo>
                  <a:lnTo>
                    <a:pt x="0" y="985"/>
                  </a:lnTo>
                  <a:lnTo>
                    <a:pt x="0" y="696"/>
                  </a:lnTo>
                  <a:close/>
                </a:path>
              </a:pathLst>
            </a:custGeom>
            <a:solidFill>
              <a:srgbClr val="A1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4DB984E3-DACF-4D7C-B5E4-08F21BF13867}"/>
                </a:ext>
              </a:extLst>
            </p:cNvPr>
            <p:cNvSpPr>
              <a:spLocks noEditPoints="1"/>
            </p:cNvSpPr>
            <p:nvPr userDrawn="1"/>
          </p:nvSpPr>
          <p:spPr bwMode="auto">
            <a:xfrm>
              <a:off x="2387" y="2204"/>
              <a:ext cx="4535" cy="692"/>
            </a:xfrm>
            <a:custGeom>
              <a:avLst/>
              <a:gdLst>
                <a:gd name="T0" fmla="*/ 8952 w 9448"/>
                <a:gd name="T1" fmla="*/ 519 h 1442"/>
                <a:gd name="T2" fmla="*/ 8431 w 9448"/>
                <a:gd name="T3" fmla="*/ 892 h 1442"/>
                <a:gd name="T4" fmla="*/ 9448 w 9448"/>
                <a:gd name="T5" fmla="*/ 819 h 1442"/>
                <a:gd name="T6" fmla="*/ 8967 w 9448"/>
                <a:gd name="T7" fmla="*/ 1221 h 1442"/>
                <a:gd name="T8" fmla="*/ 8961 w 9448"/>
                <a:gd name="T9" fmla="*/ 1442 h 1442"/>
                <a:gd name="T10" fmla="*/ 8008 w 9448"/>
                <a:gd name="T11" fmla="*/ 529 h 1442"/>
                <a:gd name="T12" fmla="*/ 8008 w 9448"/>
                <a:gd name="T13" fmla="*/ 859 h 1442"/>
                <a:gd name="T14" fmla="*/ 7704 w 9448"/>
                <a:gd name="T15" fmla="*/ 329 h 1442"/>
                <a:gd name="T16" fmla="*/ 7178 w 9448"/>
                <a:gd name="T17" fmla="*/ 1259 h 1442"/>
                <a:gd name="T18" fmla="*/ 6522 w 9448"/>
                <a:gd name="T19" fmla="*/ 329 h 1442"/>
                <a:gd name="T20" fmla="*/ 6987 w 9448"/>
                <a:gd name="T21" fmla="*/ 1205 h 1442"/>
                <a:gd name="T22" fmla="*/ 7483 w 9448"/>
                <a:gd name="T23" fmla="*/ 329 h 1442"/>
                <a:gd name="T24" fmla="*/ 6128 w 9448"/>
                <a:gd name="T25" fmla="*/ 329 h 1442"/>
                <a:gd name="T26" fmla="*/ 6128 w 9448"/>
                <a:gd name="T27" fmla="*/ 556 h 1442"/>
                <a:gd name="T28" fmla="*/ 6343 w 9448"/>
                <a:gd name="T29" fmla="*/ 1174 h 1442"/>
                <a:gd name="T30" fmla="*/ 5822 w 9448"/>
                <a:gd name="T31" fmla="*/ 1105 h 1442"/>
                <a:gd name="T32" fmla="*/ 5694 w 9448"/>
                <a:gd name="T33" fmla="*/ 329 h 1442"/>
                <a:gd name="T34" fmla="*/ 6128 w 9448"/>
                <a:gd name="T35" fmla="*/ 0 h 1442"/>
                <a:gd name="T36" fmla="*/ 4900 w 9448"/>
                <a:gd name="T37" fmla="*/ 492 h 1442"/>
                <a:gd name="T38" fmla="*/ 5559 w 9448"/>
                <a:gd name="T39" fmla="*/ 1419 h 1442"/>
                <a:gd name="T40" fmla="*/ 5092 w 9448"/>
                <a:gd name="T41" fmla="*/ 552 h 1442"/>
                <a:gd name="T42" fmla="*/ 4596 w 9448"/>
                <a:gd name="T43" fmla="*/ 1419 h 1442"/>
                <a:gd name="T44" fmla="*/ 4112 w 9448"/>
                <a:gd name="T45" fmla="*/ 748 h 1442"/>
                <a:gd name="T46" fmla="*/ 3921 w 9448"/>
                <a:gd name="T47" fmla="*/ 1442 h 1442"/>
                <a:gd name="T48" fmla="*/ 3910 w 9448"/>
                <a:gd name="T49" fmla="*/ 306 h 1442"/>
                <a:gd name="T50" fmla="*/ 3700 w 9448"/>
                <a:gd name="T51" fmla="*/ 950 h 1442"/>
                <a:gd name="T52" fmla="*/ 4408 w 9448"/>
                <a:gd name="T53" fmla="*/ 1080 h 1442"/>
                <a:gd name="T54" fmla="*/ 2257 w 9448"/>
                <a:gd name="T55" fmla="*/ 886 h 1442"/>
                <a:gd name="T56" fmla="*/ 3258 w 9448"/>
                <a:gd name="T57" fmla="*/ 717 h 1442"/>
                <a:gd name="T58" fmla="*/ 2568 w 9448"/>
                <a:gd name="T59" fmla="*/ 859 h 1442"/>
                <a:gd name="T60" fmla="*/ 2987 w 9448"/>
                <a:gd name="T61" fmla="*/ 1017 h 1442"/>
                <a:gd name="T62" fmla="*/ 1644 w 9448"/>
                <a:gd name="T63" fmla="*/ 1442 h 1442"/>
                <a:gd name="T64" fmla="*/ 1646 w 9448"/>
                <a:gd name="T65" fmla="*/ 306 h 1442"/>
                <a:gd name="T66" fmla="*/ 1653 w 9448"/>
                <a:gd name="T67" fmla="*/ 542 h 1442"/>
                <a:gd name="T68" fmla="*/ 1655 w 9448"/>
                <a:gd name="T69" fmla="*/ 1213 h 1442"/>
                <a:gd name="T70" fmla="*/ 1644 w 9448"/>
                <a:gd name="T71" fmla="*/ 1442 h 1442"/>
                <a:gd name="T72" fmla="*/ 529 w 9448"/>
                <a:gd name="T73" fmla="*/ 953 h 1442"/>
                <a:gd name="T74" fmla="*/ 450 w 9448"/>
                <a:gd name="T75" fmla="*/ 1230 h 1442"/>
                <a:gd name="T76" fmla="*/ 0 w 9448"/>
                <a:gd name="T77" fmla="*/ 1121 h 1442"/>
                <a:gd name="T78" fmla="*/ 650 w 9448"/>
                <a:gd name="T79" fmla="*/ 752 h 1442"/>
                <a:gd name="T80" fmla="*/ 325 w 9448"/>
                <a:gd name="T81" fmla="*/ 667 h 1442"/>
                <a:gd name="T82" fmla="*/ 954 w 9448"/>
                <a:gd name="T83" fmla="*/ 690 h 1442"/>
                <a:gd name="T84" fmla="*/ 656 w 9448"/>
                <a:gd name="T85" fmla="*/ 129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48" h="1442">
                  <a:moveTo>
                    <a:pt x="8744" y="748"/>
                  </a:moveTo>
                  <a:lnTo>
                    <a:pt x="9152" y="748"/>
                  </a:lnTo>
                  <a:cubicBezTo>
                    <a:pt x="9146" y="588"/>
                    <a:pt x="9073" y="519"/>
                    <a:pt x="8952" y="519"/>
                  </a:cubicBezTo>
                  <a:cubicBezTo>
                    <a:pt x="8857" y="519"/>
                    <a:pt x="8769" y="571"/>
                    <a:pt x="8744" y="748"/>
                  </a:cubicBezTo>
                  <a:close/>
                  <a:moveTo>
                    <a:pt x="8961" y="1442"/>
                  </a:moveTo>
                  <a:cubicBezTo>
                    <a:pt x="8646" y="1442"/>
                    <a:pt x="8431" y="1255"/>
                    <a:pt x="8431" y="892"/>
                  </a:cubicBezTo>
                  <a:lnTo>
                    <a:pt x="8431" y="871"/>
                  </a:lnTo>
                  <a:cubicBezTo>
                    <a:pt x="8431" y="507"/>
                    <a:pt x="8659" y="306"/>
                    <a:pt x="8950" y="306"/>
                  </a:cubicBezTo>
                  <a:cubicBezTo>
                    <a:pt x="9221" y="306"/>
                    <a:pt x="9448" y="459"/>
                    <a:pt x="9448" y="819"/>
                  </a:cubicBezTo>
                  <a:lnTo>
                    <a:pt x="9448" y="950"/>
                  </a:lnTo>
                  <a:lnTo>
                    <a:pt x="8740" y="950"/>
                  </a:lnTo>
                  <a:cubicBezTo>
                    <a:pt x="8752" y="1146"/>
                    <a:pt x="8836" y="1221"/>
                    <a:pt x="8967" y="1221"/>
                  </a:cubicBezTo>
                  <a:cubicBezTo>
                    <a:pt x="9084" y="1221"/>
                    <a:pt x="9146" y="1159"/>
                    <a:pt x="9167" y="1080"/>
                  </a:cubicBezTo>
                  <a:lnTo>
                    <a:pt x="9448" y="1080"/>
                  </a:lnTo>
                  <a:cubicBezTo>
                    <a:pt x="9415" y="1286"/>
                    <a:pt x="9246" y="1442"/>
                    <a:pt x="8961" y="1442"/>
                  </a:cubicBezTo>
                  <a:close/>
                  <a:moveTo>
                    <a:pt x="7704" y="329"/>
                  </a:moveTo>
                  <a:lnTo>
                    <a:pt x="8008" y="329"/>
                  </a:lnTo>
                  <a:lnTo>
                    <a:pt x="8008" y="529"/>
                  </a:lnTo>
                  <a:cubicBezTo>
                    <a:pt x="8073" y="383"/>
                    <a:pt x="8175" y="315"/>
                    <a:pt x="8335" y="315"/>
                  </a:cubicBezTo>
                  <a:lnTo>
                    <a:pt x="8335" y="615"/>
                  </a:lnTo>
                  <a:cubicBezTo>
                    <a:pt x="8129" y="615"/>
                    <a:pt x="8008" y="677"/>
                    <a:pt x="8008" y="859"/>
                  </a:cubicBezTo>
                  <a:lnTo>
                    <a:pt x="8008" y="1419"/>
                  </a:lnTo>
                  <a:lnTo>
                    <a:pt x="7704" y="1419"/>
                  </a:lnTo>
                  <a:lnTo>
                    <a:pt x="7704" y="329"/>
                  </a:lnTo>
                  <a:close/>
                  <a:moveTo>
                    <a:pt x="7483" y="1419"/>
                  </a:moveTo>
                  <a:lnTo>
                    <a:pt x="7178" y="1419"/>
                  </a:lnTo>
                  <a:lnTo>
                    <a:pt x="7178" y="1259"/>
                  </a:lnTo>
                  <a:cubicBezTo>
                    <a:pt x="7126" y="1363"/>
                    <a:pt x="7024" y="1442"/>
                    <a:pt x="6862" y="1442"/>
                  </a:cubicBezTo>
                  <a:cubicBezTo>
                    <a:pt x="6666" y="1442"/>
                    <a:pt x="6522" y="1323"/>
                    <a:pt x="6522" y="1067"/>
                  </a:cubicBezTo>
                  <a:lnTo>
                    <a:pt x="6522" y="329"/>
                  </a:lnTo>
                  <a:lnTo>
                    <a:pt x="6828" y="329"/>
                  </a:lnTo>
                  <a:lnTo>
                    <a:pt x="6828" y="1021"/>
                  </a:lnTo>
                  <a:cubicBezTo>
                    <a:pt x="6828" y="1146"/>
                    <a:pt x="6878" y="1205"/>
                    <a:pt x="6987" y="1205"/>
                  </a:cubicBezTo>
                  <a:cubicBezTo>
                    <a:pt x="7093" y="1205"/>
                    <a:pt x="7178" y="1138"/>
                    <a:pt x="7178" y="1003"/>
                  </a:cubicBezTo>
                  <a:lnTo>
                    <a:pt x="7178" y="329"/>
                  </a:lnTo>
                  <a:lnTo>
                    <a:pt x="7483" y="329"/>
                  </a:lnTo>
                  <a:lnTo>
                    <a:pt x="7483" y="1419"/>
                  </a:lnTo>
                  <a:close/>
                  <a:moveTo>
                    <a:pt x="6128" y="0"/>
                  </a:moveTo>
                  <a:lnTo>
                    <a:pt x="6128" y="329"/>
                  </a:lnTo>
                  <a:lnTo>
                    <a:pt x="6336" y="329"/>
                  </a:lnTo>
                  <a:lnTo>
                    <a:pt x="6336" y="556"/>
                  </a:lnTo>
                  <a:lnTo>
                    <a:pt x="6128" y="556"/>
                  </a:lnTo>
                  <a:lnTo>
                    <a:pt x="6128" y="1073"/>
                  </a:lnTo>
                  <a:cubicBezTo>
                    <a:pt x="6128" y="1155"/>
                    <a:pt x="6165" y="1192"/>
                    <a:pt x="6236" y="1192"/>
                  </a:cubicBezTo>
                  <a:cubicBezTo>
                    <a:pt x="6280" y="1192"/>
                    <a:pt x="6313" y="1186"/>
                    <a:pt x="6343" y="1174"/>
                  </a:cubicBezTo>
                  <a:lnTo>
                    <a:pt x="6343" y="1411"/>
                  </a:lnTo>
                  <a:cubicBezTo>
                    <a:pt x="6307" y="1422"/>
                    <a:pt x="6247" y="1434"/>
                    <a:pt x="6172" y="1434"/>
                  </a:cubicBezTo>
                  <a:cubicBezTo>
                    <a:pt x="5934" y="1434"/>
                    <a:pt x="5822" y="1326"/>
                    <a:pt x="5822" y="1105"/>
                  </a:cubicBezTo>
                  <a:lnTo>
                    <a:pt x="5822" y="556"/>
                  </a:lnTo>
                  <a:lnTo>
                    <a:pt x="5694" y="556"/>
                  </a:lnTo>
                  <a:lnTo>
                    <a:pt x="5694" y="329"/>
                  </a:lnTo>
                  <a:lnTo>
                    <a:pt x="5822" y="329"/>
                  </a:lnTo>
                  <a:lnTo>
                    <a:pt x="5822" y="125"/>
                  </a:lnTo>
                  <a:lnTo>
                    <a:pt x="6128" y="0"/>
                  </a:lnTo>
                  <a:close/>
                  <a:moveTo>
                    <a:pt x="4596" y="329"/>
                  </a:moveTo>
                  <a:lnTo>
                    <a:pt x="4900" y="329"/>
                  </a:lnTo>
                  <a:lnTo>
                    <a:pt x="4900" y="492"/>
                  </a:lnTo>
                  <a:cubicBezTo>
                    <a:pt x="4954" y="390"/>
                    <a:pt x="5063" y="306"/>
                    <a:pt x="5230" y="306"/>
                  </a:cubicBezTo>
                  <a:cubicBezTo>
                    <a:pt x="5428" y="306"/>
                    <a:pt x="5559" y="425"/>
                    <a:pt x="5559" y="690"/>
                  </a:cubicBezTo>
                  <a:lnTo>
                    <a:pt x="5559" y="1419"/>
                  </a:lnTo>
                  <a:lnTo>
                    <a:pt x="5255" y="1419"/>
                  </a:lnTo>
                  <a:lnTo>
                    <a:pt x="5255" y="736"/>
                  </a:lnTo>
                  <a:cubicBezTo>
                    <a:pt x="5255" y="609"/>
                    <a:pt x="5202" y="552"/>
                    <a:pt x="5092" y="552"/>
                  </a:cubicBezTo>
                  <a:cubicBezTo>
                    <a:pt x="4986" y="552"/>
                    <a:pt x="4900" y="617"/>
                    <a:pt x="4900" y="755"/>
                  </a:cubicBezTo>
                  <a:lnTo>
                    <a:pt x="4900" y="1419"/>
                  </a:lnTo>
                  <a:lnTo>
                    <a:pt x="4596" y="1419"/>
                  </a:lnTo>
                  <a:lnTo>
                    <a:pt x="4596" y="329"/>
                  </a:lnTo>
                  <a:close/>
                  <a:moveTo>
                    <a:pt x="3704" y="748"/>
                  </a:moveTo>
                  <a:lnTo>
                    <a:pt x="4112" y="748"/>
                  </a:lnTo>
                  <a:cubicBezTo>
                    <a:pt x="4106" y="588"/>
                    <a:pt x="4033" y="519"/>
                    <a:pt x="3912" y="519"/>
                  </a:cubicBezTo>
                  <a:cubicBezTo>
                    <a:pt x="3816" y="519"/>
                    <a:pt x="3729" y="571"/>
                    <a:pt x="3704" y="748"/>
                  </a:cubicBezTo>
                  <a:close/>
                  <a:moveTo>
                    <a:pt x="3921" y="1442"/>
                  </a:moveTo>
                  <a:cubicBezTo>
                    <a:pt x="3606" y="1442"/>
                    <a:pt x="3391" y="1255"/>
                    <a:pt x="3391" y="892"/>
                  </a:cubicBezTo>
                  <a:lnTo>
                    <a:pt x="3391" y="871"/>
                  </a:lnTo>
                  <a:cubicBezTo>
                    <a:pt x="3391" y="507"/>
                    <a:pt x="3618" y="306"/>
                    <a:pt x="3910" y="306"/>
                  </a:cubicBezTo>
                  <a:cubicBezTo>
                    <a:pt x="4181" y="306"/>
                    <a:pt x="4408" y="459"/>
                    <a:pt x="4408" y="819"/>
                  </a:cubicBezTo>
                  <a:lnTo>
                    <a:pt x="4408" y="950"/>
                  </a:lnTo>
                  <a:lnTo>
                    <a:pt x="3700" y="950"/>
                  </a:lnTo>
                  <a:cubicBezTo>
                    <a:pt x="3712" y="1146"/>
                    <a:pt x="3795" y="1221"/>
                    <a:pt x="3927" y="1221"/>
                  </a:cubicBezTo>
                  <a:cubicBezTo>
                    <a:pt x="4043" y="1221"/>
                    <a:pt x="4106" y="1159"/>
                    <a:pt x="4127" y="1080"/>
                  </a:cubicBezTo>
                  <a:lnTo>
                    <a:pt x="4408" y="1080"/>
                  </a:lnTo>
                  <a:cubicBezTo>
                    <a:pt x="4375" y="1286"/>
                    <a:pt x="4206" y="1442"/>
                    <a:pt x="3921" y="1442"/>
                  </a:cubicBezTo>
                  <a:close/>
                  <a:moveTo>
                    <a:pt x="2778" y="1442"/>
                  </a:moveTo>
                  <a:cubicBezTo>
                    <a:pt x="2476" y="1442"/>
                    <a:pt x="2257" y="1255"/>
                    <a:pt x="2257" y="886"/>
                  </a:cubicBezTo>
                  <a:lnTo>
                    <a:pt x="2257" y="871"/>
                  </a:lnTo>
                  <a:cubicBezTo>
                    <a:pt x="2257" y="502"/>
                    <a:pt x="2491" y="306"/>
                    <a:pt x="2780" y="306"/>
                  </a:cubicBezTo>
                  <a:cubicBezTo>
                    <a:pt x="3028" y="306"/>
                    <a:pt x="3233" y="432"/>
                    <a:pt x="3258" y="717"/>
                  </a:cubicBezTo>
                  <a:lnTo>
                    <a:pt x="2966" y="717"/>
                  </a:lnTo>
                  <a:cubicBezTo>
                    <a:pt x="2947" y="611"/>
                    <a:pt x="2893" y="542"/>
                    <a:pt x="2787" y="542"/>
                  </a:cubicBezTo>
                  <a:cubicBezTo>
                    <a:pt x="2657" y="542"/>
                    <a:pt x="2568" y="644"/>
                    <a:pt x="2568" y="859"/>
                  </a:cubicBezTo>
                  <a:lnTo>
                    <a:pt x="2568" y="892"/>
                  </a:lnTo>
                  <a:cubicBezTo>
                    <a:pt x="2568" y="1113"/>
                    <a:pt x="2647" y="1213"/>
                    <a:pt x="2789" y="1213"/>
                  </a:cubicBezTo>
                  <a:cubicBezTo>
                    <a:pt x="2893" y="1213"/>
                    <a:pt x="2970" y="1136"/>
                    <a:pt x="2987" y="1017"/>
                  </a:cubicBezTo>
                  <a:lnTo>
                    <a:pt x="3264" y="1017"/>
                  </a:lnTo>
                  <a:cubicBezTo>
                    <a:pt x="3243" y="1265"/>
                    <a:pt x="3074" y="1442"/>
                    <a:pt x="2778" y="1442"/>
                  </a:cubicBezTo>
                  <a:close/>
                  <a:moveTo>
                    <a:pt x="1644" y="1442"/>
                  </a:moveTo>
                  <a:cubicBezTo>
                    <a:pt x="1342" y="1442"/>
                    <a:pt x="1123" y="1255"/>
                    <a:pt x="1123" y="886"/>
                  </a:cubicBezTo>
                  <a:lnTo>
                    <a:pt x="1123" y="871"/>
                  </a:lnTo>
                  <a:cubicBezTo>
                    <a:pt x="1123" y="502"/>
                    <a:pt x="1357" y="306"/>
                    <a:pt x="1646" y="306"/>
                  </a:cubicBezTo>
                  <a:cubicBezTo>
                    <a:pt x="1894" y="306"/>
                    <a:pt x="2099" y="432"/>
                    <a:pt x="2124" y="717"/>
                  </a:cubicBezTo>
                  <a:lnTo>
                    <a:pt x="1832" y="717"/>
                  </a:lnTo>
                  <a:cubicBezTo>
                    <a:pt x="1813" y="611"/>
                    <a:pt x="1759" y="542"/>
                    <a:pt x="1653" y="542"/>
                  </a:cubicBezTo>
                  <a:cubicBezTo>
                    <a:pt x="1523" y="542"/>
                    <a:pt x="1434" y="644"/>
                    <a:pt x="1434" y="859"/>
                  </a:cubicBezTo>
                  <a:lnTo>
                    <a:pt x="1434" y="892"/>
                  </a:lnTo>
                  <a:cubicBezTo>
                    <a:pt x="1434" y="1113"/>
                    <a:pt x="1513" y="1213"/>
                    <a:pt x="1655" y="1213"/>
                  </a:cubicBezTo>
                  <a:cubicBezTo>
                    <a:pt x="1759" y="1213"/>
                    <a:pt x="1836" y="1136"/>
                    <a:pt x="1853" y="1017"/>
                  </a:cubicBezTo>
                  <a:lnTo>
                    <a:pt x="2130" y="1017"/>
                  </a:lnTo>
                  <a:cubicBezTo>
                    <a:pt x="2109" y="1265"/>
                    <a:pt x="1940" y="1442"/>
                    <a:pt x="1644" y="1442"/>
                  </a:cubicBezTo>
                  <a:close/>
                  <a:moveTo>
                    <a:pt x="650" y="1057"/>
                  </a:moveTo>
                  <a:lnTo>
                    <a:pt x="650" y="953"/>
                  </a:lnTo>
                  <a:lnTo>
                    <a:pt x="529" y="953"/>
                  </a:lnTo>
                  <a:cubicBezTo>
                    <a:pt x="379" y="953"/>
                    <a:pt x="302" y="994"/>
                    <a:pt x="302" y="1092"/>
                  </a:cubicBezTo>
                  <a:lnTo>
                    <a:pt x="302" y="1103"/>
                  </a:lnTo>
                  <a:cubicBezTo>
                    <a:pt x="302" y="1178"/>
                    <a:pt x="348" y="1230"/>
                    <a:pt x="450" y="1230"/>
                  </a:cubicBezTo>
                  <a:cubicBezTo>
                    <a:pt x="554" y="1230"/>
                    <a:pt x="650" y="1171"/>
                    <a:pt x="650" y="1057"/>
                  </a:cubicBezTo>
                  <a:close/>
                  <a:moveTo>
                    <a:pt x="358" y="1442"/>
                  </a:moveTo>
                  <a:cubicBezTo>
                    <a:pt x="162" y="1442"/>
                    <a:pt x="0" y="1342"/>
                    <a:pt x="0" y="1121"/>
                  </a:cubicBezTo>
                  <a:lnTo>
                    <a:pt x="0" y="1109"/>
                  </a:lnTo>
                  <a:cubicBezTo>
                    <a:pt x="0" y="840"/>
                    <a:pt x="233" y="752"/>
                    <a:pt x="514" y="752"/>
                  </a:cubicBezTo>
                  <a:lnTo>
                    <a:pt x="650" y="752"/>
                  </a:lnTo>
                  <a:lnTo>
                    <a:pt x="650" y="700"/>
                  </a:lnTo>
                  <a:cubicBezTo>
                    <a:pt x="650" y="592"/>
                    <a:pt x="602" y="525"/>
                    <a:pt x="489" y="525"/>
                  </a:cubicBezTo>
                  <a:cubicBezTo>
                    <a:pt x="387" y="525"/>
                    <a:pt x="333" y="584"/>
                    <a:pt x="325" y="667"/>
                  </a:cubicBezTo>
                  <a:lnTo>
                    <a:pt x="33" y="667"/>
                  </a:lnTo>
                  <a:cubicBezTo>
                    <a:pt x="54" y="425"/>
                    <a:pt x="246" y="306"/>
                    <a:pt x="504" y="306"/>
                  </a:cubicBezTo>
                  <a:cubicBezTo>
                    <a:pt x="767" y="306"/>
                    <a:pt x="954" y="419"/>
                    <a:pt x="954" y="690"/>
                  </a:cubicBezTo>
                  <a:lnTo>
                    <a:pt x="954" y="1419"/>
                  </a:lnTo>
                  <a:lnTo>
                    <a:pt x="656" y="1419"/>
                  </a:lnTo>
                  <a:lnTo>
                    <a:pt x="656" y="1294"/>
                  </a:lnTo>
                  <a:cubicBezTo>
                    <a:pt x="604" y="1374"/>
                    <a:pt x="504" y="1442"/>
                    <a:pt x="358" y="144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063097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White4 Acquisi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037DA-877B-4969-92F3-D62917753DD1}"/>
              </a:ext>
            </a:extLst>
          </p:cNvPr>
          <p:cNvSpPr>
            <a:spLocks noGrp="1"/>
          </p:cNvSpPr>
          <p:nvPr>
            <p:ph type="ctrTitle" hasCustomPrompt="1"/>
          </p:nvPr>
        </p:nvSpPr>
        <p:spPr>
          <a:xfrm>
            <a:off x="1149093" y="381001"/>
            <a:ext cx="7997521" cy="3429000"/>
          </a:xfrm>
        </p:spPr>
        <p:txBody>
          <a:bodyPr anchor="b"/>
          <a:lstStyle>
            <a:lvl1pPr algn="l">
              <a:lnSpc>
                <a:spcPct val="90000"/>
              </a:lnSpc>
              <a:defRPr sz="6000">
                <a:solidFill>
                  <a:schemeClr val="tx1"/>
                </a:solidFill>
              </a:defRPr>
            </a:lvl1pPr>
          </a:lstStyle>
          <a:p>
            <a:r>
              <a:rPr lang="en-US"/>
              <a:t>Presentation title 60pt, long title 48pt, max 3 lines</a:t>
            </a:r>
          </a:p>
        </p:txBody>
      </p:sp>
      <p:sp>
        <p:nvSpPr>
          <p:cNvPr id="3" name="Subtitle 2">
            <a:extLst>
              <a:ext uri="{FF2B5EF4-FFF2-40B4-BE49-F238E27FC236}">
                <a16:creationId xmlns:a16="http://schemas.microsoft.com/office/drawing/2014/main" id="{99BBB33C-A0EF-4DAE-96F6-5E528C0ED201}"/>
              </a:ext>
            </a:extLst>
          </p:cNvPr>
          <p:cNvSpPr>
            <a:spLocks noGrp="1"/>
          </p:cNvSpPr>
          <p:nvPr>
            <p:ph type="subTitle" idx="1" hasCustomPrompt="1"/>
          </p:nvPr>
        </p:nvSpPr>
        <p:spPr>
          <a:xfrm>
            <a:off x="1149093" y="4000500"/>
            <a:ext cx="6884561" cy="1092845"/>
          </a:xfrm>
        </p:spPr>
        <p:txBody>
          <a:bodyPr/>
          <a:lstStyle>
            <a:lvl1pPr marL="0" indent="0" algn="l">
              <a:lnSpc>
                <a:spcPct val="90000"/>
              </a:lnSpc>
              <a:spcAft>
                <a:spcPts val="0"/>
              </a:spcAft>
              <a:buNone/>
              <a:defRPr sz="2400" b="0" i="0" spc="0">
                <a:solidFill>
                  <a:schemeClr val="accent1"/>
                </a:solidFill>
                <a:latin typeface="GT Sectra Fine Rg"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GB"/>
              <a:t>Place subtitle here in GT Sectra Fine </a:t>
            </a:r>
            <a:r>
              <a:rPr lang="en-GB" err="1"/>
              <a:t>Rg</a:t>
            </a:r>
            <a:r>
              <a:rPr lang="en-GB"/>
              <a:t> 24pt</a:t>
            </a:r>
            <a:endParaRPr lang="en-US"/>
          </a:p>
        </p:txBody>
      </p:sp>
      <p:sp>
        <p:nvSpPr>
          <p:cNvPr id="13" name="Date Placeholder 10">
            <a:extLst>
              <a:ext uri="{FF2B5EF4-FFF2-40B4-BE49-F238E27FC236}">
                <a16:creationId xmlns:a16="http://schemas.microsoft.com/office/drawing/2014/main" id="{47AA0BD1-514A-4E33-A0FD-DF2342E79049}"/>
              </a:ext>
            </a:extLst>
          </p:cNvPr>
          <p:cNvSpPr>
            <a:spLocks noGrp="1"/>
          </p:cNvSpPr>
          <p:nvPr>
            <p:ph type="dt" sz="half" idx="2"/>
          </p:nvPr>
        </p:nvSpPr>
        <p:spPr>
          <a:xfrm>
            <a:off x="1149093" y="5107308"/>
            <a:ext cx="4114799" cy="245276"/>
          </a:xfrm>
          <a:prstGeom prst="rect">
            <a:avLst/>
          </a:prstGeom>
        </p:spPr>
        <p:txBody>
          <a:bodyPr vert="horz" lIns="0" tIns="0" rIns="0" bIns="0" rtlCol="0" anchor="t"/>
          <a:lstStyle>
            <a:lvl1pPr marL="0" algn="l" defTabSz="914400" rtl="0" eaLnBrk="1" latinLnBrk="0" hangingPunct="1">
              <a:defRPr lang="en-US" sz="1400" b="1" kern="1200" smtClean="0">
                <a:solidFill>
                  <a:schemeClr val="accent2"/>
                </a:solidFill>
                <a:latin typeface="+mn-lt"/>
                <a:ea typeface="+mn-ea"/>
                <a:cs typeface="+mn-cs"/>
              </a:defRPr>
            </a:lvl1pPr>
          </a:lstStyle>
          <a:p>
            <a:endParaRPr lang="en-US"/>
          </a:p>
        </p:txBody>
      </p:sp>
      <p:sp>
        <p:nvSpPr>
          <p:cNvPr id="11" name="Text Placeholder 16">
            <a:extLst>
              <a:ext uri="{FF2B5EF4-FFF2-40B4-BE49-F238E27FC236}">
                <a16:creationId xmlns:a16="http://schemas.microsoft.com/office/drawing/2014/main" id="{B2BDB7F4-6E1D-4904-AD31-0A33E91A2E6D}"/>
              </a:ext>
            </a:extLst>
          </p:cNvPr>
          <p:cNvSpPr>
            <a:spLocks noGrp="1"/>
          </p:cNvSpPr>
          <p:nvPr>
            <p:ph type="body" sz="quarter" idx="12" hasCustomPrompt="1"/>
          </p:nvPr>
        </p:nvSpPr>
        <p:spPr>
          <a:xfrm>
            <a:off x="1149093" y="5352584"/>
            <a:ext cx="4114799" cy="959315"/>
          </a:xfrm>
        </p:spPr>
        <p:txBody>
          <a:bodyPr/>
          <a:lstStyle>
            <a:lvl1pPr marL="0" indent="0" algn="l" defTabSz="914400" rtl="0" eaLnBrk="1" latinLnBrk="0" hangingPunct="1">
              <a:spcAft>
                <a:spcPts val="0"/>
              </a:spcAft>
              <a:buNone/>
              <a:defRPr lang="en-US" sz="1400" b="0" kern="1200" dirty="0" smtClean="0">
                <a:solidFill>
                  <a:schemeClr val="tx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a:t>Presenter 14pt</a:t>
            </a:r>
          </a:p>
        </p:txBody>
      </p:sp>
      <p:sp>
        <p:nvSpPr>
          <p:cNvPr id="5" name="TextBox 4">
            <a:extLst>
              <a:ext uri="{FF2B5EF4-FFF2-40B4-BE49-F238E27FC236}">
                <a16:creationId xmlns:a16="http://schemas.microsoft.com/office/drawing/2014/main" id="{E0631B51-29F3-4C51-AE6C-41E7796F9933}"/>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tx2"/>
                </a:solidFill>
                <a:effectLst/>
                <a:uLnTx/>
                <a:uFillTx/>
              </a:rPr>
              <a:t>Go to Brand Space for more cover options</a:t>
            </a:r>
            <a:endParaRPr kumimoji="0" lang="en-US" sz="800" b="0" i="0" u="none" strike="noStrike" kern="0" cap="none" spc="0" normalizeH="0" baseline="0" noProof="0">
              <a:ln>
                <a:noFill/>
              </a:ln>
              <a:solidFill>
                <a:schemeClr val="tx2"/>
              </a:solidFill>
              <a:effectLst/>
              <a:uLnTx/>
              <a:uFillTx/>
            </a:endParaRPr>
          </a:p>
        </p:txBody>
      </p:sp>
      <p:sp>
        <p:nvSpPr>
          <p:cNvPr id="12" name="Picture Placeholder 11" descr="Image placeholder for client logo">
            <a:extLst>
              <a:ext uri="{FF2B5EF4-FFF2-40B4-BE49-F238E27FC236}">
                <a16:creationId xmlns:a16="http://schemas.microsoft.com/office/drawing/2014/main" id="{75547ED6-CAEB-47AC-A74D-49C552BD6F64}"/>
              </a:ext>
            </a:extLst>
          </p:cNvPr>
          <p:cNvSpPr>
            <a:spLocks noGrp="1"/>
          </p:cNvSpPr>
          <p:nvPr>
            <p:ph type="pic" sz="quarter" idx="13" hasCustomPrompt="1"/>
          </p:nvPr>
        </p:nvSpPr>
        <p:spPr>
          <a:xfrm>
            <a:off x="9158417" y="771526"/>
            <a:ext cx="1884233" cy="985085"/>
          </a:xfrm>
        </p:spPr>
        <p:txBody>
          <a:bodyPr anchor="ctr"/>
          <a:lstStyle>
            <a:lvl1pPr algn="ctr">
              <a:buNone/>
              <a:defRPr sz="1400"/>
            </a:lvl1pPr>
          </a:lstStyle>
          <a:p>
            <a:r>
              <a:rPr lang="en-GB"/>
              <a:t>Add client logo</a:t>
            </a:r>
            <a:endParaRPr lang="en-US"/>
          </a:p>
        </p:txBody>
      </p:sp>
      <p:grpSp>
        <p:nvGrpSpPr>
          <p:cNvPr id="9" name="Logo_BL" descr="Accenture logo in black and purple">
            <a:extLst>
              <a:ext uri="{FF2B5EF4-FFF2-40B4-BE49-F238E27FC236}">
                <a16:creationId xmlns:a16="http://schemas.microsoft.com/office/drawing/2014/main" id="{1C5BF709-3623-4620-9FF0-B8F8076A8BE3}"/>
              </a:ext>
            </a:extLst>
          </p:cNvPr>
          <p:cNvGrpSpPr>
            <a:grpSpLocks noChangeAspect="1"/>
          </p:cNvGrpSpPr>
          <p:nvPr userDrawn="1"/>
        </p:nvGrpSpPr>
        <p:grpSpPr bwMode="auto">
          <a:xfrm>
            <a:off x="9147183" y="5815542"/>
            <a:ext cx="1883664" cy="496357"/>
            <a:chOff x="2387" y="1701"/>
            <a:chExt cx="4535" cy="1195"/>
          </a:xfrm>
        </p:grpSpPr>
        <p:sp>
          <p:nvSpPr>
            <p:cNvPr id="14" name="Freeform 5">
              <a:extLst>
                <a:ext uri="{FF2B5EF4-FFF2-40B4-BE49-F238E27FC236}">
                  <a16:creationId xmlns:a16="http://schemas.microsoft.com/office/drawing/2014/main" id="{C7B64CB8-485B-4A84-AF6D-C9EF29551409}"/>
                </a:ext>
              </a:extLst>
            </p:cNvPr>
            <p:cNvSpPr>
              <a:spLocks/>
            </p:cNvSpPr>
            <p:nvPr userDrawn="1"/>
          </p:nvSpPr>
          <p:spPr bwMode="auto">
            <a:xfrm>
              <a:off x="5030" y="1701"/>
              <a:ext cx="447" cy="473"/>
            </a:xfrm>
            <a:custGeom>
              <a:avLst/>
              <a:gdLst>
                <a:gd name="T0" fmla="*/ 0 w 931"/>
                <a:gd name="T1" fmla="*/ 696 h 985"/>
                <a:gd name="T2" fmla="*/ 544 w 931"/>
                <a:gd name="T3" fmla="*/ 494 h 985"/>
                <a:gd name="T4" fmla="*/ 0 w 931"/>
                <a:gd name="T5" fmla="*/ 281 h 985"/>
                <a:gd name="T6" fmla="*/ 0 w 931"/>
                <a:gd name="T7" fmla="*/ 0 h 985"/>
                <a:gd name="T8" fmla="*/ 931 w 931"/>
                <a:gd name="T9" fmla="*/ 375 h 985"/>
                <a:gd name="T10" fmla="*/ 931 w 931"/>
                <a:gd name="T11" fmla="*/ 608 h 985"/>
                <a:gd name="T12" fmla="*/ 0 w 931"/>
                <a:gd name="T13" fmla="*/ 985 h 985"/>
                <a:gd name="T14" fmla="*/ 0 w 931"/>
                <a:gd name="T15" fmla="*/ 696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1" h="985">
                  <a:moveTo>
                    <a:pt x="0" y="696"/>
                  </a:moveTo>
                  <a:lnTo>
                    <a:pt x="544" y="494"/>
                  </a:lnTo>
                  <a:lnTo>
                    <a:pt x="0" y="281"/>
                  </a:lnTo>
                  <a:lnTo>
                    <a:pt x="0" y="0"/>
                  </a:lnTo>
                  <a:lnTo>
                    <a:pt x="931" y="375"/>
                  </a:lnTo>
                  <a:lnTo>
                    <a:pt x="931" y="608"/>
                  </a:lnTo>
                  <a:lnTo>
                    <a:pt x="0" y="985"/>
                  </a:lnTo>
                  <a:lnTo>
                    <a:pt x="0" y="696"/>
                  </a:lnTo>
                  <a:close/>
                </a:path>
              </a:pathLst>
            </a:custGeom>
            <a:solidFill>
              <a:srgbClr val="A1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74AE1E9A-205A-4C25-A6CD-8452DDD29904}"/>
                </a:ext>
              </a:extLst>
            </p:cNvPr>
            <p:cNvSpPr>
              <a:spLocks noEditPoints="1"/>
            </p:cNvSpPr>
            <p:nvPr userDrawn="1"/>
          </p:nvSpPr>
          <p:spPr bwMode="auto">
            <a:xfrm>
              <a:off x="2387" y="2204"/>
              <a:ext cx="4535" cy="692"/>
            </a:xfrm>
            <a:custGeom>
              <a:avLst/>
              <a:gdLst>
                <a:gd name="T0" fmla="*/ 8952 w 9448"/>
                <a:gd name="T1" fmla="*/ 519 h 1442"/>
                <a:gd name="T2" fmla="*/ 8431 w 9448"/>
                <a:gd name="T3" fmla="*/ 892 h 1442"/>
                <a:gd name="T4" fmla="*/ 9448 w 9448"/>
                <a:gd name="T5" fmla="*/ 819 h 1442"/>
                <a:gd name="T6" fmla="*/ 8967 w 9448"/>
                <a:gd name="T7" fmla="*/ 1221 h 1442"/>
                <a:gd name="T8" fmla="*/ 8961 w 9448"/>
                <a:gd name="T9" fmla="*/ 1442 h 1442"/>
                <a:gd name="T10" fmla="*/ 8008 w 9448"/>
                <a:gd name="T11" fmla="*/ 529 h 1442"/>
                <a:gd name="T12" fmla="*/ 8008 w 9448"/>
                <a:gd name="T13" fmla="*/ 859 h 1442"/>
                <a:gd name="T14" fmla="*/ 7704 w 9448"/>
                <a:gd name="T15" fmla="*/ 329 h 1442"/>
                <a:gd name="T16" fmla="*/ 7178 w 9448"/>
                <a:gd name="T17" fmla="*/ 1259 h 1442"/>
                <a:gd name="T18" fmla="*/ 6522 w 9448"/>
                <a:gd name="T19" fmla="*/ 329 h 1442"/>
                <a:gd name="T20" fmla="*/ 6987 w 9448"/>
                <a:gd name="T21" fmla="*/ 1205 h 1442"/>
                <a:gd name="T22" fmla="*/ 7483 w 9448"/>
                <a:gd name="T23" fmla="*/ 329 h 1442"/>
                <a:gd name="T24" fmla="*/ 6128 w 9448"/>
                <a:gd name="T25" fmla="*/ 329 h 1442"/>
                <a:gd name="T26" fmla="*/ 6128 w 9448"/>
                <a:gd name="T27" fmla="*/ 556 h 1442"/>
                <a:gd name="T28" fmla="*/ 6343 w 9448"/>
                <a:gd name="T29" fmla="*/ 1174 h 1442"/>
                <a:gd name="T30" fmla="*/ 5822 w 9448"/>
                <a:gd name="T31" fmla="*/ 1105 h 1442"/>
                <a:gd name="T32" fmla="*/ 5694 w 9448"/>
                <a:gd name="T33" fmla="*/ 329 h 1442"/>
                <a:gd name="T34" fmla="*/ 6128 w 9448"/>
                <a:gd name="T35" fmla="*/ 0 h 1442"/>
                <a:gd name="T36" fmla="*/ 4900 w 9448"/>
                <a:gd name="T37" fmla="*/ 492 h 1442"/>
                <a:gd name="T38" fmla="*/ 5559 w 9448"/>
                <a:gd name="T39" fmla="*/ 1419 h 1442"/>
                <a:gd name="T40" fmla="*/ 5092 w 9448"/>
                <a:gd name="T41" fmla="*/ 552 h 1442"/>
                <a:gd name="T42" fmla="*/ 4596 w 9448"/>
                <a:gd name="T43" fmla="*/ 1419 h 1442"/>
                <a:gd name="T44" fmla="*/ 4112 w 9448"/>
                <a:gd name="T45" fmla="*/ 748 h 1442"/>
                <a:gd name="T46" fmla="*/ 3921 w 9448"/>
                <a:gd name="T47" fmla="*/ 1442 h 1442"/>
                <a:gd name="T48" fmla="*/ 3910 w 9448"/>
                <a:gd name="T49" fmla="*/ 306 h 1442"/>
                <a:gd name="T50" fmla="*/ 3700 w 9448"/>
                <a:gd name="T51" fmla="*/ 950 h 1442"/>
                <a:gd name="T52" fmla="*/ 4408 w 9448"/>
                <a:gd name="T53" fmla="*/ 1080 h 1442"/>
                <a:gd name="T54" fmla="*/ 2257 w 9448"/>
                <a:gd name="T55" fmla="*/ 886 h 1442"/>
                <a:gd name="T56" fmla="*/ 3258 w 9448"/>
                <a:gd name="T57" fmla="*/ 717 h 1442"/>
                <a:gd name="T58" fmla="*/ 2568 w 9448"/>
                <a:gd name="T59" fmla="*/ 859 h 1442"/>
                <a:gd name="T60" fmla="*/ 2987 w 9448"/>
                <a:gd name="T61" fmla="*/ 1017 h 1442"/>
                <a:gd name="T62" fmla="*/ 1644 w 9448"/>
                <a:gd name="T63" fmla="*/ 1442 h 1442"/>
                <a:gd name="T64" fmla="*/ 1646 w 9448"/>
                <a:gd name="T65" fmla="*/ 306 h 1442"/>
                <a:gd name="T66" fmla="*/ 1653 w 9448"/>
                <a:gd name="T67" fmla="*/ 542 h 1442"/>
                <a:gd name="T68" fmla="*/ 1655 w 9448"/>
                <a:gd name="T69" fmla="*/ 1213 h 1442"/>
                <a:gd name="T70" fmla="*/ 1644 w 9448"/>
                <a:gd name="T71" fmla="*/ 1442 h 1442"/>
                <a:gd name="T72" fmla="*/ 529 w 9448"/>
                <a:gd name="T73" fmla="*/ 953 h 1442"/>
                <a:gd name="T74" fmla="*/ 450 w 9448"/>
                <a:gd name="T75" fmla="*/ 1230 h 1442"/>
                <a:gd name="T76" fmla="*/ 0 w 9448"/>
                <a:gd name="T77" fmla="*/ 1121 h 1442"/>
                <a:gd name="T78" fmla="*/ 650 w 9448"/>
                <a:gd name="T79" fmla="*/ 752 h 1442"/>
                <a:gd name="T80" fmla="*/ 325 w 9448"/>
                <a:gd name="T81" fmla="*/ 667 h 1442"/>
                <a:gd name="T82" fmla="*/ 954 w 9448"/>
                <a:gd name="T83" fmla="*/ 690 h 1442"/>
                <a:gd name="T84" fmla="*/ 656 w 9448"/>
                <a:gd name="T85" fmla="*/ 129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48" h="1442">
                  <a:moveTo>
                    <a:pt x="8744" y="748"/>
                  </a:moveTo>
                  <a:lnTo>
                    <a:pt x="9152" y="748"/>
                  </a:lnTo>
                  <a:cubicBezTo>
                    <a:pt x="9146" y="588"/>
                    <a:pt x="9073" y="519"/>
                    <a:pt x="8952" y="519"/>
                  </a:cubicBezTo>
                  <a:cubicBezTo>
                    <a:pt x="8857" y="519"/>
                    <a:pt x="8769" y="571"/>
                    <a:pt x="8744" y="748"/>
                  </a:cubicBezTo>
                  <a:close/>
                  <a:moveTo>
                    <a:pt x="8961" y="1442"/>
                  </a:moveTo>
                  <a:cubicBezTo>
                    <a:pt x="8646" y="1442"/>
                    <a:pt x="8431" y="1255"/>
                    <a:pt x="8431" y="892"/>
                  </a:cubicBezTo>
                  <a:lnTo>
                    <a:pt x="8431" y="871"/>
                  </a:lnTo>
                  <a:cubicBezTo>
                    <a:pt x="8431" y="507"/>
                    <a:pt x="8659" y="306"/>
                    <a:pt x="8950" y="306"/>
                  </a:cubicBezTo>
                  <a:cubicBezTo>
                    <a:pt x="9221" y="306"/>
                    <a:pt x="9448" y="459"/>
                    <a:pt x="9448" y="819"/>
                  </a:cubicBezTo>
                  <a:lnTo>
                    <a:pt x="9448" y="950"/>
                  </a:lnTo>
                  <a:lnTo>
                    <a:pt x="8740" y="950"/>
                  </a:lnTo>
                  <a:cubicBezTo>
                    <a:pt x="8752" y="1146"/>
                    <a:pt x="8836" y="1221"/>
                    <a:pt x="8967" y="1221"/>
                  </a:cubicBezTo>
                  <a:cubicBezTo>
                    <a:pt x="9084" y="1221"/>
                    <a:pt x="9146" y="1159"/>
                    <a:pt x="9167" y="1080"/>
                  </a:cubicBezTo>
                  <a:lnTo>
                    <a:pt x="9448" y="1080"/>
                  </a:lnTo>
                  <a:cubicBezTo>
                    <a:pt x="9415" y="1286"/>
                    <a:pt x="9246" y="1442"/>
                    <a:pt x="8961" y="1442"/>
                  </a:cubicBezTo>
                  <a:close/>
                  <a:moveTo>
                    <a:pt x="7704" y="329"/>
                  </a:moveTo>
                  <a:lnTo>
                    <a:pt x="8008" y="329"/>
                  </a:lnTo>
                  <a:lnTo>
                    <a:pt x="8008" y="529"/>
                  </a:lnTo>
                  <a:cubicBezTo>
                    <a:pt x="8073" y="383"/>
                    <a:pt x="8175" y="315"/>
                    <a:pt x="8335" y="315"/>
                  </a:cubicBezTo>
                  <a:lnTo>
                    <a:pt x="8335" y="615"/>
                  </a:lnTo>
                  <a:cubicBezTo>
                    <a:pt x="8129" y="615"/>
                    <a:pt x="8008" y="677"/>
                    <a:pt x="8008" y="859"/>
                  </a:cubicBezTo>
                  <a:lnTo>
                    <a:pt x="8008" y="1419"/>
                  </a:lnTo>
                  <a:lnTo>
                    <a:pt x="7704" y="1419"/>
                  </a:lnTo>
                  <a:lnTo>
                    <a:pt x="7704" y="329"/>
                  </a:lnTo>
                  <a:close/>
                  <a:moveTo>
                    <a:pt x="7483" y="1419"/>
                  </a:moveTo>
                  <a:lnTo>
                    <a:pt x="7178" y="1419"/>
                  </a:lnTo>
                  <a:lnTo>
                    <a:pt x="7178" y="1259"/>
                  </a:lnTo>
                  <a:cubicBezTo>
                    <a:pt x="7126" y="1363"/>
                    <a:pt x="7024" y="1442"/>
                    <a:pt x="6862" y="1442"/>
                  </a:cubicBezTo>
                  <a:cubicBezTo>
                    <a:pt x="6666" y="1442"/>
                    <a:pt x="6522" y="1323"/>
                    <a:pt x="6522" y="1067"/>
                  </a:cubicBezTo>
                  <a:lnTo>
                    <a:pt x="6522" y="329"/>
                  </a:lnTo>
                  <a:lnTo>
                    <a:pt x="6828" y="329"/>
                  </a:lnTo>
                  <a:lnTo>
                    <a:pt x="6828" y="1021"/>
                  </a:lnTo>
                  <a:cubicBezTo>
                    <a:pt x="6828" y="1146"/>
                    <a:pt x="6878" y="1205"/>
                    <a:pt x="6987" y="1205"/>
                  </a:cubicBezTo>
                  <a:cubicBezTo>
                    <a:pt x="7093" y="1205"/>
                    <a:pt x="7178" y="1138"/>
                    <a:pt x="7178" y="1003"/>
                  </a:cubicBezTo>
                  <a:lnTo>
                    <a:pt x="7178" y="329"/>
                  </a:lnTo>
                  <a:lnTo>
                    <a:pt x="7483" y="329"/>
                  </a:lnTo>
                  <a:lnTo>
                    <a:pt x="7483" y="1419"/>
                  </a:lnTo>
                  <a:close/>
                  <a:moveTo>
                    <a:pt x="6128" y="0"/>
                  </a:moveTo>
                  <a:lnTo>
                    <a:pt x="6128" y="329"/>
                  </a:lnTo>
                  <a:lnTo>
                    <a:pt x="6336" y="329"/>
                  </a:lnTo>
                  <a:lnTo>
                    <a:pt x="6336" y="556"/>
                  </a:lnTo>
                  <a:lnTo>
                    <a:pt x="6128" y="556"/>
                  </a:lnTo>
                  <a:lnTo>
                    <a:pt x="6128" y="1073"/>
                  </a:lnTo>
                  <a:cubicBezTo>
                    <a:pt x="6128" y="1155"/>
                    <a:pt x="6165" y="1192"/>
                    <a:pt x="6236" y="1192"/>
                  </a:cubicBezTo>
                  <a:cubicBezTo>
                    <a:pt x="6280" y="1192"/>
                    <a:pt x="6313" y="1186"/>
                    <a:pt x="6343" y="1174"/>
                  </a:cubicBezTo>
                  <a:lnTo>
                    <a:pt x="6343" y="1411"/>
                  </a:lnTo>
                  <a:cubicBezTo>
                    <a:pt x="6307" y="1422"/>
                    <a:pt x="6247" y="1434"/>
                    <a:pt x="6172" y="1434"/>
                  </a:cubicBezTo>
                  <a:cubicBezTo>
                    <a:pt x="5934" y="1434"/>
                    <a:pt x="5822" y="1326"/>
                    <a:pt x="5822" y="1105"/>
                  </a:cubicBezTo>
                  <a:lnTo>
                    <a:pt x="5822" y="556"/>
                  </a:lnTo>
                  <a:lnTo>
                    <a:pt x="5694" y="556"/>
                  </a:lnTo>
                  <a:lnTo>
                    <a:pt x="5694" y="329"/>
                  </a:lnTo>
                  <a:lnTo>
                    <a:pt x="5822" y="329"/>
                  </a:lnTo>
                  <a:lnTo>
                    <a:pt x="5822" y="125"/>
                  </a:lnTo>
                  <a:lnTo>
                    <a:pt x="6128" y="0"/>
                  </a:lnTo>
                  <a:close/>
                  <a:moveTo>
                    <a:pt x="4596" y="329"/>
                  </a:moveTo>
                  <a:lnTo>
                    <a:pt x="4900" y="329"/>
                  </a:lnTo>
                  <a:lnTo>
                    <a:pt x="4900" y="492"/>
                  </a:lnTo>
                  <a:cubicBezTo>
                    <a:pt x="4954" y="390"/>
                    <a:pt x="5063" y="306"/>
                    <a:pt x="5230" y="306"/>
                  </a:cubicBezTo>
                  <a:cubicBezTo>
                    <a:pt x="5428" y="306"/>
                    <a:pt x="5559" y="425"/>
                    <a:pt x="5559" y="690"/>
                  </a:cubicBezTo>
                  <a:lnTo>
                    <a:pt x="5559" y="1419"/>
                  </a:lnTo>
                  <a:lnTo>
                    <a:pt x="5255" y="1419"/>
                  </a:lnTo>
                  <a:lnTo>
                    <a:pt x="5255" y="736"/>
                  </a:lnTo>
                  <a:cubicBezTo>
                    <a:pt x="5255" y="609"/>
                    <a:pt x="5202" y="552"/>
                    <a:pt x="5092" y="552"/>
                  </a:cubicBezTo>
                  <a:cubicBezTo>
                    <a:pt x="4986" y="552"/>
                    <a:pt x="4900" y="617"/>
                    <a:pt x="4900" y="755"/>
                  </a:cubicBezTo>
                  <a:lnTo>
                    <a:pt x="4900" y="1419"/>
                  </a:lnTo>
                  <a:lnTo>
                    <a:pt x="4596" y="1419"/>
                  </a:lnTo>
                  <a:lnTo>
                    <a:pt x="4596" y="329"/>
                  </a:lnTo>
                  <a:close/>
                  <a:moveTo>
                    <a:pt x="3704" y="748"/>
                  </a:moveTo>
                  <a:lnTo>
                    <a:pt x="4112" y="748"/>
                  </a:lnTo>
                  <a:cubicBezTo>
                    <a:pt x="4106" y="588"/>
                    <a:pt x="4033" y="519"/>
                    <a:pt x="3912" y="519"/>
                  </a:cubicBezTo>
                  <a:cubicBezTo>
                    <a:pt x="3816" y="519"/>
                    <a:pt x="3729" y="571"/>
                    <a:pt x="3704" y="748"/>
                  </a:cubicBezTo>
                  <a:close/>
                  <a:moveTo>
                    <a:pt x="3921" y="1442"/>
                  </a:moveTo>
                  <a:cubicBezTo>
                    <a:pt x="3606" y="1442"/>
                    <a:pt x="3391" y="1255"/>
                    <a:pt x="3391" y="892"/>
                  </a:cubicBezTo>
                  <a:lnTo>
                    <a:pt x="3391" y="871"/>
                  </a:lnTo>
                  <a:cubicBezTo>
                    <a:pt x="3391" y="507"/>
                    <a:pt x="3618" y="306"/>
                    <a:pt x="3910" y="306"/>
                  </a:cubicBezTo>
                  <a:cubicBezTo>
                    <a:pt x="4181" y="306"/>
                    <a:pt x="4408" y="459"/>
                    <a:pt x="4408" y="819"/>
                  </a:cubicBezTo>
                  <a:lnTo>
                    <a:pt x="4408" y="950"/>
                  </a:lnTo>
                  <a:lnTo>
                    <a:pt x="3700" y="950"/>
                  </a:lnTo>
                  <a:cubicBezTo>
                    <a:pt x="3712" y="1146"/>
                    <a:pt x="3795" y="1221"/>
                    <a:pt x="3927" y="1221"/>
                  </a:cubicBezTo>
                  <a:cubicBezTo>
                    <a:pt x="4043" y="1221"/>
                    <a:pt x="4106" y="1159"/>
                    <a:pt x="4127" y="1080"/>
                  </a:cubicBezTo>
                  <a:lnTo>
                    <a:pt x="4408" y="1080"/>
                  </a:lnTo>
                  <a:cubicBezTo>
                    <a:pt x="4375" y="1286"/>
                    <a:pt x="4206" y="1442"/>
                    <a:pt x="3921" y="1442"/>
                  </a:cubicBezTo>
                  <a:close/>
                  <a:moveTo>
                    <a:pt x="2778" y="1442"/>
                  </a:moveTo>
                  <a:cubicBezTo>
                    <a:pt x="2476" y="1442"/>
                    <a:pt x="2257" y="1255"/>
                    <a:pt x="2257" y="886"/>
                  </a:cubicBezTo>
                  <a:lnTo>
                    <a:pt x="2257" y="871"/>
                  </a:lnTo>
                  <a:cubicBezTo>
                    <a:pt x="2257" y="502"/>
                    <a:pt x="2491" y="306"/>
                    <a:pt x="2780" y="306"/>
                  </a:cubicBezTo>
                  <a:cubicBezTo>
                    <a:pt x="3028" y="306"/>
                    <a:pt x="3233" y="432"/>
                    <a:pt x="3258" y="717"/>
                  </a:cubicBezTo>
                  <a:lnTo>
                    <a:pt x="2966" y="717"/>
                  </a:lnTo>
                  <a:cubicBezTo>
                    <a:pt x="2947" y="611"/>
                    <a:pt x="2893" y="542"/>
                    <a:pt x="2787" y="542"/>
                  </a:cubicBezTo>
                  <a:cubicBezTo>
                    <a:pt x="2657" y="542"/>
                    <a:pt x="2568" y="644"/>
                    <a:pt x="2568" y="859"/>
                  </a:cubicBezTo>
                  <a:lnTo>
                    <a:pt x="2568" y="892"/>
                  </a:lnTo>
                  <a:cubicBezTo>
                    <a:pt x="2568" y="1113"/>
                    <a:pt x="2647" y="1213"/>
                    <a:pt x="2789" y="1213"/>
                  </a:cubicBezTo>
                  <a:cubicBezTo>
                    <a:pt x="2893" y="1213"/>
                    <a:pt x="2970" y="1136"/>
                    <a:pt x="2987" y="1017"/>
                  </a:cubicBezTo>
                  <a:lnTo>
                    <a:pt x="3264" y="1017"/>
                  </a:lnTo>
                  <a:cubicBezTo>
                    <a:pt x="3243" y="1265"/>
                    <a:pt x="3074" y="1442"/>
                    <a:pt x="2778" y="1442"/>
                  </a:cubicBezTo>
                  <a:close/>
                  <a:moveTo>
                    <a:pt x="1644" y="1442"/>
                  </a:moveTo>
                  <a:cubicBezTo>
                    <a:pt x="1342" y="1442"/>
                    <a:pt x="1123" y="1255"/>
                    <a:pt x="1123" y="886"/>
                  </a:cubicBezTo>
                  <a:lnTo>
                    <a:pt x="1123" y="871"/>
                  </a:lnTo>
                  <a:cubicBezTo>
                    <a:pt x="1123" y="502"/>
                    <a:pt x="1357" y="306"/>
                    <a:pt x="1646" y="306"/>
                  </a:cubicBezTo>
                  <a:cubicBezTo>
                    <a:pt x="1894" y="306"/>
                    <a:pt x="2099" y="432"/>
                    <a:pt x="2124" y="717"/>
                  </a:cubicBezTo>
                  <a:lnTo>
                    <a:pt x="1832" y="717"/>
                  </a:lnTo>
                  <a:cubicBezTo>
                    <a:pt x="1813" y="611"/>
                    <a:pt x="1759" y="542"/>
                    <a:pt x="1653" y="542"/>
                  </a:cubicBezTo>
                  <a:cubicBezTo>
                    <a:pt x="1523" y="542"/>
                    <a:pt x="1434" y="644"/>
                    <a:pt x="1434" y="859"/>
                  </a:cubicBezTo>
                  <a:lnTo>
                    <a:pt x="1434" y="892"/>
                  </a:lnTo>
                  <a:cubicBezTo>
                    <a:pt x="1434" y="1113"/>
                    <a:pt x="1513" y="1213"/>
                    <a:pt x="1655" y="1213"/>
                  </a:cubicBezTo>
                  <a:cubicBezTo>
                    <a:pt x="1759" y="1213"/>
                    <a:pt x="1836" y="1136"/>
                    <a:pt x="1853" y="1017"/>
                  </a:cubicBezTo>
                  <a:lnTo>
                    <a:pt x="2130" y="1017"/>
                  </a:lnTo>
                  <a:cubicBezTo>
                    <a:pt x="2109" y="1265"/>
                    <a:pt x="1940" y="1442"/>
                    <a:pt x="1644" y="1442"/>
                  </a:cubicBezTo>
                  <a:close/>
                  <a:moveTo>
                    <a:pt x="650" y="1057"/>
                  </a:moveTo>
                  <a:lnTo>
                    <a:pt x="650" y="953"/>
                  </a:lnTo>
                  <a:lnTo>
                    <a:pt x="529" y="953"/>
                  </a:lnTo>
                  <a:cubicBezTo>
                    <a:pt x="379" y="953"/>
                    <a:pt x="302" y="994"/>
                    <a:pt x="302" y="1092"/>
                  </a:cubicBezTo>
                  <a:lnTo>
                    <a:pt x="302" y="1103"/>
                  </a:lnTo>
                  <a:cubicBezTo>
                    <a:pt x="302" y="1178"/>
                    <a:pt x="348" y="1230"/>
                    <a:pt x="450" y="1230"/>
                  </a:cubicBezTo>
                  <a:cubicBezTo>
                    <a:pt x="554" y="1230"/>
                    <a:pt x="650" y="1171"/>
                    <a:pt x="650" y="1057"/>
                  </a:cubicBezTo>
                  <a:close/>
                  <a:moveTo>
                    <a:pt x="358" y="1442"/>
                  </a:moveTo>
                  <a:cubicBezTo>
                    <a:pt x="162" y="1442"/>
                    <a:pt x="0" y="1342"/>
                    <a:pt x="0" y="1121"/>
                  </a:cubicBezTo>
                  <a:lnTo>
                    <a:pt x="0" y="1109"/>
                  </a:lnTo>
                  <a:cubicBezTo>
                    <a:pt x="0" y="840"/>
                    <a:pt x="233" y="752"/>
                    <a:pt x="514" y="752"/>
                  </a:cubicBezTo>
                  <a:lnTo>
                    <a:pt x="650" y="752"/>
                  </a:lnTo>
                  <a:lnTo>
                    <a:pt x="650" y="700"/>
                  </a:lnTo>
                  <a:cubicBezTo>
                    <a:pt x="650" y="592"/>
                    <a:pt x="602" y="525"/>
                    <a:pt x="489" y="525"/>
                  </a:cubicBezTo>
                  <a:cubicBezTo>
                    <a:pt x="387" y="525"/>
                    <a:pt x="333" y="584"/>
                    <a:pt x="325" y="667"/>
                  </a:cubicBezTo>
                  <a:lnTo>
                    <a:pt x="33" y="667"/>
                  </a:lnTo>
                  <a:cubicBezTo>
                    <a:pt x="54" y="425"/>
                    <a:pt x="246" y="306"/>
                    <a:pt x="504" y="306"/>
                  </a:cubicBezTo>
                  <a:cubicBezTo>
                    <a:pt x="767" y="306"/>
                    <a:pt x="954" y="419"/>
                    <a:pt x="954" y="690"/>
                  </a:cubicBezTo>
                  <a:lnTo>
                    <a:pt x="954" y="1419"/>
                  </a:lnTo>
                  <a:lnTo>
                    <a:pt x="656" y="1419"/>
                  </a:lnTo>
                  <a:lnTo>
                    <a:pt x="656" y="1294"/>
                  </a:lnTo>
                  <a:cubicBezTo>
                    <a:pt x="604" y="1374"/>
                    <a:pt x="504" y="1442"/>
                    <a:pt x="358" y="144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248401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White5 Acquisi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037DA-877B-4969-92F3-D62917753DD1}"/>
              </a:ext>
            </a:extLst>
          </p:cNvPr>
          <p:cNvSpPr>
            <a:spLocks noGrp="1"/>
          </p:cNvSpPr>
          <p:nvPr>
            <p:ph type="ctrTitle" hasCustomPrompt="1"/>
          </p:nvPr>
        </p:nvSpPr>
        <p:spPr>
          <a:xfrm>
            <a:off x="1149093" y="381001"/>
            <a:ext cx="7997521" cy="3429000"/>
          </a:xfrm>
        </p:spPr>
        <p:txBody>
          <a:bodyPr anchor="b"/>
          <a:lstStyle>
            <a:lvl1pPr algn="l">
              <a:lnSpc>
                <a:spcPct val="90000"/>
              </a:lnSpc>
              <a:defRPr sz="6000">
                <a:solidFill>
                  <a:schemeClr val="tx1"/>
                </a:solidFill>
              </a:defRPr>
            </a:lvl1pPr>
          </a:lstStyle>
          <a:p>
            <a:r>
              <a:rPr lang="en-US"/>
              <a:t>Presentation title 60pt, long title 48pt, max 3 lines</a:t>
            </a:r>
          </a:p>
        </p:txBody>
      </p:sp>
      <p:sp>
        <p:nvSpPr>
          <p:cNvPr id="3" name="Subtitle 2">
            <a:extLst>
              <a:ext uri="{FF2B5EF4-FFF2-40B4-BE49-F238E27FC236}">
                <a16:creationId xmlns:a16="http://schemas.microsoft.com/office/drawing/2014/main" id="{99BBB33C-A0EF-4DAE-96F6-5E528C0ED201}"/>
              </a:ext>
            </a:extLst>
          </p:cNvPr>
          <p:cNvSpPr>
            <a:spLocks noGrp="1"/>
          </p:cNvSpPr>
          <p:nvPr>
            <p:ph type="subTitle" idx="1" hasCustomPrompt="1"/>
          </p:nvPr>
        </p:nvSpPr>
        <p:spPr>
          <a:xfrm>
            <a:off x="1149093" y="4000500"/>
            <a:ext cx="6884561" cy="733891"/>
          </a:xfrm>
        </p:spPr>
        <p:txBody>
          <a:bodyPr/>
          <a:lstStyle>
            <a:lvl1pPr marL="0" indent="0" algn="l">
              <a:lnSpc>
                <a:spcPct val="90000"/>
              </a:lnSpc>
              <a:spcAft>
                <a:spcPts val="0"/>
              </a:spcAft>
              <a:buNone/>
              <a:defRPr sz="2400" b="0" i="0" spc="0">
                <a:solidFill>
                  <a:schemeClr val="accent1"/>
                </a:solidFill>
                <a:latin typeface="GT Sectra Fine Rg"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GB"/>
              <a:t>Place subtitle here in GT Sectra Fine </a:t>
            </a:r>
            <a:r>
              <a:rPr lang="en-GB" err="1"/>
              <a:t>Rg</a:t>
            </a:r>
            <a:r>
              <a:rPr lang="en-GB"/>
              <a:t> 24pt</a:t>
            </a:r>
            <a:endParaRPr lang="en-US"/>
          </a:p>
        </p:txBody>
      </p:sp>
      <p:sp>
        <p:nvSpPr>
          <p:cNvPr id="13" name="Date Placeholder 10">
            <a:extLst>
              <a:ext uri="{FF2B5EF4-FFF2-40B4-BE49-F238E27FC236}">
                <a16:creationId xmlns:a16="http://schemas.microsoft.com/office/drawing/2014/main" id="{47AA0BD1-514A-4E33-A0FD-DF2342E79049}"/>
              </a:ext>
            </a:extLst>
          </p:cNvPr>
          <p:cNvSpPr>
            <a:spLocks noGrp="1"/>
          </p:cNvSpPr>
          <p:nvPr>
            <p:ph type="dt" sz="half" idx="2"/>
          </p:nvPr>
        </p:nvSpPr>
        <p:spPr>
          <a:xfrm>
            <a:off x="1149093" y="4734391"/>
            <a:ext cx="4114799" cy="245276"/>
          </a:xfrm>
          <a:prstGeom prst="rect">
            <a:avLst/>
          </a:prstGeom>
        </p:spPr>
        <p:txBody>
          <a:bodyPr vert="horz" lIns="0" tIns="0" rIns="0" bIns="0" rtlCol="0" anchor="t"/>
          <a:lstStyle>
            <a:lvl1pPr marL="0" algn="l" defTabSz="914400" rtl="0" eaLnBrk="1" latinLnBrk="0" hangingPunct="1">
              <a:defRPr lang="en-US" sz="1400" b="1" kern="1200" smtClean="0">
                <a:solidFill>
                  <a:schemeClr val="accent2"/>
                </a:solidFill>
                <a:latin typeface="+mn-lt"/>
                <a:ea typeface="+mn-ea"/>
                <a:cs typeface="+mn-cs"/>
              </a:defRPr>
            </a:lvl1pPr>
          </a:lstStyle>
          <a:p>
            <a:endParaRPr lang="en-US"/>
          </a:p>
        </p:txBody>
      </p:sp>
      <p:sp>
        <p:nvSpPr>
          <p:cNvPr id="11" name="Text Placeholder 16">
            <a:extLst>
              <a:ext uri="{FF2B5EF4-FFF2-40B4-BE49-F238E27FC236}">
                <a16:creationId xmlns:a16="http://schemas.microsoft.com/office/drawing/2014/main" id="{B2BDB7F4-6E1D-4904-AD31-0A33E91A2E6D}"/>
              </a:ext>
            </a:extLst>
          </p:cNvPr>
          <p:cNvSpPr>
            <a:spLocks noGrp="1"/>
          </p:cNvSpPr>
          <p:nvPr>
            <p:ph type="body" sz="quarter" idx="12" hasCustomPrompt="1"/>
          </p:nvPr>
        </p:nvSpPr>
        <p:spPr>
          <a:xfrm>
            <a:off x="1149093" y="4979668"/>
            <a:ext cx="4114799" cy="548640"/>
          </a:xfrm>
        </p:spPr>
        <p:txBody>
          <a:bodyPr/>
          <a:lstStyle>
            <a:lvl1pPr marL="0" indent="0" algn="l" defTabSz="914400" rtl="0" eaLnBrk="1" latinLnBrk="0" hangingPunct="1">
              <a:spcAft>
                <a:spcPts val="0"/>
              </a:spcAft>
              <a:buNone/>
              <a:defRPr lang="en-US" sz="1400" b="0" kern="1200" dirty="0" smtClean="0">
                <a:solidFill>
                  <a:schemeClr val="tx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a:t>Presenter 14pt</a:t>
            </a:r>
          </a:p>
        </p:txBody>
      </p:sp>
      <p:sp>
        <p:nvSpPr>
          <p:cNvPr id="5" name="TextBox 4">
            <a:extLst>
              <a:ext uri="{FF2B5EF4-FFF2-40B4-BE49-F238E27FC236}">
                <a16:creationId xmlns:a16="http://schemas.microsoft.com/office/drawing/2014/main" id="{E0631B51-29F3-4C51-AE6C-41E7796F9933}"/>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tx2"/>
                </a:solidFill>
                <a:effectLst/>
                <a:uLnTx/>
                <a:uFillTx/>
              </a:rPr>
              <a:t>Go to Brand Space for more cover options</a:t>
            </a:r>
            <a:endParaRPr kumimoji="0" lang="en-US" sz="800" b="0" i="0" u="none" strike="noStrike" kern="0" cap="none" spc="0" normalizeH="0" baseline="0" noProof="0">
              <a:ln>
                <a:noFill/>
              </a:ln>
              <a:solidFill>
                <a:schemeClr val="tx2"/>
              </a:solidFill>
              <a:effectLst/>
              <a:uLnTx/>
              <a:uFillTx/>
            </a:endParaRPr>
          </a:p>
        </p:txBody>
      </p:sp>
      <p:sp>
        <p:nvSpPr>
          <p:cNvPr id="12" name="Picture Placeholder 11" descr="Image placeholder for client logo">
            <a:extLst>
              <a:ext uri="{FF2B5EF4-FFF2-40B4-BE49-F238E27FC236}">
                <a16:creationId xmlns:a16="http://schemas.microsoft.com/office/drawing/2014/main" id="{75547ED6-CAEB-47AC-A74D-49C552BD6F64}"/>
              </a:ext>
            </a:extLst>
          </p:cNvPr>
          <p:cNvSpPr>
            <a:spLocks noGrp="1"/>
          </p:cNvSpPr>
          <p:nvPr>
            <p:ph type="pic" sz="quarter" idx="13" hasCustomPrompt="1"/>
          </p:nvPr>
        </p:nvSpPr>
        <p:spPr>
          <a:xfrm>
            <a:off x="9158417" y="5326815"/>
            <a:ext cx="1884233" cy="985085"/>
          </a:xfrm>
        </p:spPr>
        <p:txBody>
          <a:bodyPr anchor="ctr"/>
          <a:lstStyle>
            <a:lvl1pPr algn="ctr">
              <a:buNone/>
              <a:defRPr sz="1400"/>
            </a:lvl1pPr>
          </a:lstStyle>
          <a:p>
            <a:r>
              <a:rPr lang="en-GB"/>
              <a:t>Add client logo</a:t>
            </a:r>
            <a:endParaRPr lang="en-US"/>
          </a:p>
        </p:txBody>
      </p:sp>
      <p:grpSp>
        <p:nvGrpSpPr>
          <p:cNvPr id="9" name="Logo_BL" descr="Accenture logo in black and purple">
            <a:extLst>
              <a:ext uri="{FF2B5EF4-FFF2-40B4-BE49-F238E27FC236}">
                <a16:creationId xmlns:a16="http://schemas.microsoft.com/office/drawing/2014/main" id="{8D3E8DD1-C700-46AC-AA94-9072B0F31752}"/>
              </a:ext>
            </a:extLst>
          </p:cNvPr>
          <p:cNvGrpSpPr>
            <a:grpSpLocks noChangeAspect="1"/>
          </p:cNvGrpSpPr>
          <p:nvPr userDrawn="1"/>
        </p:nvGrpSpPr>
        <p:grpSpPr bwMode="auto">
          <a:xfrm>
            <a:off x="1149093" y="5815543"/>
            <a:ext cx="1883664" cy="496357"/>
            <a:chOff x="2387" y="1701"/>
            <a:chExt cx="4535" cy="1195"/>
          </a:xfrm>
        </p:grpSpPr>
        <p:sp>
          <p:nvSpPr>
            <p:cNvPr id="14" name="Freeform 5">
              <a:extLst>
                <a:ext uri="{FF2B5EF4-FFF2-40B4-BE49-F238E27FC236}">
                  <a16:creationId xmlns:a16="http://schemas.microsoft.com/office/drawing/2014/main" id="{799A1684-BC33-4579-B840-616EB6D11E8E}"/>
                </a:ext>
              </a:extLst>
            </p:cNvPr>
            <p:cNvSpPr>
              <a:spLocks/>
            </p:cNvSpPr>
            <p:nvPr userDrawn="1"/>
          </p:nvSpPr>
          <p:spPr bwMode="auto">
            <a:xfrm>
              <a:off x="5030" y="1701"/>
              <a:ext cx="447" cy="473"/>
            </a:xfrm>
            <a:custGeom>
              <a:avLst/>
              <a:gdLst>
                <a:gd name="T0" fmla="*/ 0 w 931"/>
                <a:gd name="T1" fmla="*/ 696 h 985"/>
                <a:gd name="T2" fmla="*/ 544 w 931"/>
                <a:gd name="T3" fmla="*/ 494 h 985"/>
                <a:gd name="T4" fmla="*/ 0 w 931"/>
                <a:gd name="T5" fmla="*/ 281 h 985"/>
                <a:gd name="T6" fmla="*/ 0 w 931"/>
                <a:gd name="T7" fmla="*/ 0 h 985"/>
                <a:gd name="T8" fmla="*/ 931 w 931"/>
                <a:gd name="T9" fmla="*/ 375 h 985"/>
                <a:gd name="T10" fmla="*/ 931 w 931"/>
                <a:gd name="T11" fmla="*/ 608 h 985"/>
                <a:gd name="T12" fmla="*/ 0 w 931"/>
                <a:gd name="T13" fmla="*/ 985 h 985"/>
                <a:gd name="T14" fmla="*/ 0 w 931"/>
                <a:gd name="T15" fmla="*/ 696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1" h="985">
                  <a:moveTo>
                    <a:pt x="0" y="696"/>
                  </a:moveTo>
                  <a:lnTo>
                    <a:pt x="544" y="494"/>
                  </a:lnTo>
                  <a:lnTo>
                    <a:pt x="0" y="281"/>
                  </a:lnTo>
                  <a:lnTo>
                    <a:pt x="0" y="0"/>
                  </a:lnTo>
                  <a:lnTo>
                    <a:pt x="931" y="375"/>
                  </a:lnTo>
                  <a:lnTo>
                    <a:pt x="931" y="608"/>
                  </a:lnTo>
                  <a:lnTo>
                    <a:pt x="0" y="985"/>
                  </a:lnTo>
                  <a:lnTo>
                    <a:pt x="0" y="696"/>
                  </a:lnTo>
                  <a:close/>
                </a:path>
              </a:pathLst>
            </a:custGeom>
            <a:solidFill>
              <a:srgbClr val="A1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A5AD5E73-6E1C-44F8-9F73-9F3D4F6DF76F}"/>
                </a:ext>
              </a:extLst>
            </p:cNvPr>
            <p:cNvSpPr>
              <a:spLocks noEditPoints="1"/>
            </p:cNvSpPr>
            <p:nvPr userDrawn="1"/>
          </p:nvSpPr>
          <p:spPr bwMode="auto">
            <a:xfrm>
              <a:off x="2387" y="2204"/>
              <a:ext cx="4535" cy="692"/>
            </a:xfrm>
            <a:custGeom>
              <a:avLst/>
              <a:gdLst>
                <a:gd name="T0" fmla="*/ 8952 w 9448"/>
                <a:gd name="T1" fmla="*/ 519 h 1442"/>
                <a:gd name="T2" fmla="*/ 8431 w 9448"/>
                <a:gd name="T3" fmla="*/ 892 h 1442"/>
                <a:gd name="T4" fmla="*/ 9448 w 9448"/>
                <a:gd name="T5" fmla="*/ 819 h 1442"/>
                <a:gd name="T6" fmla="*/ 8967 w 9448"/>
                <a:gd name="T7" fmla="*/ 1221 h 1442"/>
                <a:gd name="T8" fmla="*/ 8961 w 9448"/>
                <a:gd name="T9" fmla="*/ 1442 h 1442"/>
                <a:gd name="T10" fmla="*/ 8008 w 9448"/>
                <a:gd name="T11" fmla="*/ 529 h 1442"/>
                <a:gd name="T12" fmla="*/ 8008 w 9448"/>
                <a:gd name="T13" fmla="*/ 859 h 1442"/>
                <a:gd name="T14" fmla="*/ 7704 w 9448"/>
                <a:gd name="T15" fmla="*/ 329 h 1442"/>
                <a:gd name="T16" fmla="*/ 7178 w 9448"/>
                <a:gd name="T17" fmla="*/ 1259 h 1442"/>
                <a:gd name="T18" fmla="*/ 6522 w 9448"/>
                <a:gd name="T19" fmla="*/ 329 h 1442"/>
                <a:gd name="T20" fmla="*/ 6987 w 9448"/>
                <a:gd name="T21" fmla="*/ 1205 h 1442"/>
                <a:gd name="T22" fmla="*/ 7483 w 9448"/>
                <a:gd name="T23" fmla="*/ 329 h 1442"/>
                <a:gd name="T24" fmla="*/ 6128 w 9448"/>
                <a:gd name="T25" fmla="*/ 329 h 1442"/>
                <a:gd name="T26" fmla="*/ 6128 w 9448"/>
                <a:gd name="T27" fmla="*/ 556 h 1442"/>
                <a:gd name="T28" fmla="*/ 6343 w 9448"/>
                <a:gd name="T29" fmla="*/ 1174 h 1442"/>
                <a:gd name="T30" fmla="*/ 5822 w 9448"/>
                <a:gd name="T31" fmla="*/ 1105 h 1442"/>
                <a:gd name="T32" fmla="*/ 5694 w 9448"/>
                <a:gd name="T33" fmla="*/ 329 h 1442"/>
                <a:gd name="T34" fmla="*/ 6128 w 9448"/>
                <a:gd name="T35" fmla="*/ 0 h 1442"/>
                <a:gd name="T36" fmla="*/ 4900 w 9448"/>
                <a:gd name="T37" fmla="*/ 492 h 1442"/>
                <a:gd name="T38" fmla="*/ 5559 w 9448"/>
                <a:gd name="T39" fmla="*/ 1419 h 1442"/>
                <a:gd name="T40" fmla="*/ 5092 w 9448"/>
                <a:gd name="T41" fmla="*/ 552 h 1442"/>
                <a:gd name="T42" fmla="*/ 4596 w 9448"/>
                <a:gd name="T43" fmla="*/ 1419 h 1442"/>
                <a:gd name="T44" fmla="*/ 4112 w 9448"/>
                <a:gd name="T45" fmla="*/ 748 h 1442"/>
                <a:gd name="T46" fmla="*/ 3921 w 9448"/>
                <a:gd name="T47" fmla="*/ 1442 h 1442"/>
                <a:gd name="T48" fmla="*/ 3910 w 9448"/>
                <a:gd name="T49" fmla="*/ 306 h 1442"/>
                <a:gd name="T50" fmla="*/ 3700 w 9448"/>
                <a:gd name="T51" fmla="*/ 950 h 1442"/>
                <a:gd name="T52" fmla="*/ 4408 w 9448"/>
                <a:gd name="T53" fmla="*/ 1080 h 1442"/>
                <a:gd name="T54" fmla="*/ 2257 w 9448"/>
                <a:gd name="T55" fmla="*/ 886 h 1442"/>
                <a:gd name="T56" fmla="*/ 3258 w 9448"/>
                <a:gd name="T57" fmla="*/ 717 h 1442"/>
                <a:gd name="T58" fmla="*/ 2568 w 9448"/>
                <a:gd name="T59" fmla="*/ 859 h 1442"/>
                <a:gd name="T60" fmla="*/ 2987 w 9448"/>
                <a:gd name="T61" fmla="*/ 1017 h 1442"/>
                <a:gd name="T62" fmla="*/ 1644 w 9448"/>
                <a:gd name="T63" fmla="*/ 1442 h 1442"/>
                <a:gd name="T64" fmla="*/ 1646 w 9448"/>
                <a:gd name="T65" fmla="*/ 306 h 1442"/>
                <a:gd name="T66" fmla="*/ 1653 w 9448"/>
                <a:gd name="T67" fmla="*/ 542 h 1442"/>
                <a:gd name="T68" fmla="*/ 1655 w 9448"/>
                <a:gd name="T69" fmla="*/ 1213 h 1442"/>
                <a:gd name="T70" fmla="*/ 1644 w 9448"/>
                <a:gd name="T71" fmla="*/ 1442 h 1442"/>
                <a:gd name="T72" fmla="*/ 529 w 9448"/>
                <a:gd name="T73" fmla="*/ 953 h 1442"/>
                <a:gd name="T74" fmla="*/ 450 w 9448"/>
                <a:gd name="T75" fmla="*/ 1230 h 1442"/>
                <a:gd name="T76" fmla="*/ 0 w 9448"/>
                <a:gd name="T77" fmla="*/ 1121 h 1442"/>
                <a:gd name="T78" fmla="*/ 650 w 9448"/>
                <a:gd name="T79" fmla="*/ 752 h 1442"/>
                <a:gd name="T80" fmla="*/ 325 w 9448"/>
                <a:gd name="T81" fmla="*/ 667 h 1442"/>
                <a:gd name="T82" fmla="*/ 954 w 9448"/>
                <a:gd name="T83" fmla="*/ 690 h 1442"/>
                <a:gd name="T84" fmla="*/ 656 w 9448"/>
                <a:gd name="T85" fmla="*/ 129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48" h="1442">
                  <a:moveTo>
                    <a:pt x="8744" y="748"/>
                  </a:moveTo>
                  <a:lnTo>
                    <a:pt x="9152" y="748"/>
                  </a:lnTo>
                  <a:cubicBezTo>
                    <a:pt x="9146" y="588"/>
                    <a:pt x="9073" y="519"/>
                    <a:pt x="8952" y="519"/>
                  </a:cubicBezTo>
                  <a:cubicBezTo>
                    <a:pt x="8857" y="519"/>
                    <a:pt x="8769" y="571"/>
                    <a:pt x="8744" y="748"/>
                  </a:cubicBezTo>
                  <a:close/>
                  <a:moveTo>
                    <a:pt x="8961" y="1442"/>
                  </a:moveTo>
                  <a:cubicBezTo>
                    <a:pt x="8646" y="1442"/>
                    <a:pt x="8431" y="1255"/>
                    <a:pt x="8431" y="892"/>
                  </a:cubicBezTo>
                  <a:lnTo>
                    <a:pt x="8431" y="871"/>
                  </a:lnTo>
                  <a:cubicBezTo>
                    <a:pt x="8431" y="507"/>
                    <a:pt x="8659" y="306"/>
                    <a:pt x="8950" y="306"/>
                  </a:cubicBezTo>
                  <a:cubicBezTo>
                    <a:pt x="9221" y="306"/>
                    <a:pt x="9448" y="459"/>
                    <a:pt x="9448" y="819"/>
                  </a:cubicBezTo>
                  <a:lnTo>
                    <a:pt x="9448" y="950"/>
                  </a:lnTo>
                  <a:lnTo>
                    <a:pt x="8740" y="950"/>
                  </a:lnTo>
                  <a:cubicBezTo>
                    <a:pt x="8752" y="1146"/>
                    <a:pt x="8836" y="1221"/>
                    <a:pt x="8967" y="1221"/>
                  </a:cubicBezTo>
                  <a:cubicBezTo>
                    <a:pt x="9084" y="1221"/>
                    <a:pt x="9146" y="1159"/>
                    <a:pt x="9167" y="1080"/>
                  </a:cubicBezTo>
                  <a:lnTo>
                    <a:pt x="9448" y="1080"/>
                  </a:lnTo>
                  <a:cubicBezTo>
                    <a:pt x="9415" y="1286"/>
                    <a:pt x="9246" y="1442"/>
                    <a:pt x="8961" y="1442"/>
                  </a:cubicBezTo>
                  <a:close/>
                  <a:moveTo>
                    <a:pt x="7704" y="329"/>
                  </a:moveTo>
                  <a:lnTo>
                    <a:pt x="8008" y="329"/>
                  </a:lnTo>
                  <a:lnTo>
                    <a:pt x="8008" y="529"/>
                  </a:lnTo>
                  <a:cubicBezTo>
                    <a:pt x="8073" y="383"/>
                    <a:pt x="8175" y="315"/>
                    <a:pt x="8335" y="315"/>
                  </a:cubicBezTo>
                  <a:lnTo>
                    <a:pt x="8335" y="615"/>
                  </a:lnTo>
                  <a:cubicBezTo>
                    <a:pt x="8129" y="615"/>
                    <a:pt x="8008" y="677"/>
                    <a:pt x="8008" y="859"/>
                  </a:cubicBezTo>
                  <a:lnTo>
                    <a:pt x="8008" y="1419"/>
                  </a:lnTo>
                  <a:lnTo>
                    <a:pt x="7704" y="1419"/>
                  </a:lnTo>
                  <a:lnTo>
                    <a:pt x="7704" y="329"/>
                  </a:lnTo>
                  <a:close/>
                  <a:moveTo>
                    <a:pt x="7483" y="1419"/>
                  </a:moveTo>
                  <a:lnTo>
                    <a:pt x="7178" y="1419"/>
                  </a:lnTo>
                  <a:lnTo>
                    <a:pt x="7178" y="1259"/>
                  </a:lnTo>
                  <a:cubicBezTo>
                    <a:pt x="7126" y="1363"/>
                    <a:pt x="7024" y="1442"/>
                    <a:pt x="6862" y="1442"/>
                  </a:cubicBezTo>
                  <a:cubicBezTo>
                    <a:pt x="6666" y="1442"/>
                    <a:pt x="6522" y="1323"/>
                    <a:pt x="6522" y="1067"/>
                  </a:cubicBezTo>
                  <a:lnTo>
                    <a:pt x="6522" y="329"/>
                  </a:lnTo>
                  <a:lnTo>
                    <a:pt x="6828" y="329"/>
                  </a:lnTo>
                  <a:lnTo>
                    <a:pt x="6828" y="1021"/>
                  </a:lnTo>
                  <a:cubicBezTo>
                    <a:pt x="6828" y="1146"/>
                    <a:pt x="6878" y="1205"/>
                    <a:pt x="6987" y="1205"/>
                  </a:cubicBezTo>
                  <a:cubicBezTo>
                    <a:pt x="7093" y="1205"/>
                    <a:pt x="7178" y="1138"/>
                    <a:pt x="7178" y="1003"/>
                  </a:cubicBezTo>
                  <a:lnTo>
                    <a:pt x="7178" y="329"/>
                  </a:lnTo>
                  <a:lnTo>
                    <a:pt x="7483" y="329"/>
                  </a:lnTo>
                  <a:lnTo>
                    <a:pt x="7483" y="1419"/>
                  </a:lnTo>
                  <a:close/>
                  <a:moveTo>
                    <a:pt x="6128" y="0"/>
                  </a:moveTo>
                  <a:lnTo>
                    <a:pt x="6128" y="329"/>
                  </a:lnTo>
                  <a:lnTo>
                    <a:pt x="6336" y="329"/>
                  </a:lnTo>
                  <a:lnTo>
                    <a:pt x="6336" y="556"/>
                  </a:lnTo>
                  <a:lnTo>
                    <a:pt x="6128" y="556"/>
                  </a:lnTo>
                  <a:lnTo>
                    <a:pt x="6128" y="1073"/>
                  </a:lnTo>
                  <a:cubicBezTo>
                    <a:pt x="6128" y="1155"/>
                    <a:pt x="6165" y="1192"/>
                    <a:pt x="6236" y="1192"/>
                  </a:cubicBezTo>
                  <a:cubicBezTo>
                    <a:pt x="6280" y="1192"/>
                    <a:pt x="6313" y="1186"/>
                    <a:pt x="6343" y="1174"/>
                  </a:cubicBezTo>
                  <a:lnTo>
                    <a:pt x="6343" y="1411"/>
                  </a:lnTo>
                  <a:cubicBezTo>
                    <a:pt x="6307" y="1422"/>
                    <a:pt x="6247" y="1434"/>
                    <a:pt x="6172" y="1434"/>
                  </a:cubicBezTo>
                  <a:cubicBezTo>
                    <a:pt x="5934" y="1434"/>
                    <a:pt x="5822" y="1326"/>
                    <a:pt x="5822" y="1105"/>
                  </a:cubicBezTo>
                  <a:lnTo>
                    <a:pt x="5822" y="556"/>
                  </a:lnTo>
                  <a:lnTo>
                    <a:pt x="5694" y="556"/>
                  </a:lnTo>
                  <a:lnTo>
                    <a:pt x="5694" y="329"/>
                  </a:lnTo>
                  <a:lnTo>
                    <a:pt x="5822" y="329"/>
                  </a:lnTo>
                  <a:lnTo>
                    <a:pt x="5822" y="125"/>
                  </a:lnTo>
                  <a:lnTo>
                    <a:pt x="6128" y="0"/>
                  </a:lnTo>
                  <a:close/>
                  <a:moveTo>
                    <a:pt x="4596" y="329"/>
                  </a:moveTo>
                  <a:lnTo>
                    <a:pt x="4900" y="329"/>
                  </a:lnTo>
                  <a:lnTo>
                    <a:pt x="4900" y="492"/>
                  </a:lnTo>
                  <a:cubicBezTo>
                    <a:pt x="4954" y="390"/>
                    <a:pt x="5063" y="306"/>
                    <a:pt x="5230" y="306"/>
                  </a:cubicBezTo>
                  <a:cubicBezTo>
                    <a:pt x="5428" y="306"/>
                    <a:pt x="5559" y="425"/>
                    <a:pt x="5559" y="690"/>
                  </a:cubicBezTo>
                  <a:lnTo>
                    <a:pt x="5559" y="1419"/>
                  </a:lnTo>
                  <a:lnTo>
                    <a:pt x="5255" y="1419"/>
                  </a:lnTo>
                  <a:lnTo>
                    <a:pt x="5255" y="736"/>
                  </a:lnTo>
                  <a:cubicBezTo>
                    <a:pt x="5255" y="609"/>
                    <a:pt x="5202" y="552"/>
                    <a:pt x="5092" y="552"/>
                  </a:cubicBezTo>
                  <a:cubicBezTo>
                    <a:pt x="4986" y="552"/>
                    <a:pt x="4900" y="617"/>
                    <a:pt x="4900" y="755"/>
                  </a:cubicBezTo>
                  <a:lnTo>
                    <a:pt x="4900" y="1419"/>
                  </a:lnTo>
                  <a:lnTo>
                    <a:pt x="4596" y="1419"/>
                  </a:lnTo>
                  <a:lnTo>
                    <a:pt x="4596" y="329"/>
                  </a:lnTo>
                  <a:close/>
                  <a:moveTo>
                    <a:pt x="3704" y="748"/>
                  </a:moveTo>
                  <a:lnTo>
                    <a:pt x="4112" y="748"/>
                  </a:lnTo>
                  <a:cubicBezTo>
                    <a:pt x="4106" y="588"/>
                    <a:pt x="4033" y="519"/>
                    <a:pt x="3912" y="519"/>
                  </a:cubicBezTo>
                  <a:cubicBezTo>
                    <a:pt x="3816" y="519"/>
                    <a:pt x="3729" y="571"/>
                    <a:pt x="3704" y="748"/>
                  </a:cubicBezTo>
                  <a:close/>
                  <a:moveTo>
                    <a:pt x="3921" y="1442"/>
                  </a:moveTo>
                  <a:cubicBezTo>
                    <a:pt x="3606" y="1442"/>
                    <a:pt x="3391" y="1255"/>
                    <a:pt x="3391" y="892"/>
                  </a:cubicBezTo>
                  <a:lnTo>
                    <a:pt x="3391" y="871"/>
                  </a:lnTo>
                  <a:cubicBezTo>
                    <a:pt x="3391" y="507"/>
                    <a:pt x="3618" y="306"/>
                    <a:pt x="3910" y="306"/>
                  </a:cubicBezTo>
                  <a:cubicBezTo>
                    <a:pt x="4181" y="306"/>
                    <a:pt x="4408" y="459"/>
                    <a:pt x="4408" y="819"/>
                  </a:cubicBezTo>
                  <a:lnTo>
                    <a:pt x="4408" y="950"/>
                  </a:lnTo>
                  <a:lnTo>
                    <a:pt x="3700" y="950"/>
                  </a:lnTo>
                  <a:cubicBezTo>
                    <a:pt x="3712" y="1146"/>
                    <a:pt x="3795" y="1221"/>
                    <a:pt x="3927" y="1221"/>
                  </a:cubicBezTo>
                  <a:cubicBezTo>
                    <a:pt x="4043" y="1221"/>
                    <a:pt x="4106" y="1159"/>
                    <a:pt x="4127" y="1080"/>
                  </a:cubicBezTo>
                  <a:lnTo>
                    <a:pt x="4408" y="1080"/>
                  </a:lnTo>
                  <a:cubicBezTo>
                    <a:pt x="4375" y="1286"/>
                    <a:pt x="4206" y="1442"/>
                    <a:pt x="3921" y="1442"/>
                  </a:cubicBezTo>
                  <a:close/>
                  <a:moveTo>
                    <a:pt x="2778" y="1442"/>
                  </a:moveTo>
                  <a:cubicBezTo>
                    <a:pt x="2476" y="1442"/>
                    <a:pt x="2257" y="1255"/>
                    <a:pt x="2257" y="886"/>
                  </a:cubicBezTo>
                  <a:lnTo>
                    <a:pt x="2257" y="871"/>
                  </a:lnTo>
                  <a:cubicBezTo>
                    <a:pt x="2257" y="502"/>
                    <a:pt x="2491" y="306"/>
                    <a:pt x="2780" y="306"/>
                  </a:cubicBezTo>
                  <a:cubicBezTo>
                    <a:pt x="3028" y="306"/>
                    <a:pt x="3233" y="432"/>
                    <a:pt x="3258" y="717"/>
                  </a:cubicBezTo>
                  <a:lnTo>
                    <a:pt x="2966" y="717"/>
                  </a:lnTo>
                  <a:cubicBezTo>
                    <a:pt x="2947" y="611"/>
                    <a:pt x="2893" y="542"/>
                    <a:pt x="2787" y="542"/>
                  </a:cubicBezTo>
                  <a:cubicBezTo>
                    <a:pt x="2657" y="542"/>
                    <a:pt x="2568" y="644"/>
                    <a:pt x="2568" y="859"/>
                  </a:cubicBezTo>
                  <a:lnTo>
                    <a:pt x="2568" y="892"/>
                  </a:lnTo>
                  <a:cubicBezTo>
                    <a:pt x="2568" y="1113"/>
                    <a:pt x="2647" y="1213"/>
                    <a:pt x="2789" y="1213"/>
                  </a:cubicBezTo>
                  <a:cubicBezTo>
                    <a:pt x="2893" y="1213"/>
                    <a:pt x="2970" y="1136"/>
                    <a:pt x="2987" y="1017"/>
                  </a:cubicBezTo>
                  <a:lnTo>
                    <a:pt x="3264" y="1017"/>
                  </a:lnTo>
                  <a:cubicBezTo>
                    <a:pt x="3243" y="1265"/>
                    <a:pt x="3074" y="1442"/>
                    <a:pt x="2778" y="1442"/>
                  </a:cubicBezTo>
                  <a:close/>
                  <a:moveTo>
                    <a:pt x="1644" y="1442"/>
                  </a:moveTo>
                  <a:cubicBezTo>
                    <a:pt x="1342" y="1442"/>
                    <a:pt x="1123" y="1255"/>
                    <a:pt x="1123" y="886"/>
                  </a:cubicBezTo>
                  <a:lnTo>
                    <a:pt x="1123" y="871"/>
                  </a:lnTo>
                  <a:cubicBezTo>
                    <a:pt x="1123" y="502"/>
                    <a:pt x="1357" y="306"/>
                    <a:pt x="1646" y="306"/>
                  </a:cubicBezTo>
                  <a:cubicBezTo>
                    <a:pt x="1894" y="306"/>
                    <a:pt x="2099" y="432"/>
                    <a:pt x="2124" y="717"/>
                  </a:cubicBezTo>
                  <a:lnTo>
                    <a:pt x="1832" y="717"/>
                  </a:lnTo>
                  <a:cubicBezTo>
                    <a:pt x="1813" y="611"/>
                    <a:pt x="1759" y="542"/>
                    <a:pt x="1653" y="542"/>
                  </a:cubicBezTo>
                  <a:cubicBezTo>
                    <a:pt x="1523" y="542"/>
                    <a:pt x="1434" y="644"/>
                    <a:pt x="1434" y="859"/>
                  </a:cubicBezTo>
                  <a:lnTo>
                    <a:pt x="1434" y="892"/>
                  </a:lnTo>
                  <a:cubicBezTo>
                    <a:pt x="1434" y="1113"/>
                    <a:pt x="1513" y="1213"/>
                    <a:pt x="1655" y="1213"/>
                  </a:cubicBezTo>
                  <a:cubicBezTo>
                    <a:pt x="1759" y="1213"/>
                    <a:pt x="1836" y="1136"/>
                    <a:pt x="1853" y="1017"/>
                  </a:cubicBezTo>
                  <a:lnTo>
                    <a:pt x="2130" y="1017"/>
                  </a:lnTo>
                  <a:cubicBezTo>
                    <a:pt x="2109" y="1265"/>
                    <a:pt x="1940" y="1442"/>
                    <a:pt x="1644" y="1442"/>
                  </a:cubicBezTo>
                  <a:close/>
                  <a:moveTo>
                    <a:pt x="650" y="1057"/>
                  </a:moveTo>
                  <a:lnTo>
                    <a:pt x="650" y="953"/>
                  </a:lnTo>
                  <a:lnTo>
                    <a:pt x="529" y="953"/>
                  </a:lnTo>
                  <a:cubicBezTo>
                    <a:pt x="379" y="953"/>
                    <a:pt x="302" y="994"/>
                    <a:pt x="302" y="1092"/>
                  </a:cubicBezTo>
                  <a:lnTo>
                    <a:pt x="302" y="1103"/>
                  </a:lnTo>
                  <a:cubicBezTo>
                    <a:pt x="302" y="1178"/>
                    <a:pt x="348" y="1230"/>
                    <a:pt x="450" y="1230"/>
                  </a:cubicBezTo>
                  <a:cubicBezTo>
                    <a:pt x="554" y="1230"/>
                    <a:pt x="650" y="1171"/>
                    <a:pt x="650" y="1057"/>
                  </a:cubicBezTo>
                  <a:close/>
                  <a:moveTo>
                    <a:pt x="358" y="1442"/>
                  </a:moveTo>
                  <a:cubicBezTo>
                    <a:pt x="162" y="1442"/>
                    <a:pt x="0" y="1342"/>
                    <a:pt x="0" y="1121"/>
                  </a:cubicBezTo>
                  <a:lnTo>
                    <a:pt x="0" y="1109"/>
                  </a:lnTo>
                  <a:cubicBezTo>
                    <a:pt x="0" y="840"/>
                    <a:pt x="233" y="752"/>
                    <a:pt x="514" y="752"/>
                  </a:cubicBezTo>
                  <a:lnTo>
                    <a:pt x="650" y="752"/>
                  </a:lnTo>
                  <a:lnTo>
                    <a:pt x="650" y="700"/>
                  </a:lnTo>
                  <a:cubicBezTo>
                    <a:pt x="650" y="592"/>
                    <a:pt x="602" y="525"/>
                    <a:pt x="489" y="525"/>
                  </a:cubicBezTo>
                  <a:cubicBezTo>
                    <a:pt x="387" y="525"/>
                    <a:pt x="333" y="584"/>
                    <a:pt x="325" y="667"/>
                  </a:cubicBezTo>
                  <a:lnTo>
                    <a:pt x="33" y="667"/>
                  </a:lnTo>
                  <a:cubicBezTo>
                    <a:pt x="54" y="425"/>
                    <a:pt x="246" y="306"/>
                    <a:pt x="504" y="306"/>
                  </a:cubicBezTo>
                  <a:cubicBezTo>
                    <a:pt x="767" y="306"/>
                    <a:pt x="954" y="419"/>
                    <a:pt x="954" y="690"/>
                  </a:cubicBezTo>
                  <a:lnTo>
                    <a:pt x="954" y="1419"/>
                  </a:lnTo>
                  <a:lnTo>
                    <a:pt x="656" y="1419"/>
                  </a:lnTo>
                  <a:lnTo>
                    <a:pt x="656" y="1294"/>
                  </a:lnTo>
                  <a:cubicBezTo>
                    <a:pt x="604" y="1374"/>
                    <a:pt x="504" y="1442"/>
                    <a:pt x="358" y="144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682734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White6 Acquisition+Image">
    <p:bg>
      <p:bgRef idx="1001">
        <a:schemeClr val="bg1"/>
      </p:bgRef>
    </p:bg>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38B557E5-FD3E-49D7-8F2D-F2CFBA8CA182}"/>
              </a:ext>
            </a:extLst>
          </p:cNvPr>
          <p:cNvSpPr>
            <a:spLocks noGrp="1"/>
          </p:cNvSpPr>
          <p:nvPr>
            <p:ph type="pic" sz="quarter" idx="10" hasCustomPrompt="1"/>
          </p:nvPr>
        </p:nvSpPr>
        <p:spPr>
          <a:xfrm>
            <a:off x="-7620" y="-9144"/>
            <a:ext cx="12207240" cy="6876288"/>
          </a:xfrm>
        </p:spPr>
        <p:txBody>
          <a:bodyPr lIns="0" tIns="182880"/>
          <a:lstStyle>
            <a:lvl1pPr algn="ctr">
              <a:buNone/>
              <a:defRPr/>
            </a:lvl1pPr>
          </a:lstStyle>
          <a:p>
            <a:r>
              <a:rPr lang="en-GB"/>
              <a:t>Drag picture to placeholder or click icon to add, then send to back.</a:t>
            </a:r>
            <a:endParaRPr lang="en-US"/>
          </a:p>
        </p:txBody>
      </p:sp>
      <p:sp>
        <p:nvSpPr>
          <p:cNvPr id="19" name="TextBox 18">
            <a:extLst>
              <a:ext uri="{FF2B5EF4-FFF2-40B4-BE49-F238E27FC236}">
                <a16:creationId xmlns:a16="http://schemas.microsoft.com/office/drawing/2014/main" id="{827161CB-9748-47B4-8746-547E8A915299}"/>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tx2"/>
                </a:solidFill>
                <a:effectLst/>
                <a:uLnTx/>
                <a:uFillTx/>
              </a:rPr>
              <a:t>Go to Brand Space for more cover options</a:t>
            </a:r>
            <a:endParaRPr kumimoji="0" lang="en-US" sz="800" b="0" i="0" u="none" strike="noStrike" kern="0" cap="none" spc="0" normalizeH="0" baseline="0" noProof="0">
              <a:ln>
                <a:noFill/>
              </a:ln>
              <a:solidFill>
                <a:schemeClr val="tx2"/>
              </a:solidFill>
              <a:effectLst/>
              <a:uLnTx/>
              <a:uFillTx/>
            </a:endParaRPr>
          </a:p>
        </p:txBody>
      </p:sp>
      <p:sp>
        <p:nvSpPr>
          <p:cNvPr id="31" name="Title 1">
            <a:extLst>
              <a:ext uri="{FF2B5EF4-FFF2-40B4-BE49-F238E27FC236}">
                <a16:creationId xmlns:a16="http://schemas.microsoft.com/office/drawing/2014/main" id="{1C428014-9969-4841-B19D-25CB7221F2FF}"/>
              </a:ext>
            </a:extLst>
          </p:cNvPr>
          <p:cNvSpPr>
            <a:spLocks noGrp="1"/>
          </p:cNvSpPr>
          <p:nvPr>
            <p:ph type="ctrTitle" hasCustomPrompt="1"/>
          </p:nvPr>
        </p:nvSpPr>
        <p:spPr bwMode="black">
          <a:xfrm>
            <a:off x="381001" y="384048"/>
            <a:ext cx="5715000" cy="2478024"/>
          </a:xfrm>
        </p:spPr>
        <p:txBody>
          <a:bodyPr anchor="b"/>
          <a:lstStyle>
            <a:lvl1pPr algn="l">
              <a:lnSpc>
                <a:spcPct val="90000"/>
              </a:lnSpc>
              <a:defRPr sz="4800">
                <a:solidFill>
                  <a:schemeClr val="tx1"/>
                </a:solidFill>
              </a:defRPr>
            </a:lvl1pPr>
          </a:lstStyle>
          <a:p>
            <a:r>
              <a:rPr lang="en-US"/>
              <a:t>Place presentation title here 48pt</a:t>
            </a:r>
          </a:p>
        </p:txBody>
      </p:sp>
      <p:sp>
        <p:nvSpPr>
          <p:cNvPr id="32" name="Subtitle 2">
            <a:extLst>
              <a:ext uri="{FF2B5EF4-FFF2-40B4-BE49-F238E27FC236}">
                <a16:creationId xmlns:a16="http://schemas.microsoft.com/office/drawing/2014/main" id="{6D52D49F-987F-4EF2-8666-9805763F686A}"/>
              </a:ext>
            </a:extLst>
          </p:cNvPr>
          <p:cNvSpPr>
            <a:spLocks noGrp="1"/>
          </p:cNvSpPr>
          <p:nvPr>
            <p:ph type="subTitle" idx="1" hasCustomPrompt="1"/>
          </p:nvPr>
        </p:nvSpPr>
        <p:spPr bwMode="black">
          <a:xfrm>
            <a:off x="381001" y="3108960"/>
            <a:ext cx="4301168" cy="1092845"/>
          </a:xfrm>
        </p:spPr>
        <p:txBody>
          <a:bodyPr/>
          <a:lstStyle>
            <a:lvl1pPr marL="0" indent="0" algn="l">
              <a:lnSpc>
                <a:spcPct val="90000"/>
              </a:lnSpc>
              <a:spcAft>
                <a:spcPts val="0"/>
              </a:spcAft>
              <a:buNone/>
              <a:defRPr sz="2400" b="0" i="0" spc="0">
                <a:solidFill>
                  <a:schemeClr val="tx1"/>
                </a:solidFill>
                <a:latin typeface="GT Sectra Fine Rg"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GB"/>
              <a:t>Place subtitle here in GT Sectra Fine </a:t>
            </a:r>
            <a:r>
              <a:rPr lang="en-GB" err="1"/>
              <a:t>Rg</a:t>
            </a:r>
            <a:r>
              <a:rPr lang="en-GB"/>
              <a:t> 24pt</a:t>
            </a:r>
            <a:endParaRPr lang="en-US"/>
          </a:p>
        </p:txBody>
      </p:sp>
      <p:sp>
        <p:nvSpPr>
          <p:cNvPr id="33" name="Text Placeholder 16">
            <a:extLst>
              <a:ext uri="{FF2B5EF4-FFF2-40B4-BE49-F238E27FC236}">
                <a16:creationId xmlns:a16="http://schemas.microsoft.com/office/drawing/2014/main" id="{784963B7-4AB8-4BD6-B942-182C4FFFB2B7}"/>
              </a:ext>
            </a:extLst>
          </p:cNvPr>
          <p:cNvSpPr>
            <a:spLocks noGrp="1"/>
          </p:cNvSpPr>
          <p:nvPr>
            <p:ph type="body" sz="quarter" idx="12" hasCustomPrompt="1"/>
          </p:nvPr>
        </p:nvSpPr>
        <p:spPr bwMode="black">
          <a:xfrm>
            <a:off x="381001" y="4434840"/>
            <a:ext cx="3253153" cy="530687"/>
          </a:xfrm>
        </p:spPr>
        <p:txBody>
          <a:bodyPr/>
          <a:lstStyle>
            <a:lvl1pPr marL="0" indent="0" algn="l" defTabSz="914400" rtl="0" eaLnBrk="1" latinLnBrk="0" hangingPunct="1">
              <a:spcAft>
                <a:spcPts val="0"/>
              </a:spcAft>
              <a:buNone/>
              <a:defRPr lang="en-US" sz="1400" b="0" kern="1200" dirty="0" smtClean="0">
                <a:solidFill>
                  <a:schemeClr val="tx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a:t>Presenter 14pt</a:t>
            </a:r>
          </a:p>
        </p:txBody>
      </p:sp>
      <p:sp>
        <p:nvSpPr>
          <p:cNvPr id="34" name="Date Placeholder 10">
            <a:extLst>
              <a:ext uri="{FF2B5EF4-FFF2-40B4-BE49-F238E27FC236}">
                <a16:creationId xmlns:a16="http://schemas.microsoft.com/office/drawing/2014/main" id="{7722ECA6-F4B8-4408-987A-6078074CB32A}"/>
              </a:ext>
            </a:extLst>
          </p:cNvPr>
          <p:cNvSpPr>
            <a:spLocks noGrp="1"/>
          </p:cNvSpPr>
          <p:nvPr>
            <p:ph type="dt" sz="half" idx="2"/>
          </p:nvPr>
        </p:nvSpPr>
        <p:spPr bwMode="black">
          <a:xfrm>
            <a:off x="381001" y="4206240"/>
            <a:ext cx="3253153" cy="245276"/>
          </a:xfrm>
          <a:prstGeom prst="rect">
            <a:avLst/>
          </a:prstGeom>
        </p:spPr>
        <p:txBody>
          <a:bodyPr vert="horz" lIns="0" tIns="0" rIns="0" bIns="0" rtlCol="0" anchor="t"/>
          <a:lstStyle>
            <a:lvl1pPr marL="0" algn="l" defTabSz="914400" rtl="0" eaLnBrk="1" latinLnBrk="0" hangingPunct="1">
              <a:defRPr lang="en-US" sz="1400" b="1" kern="1200" smtClean="0">
                <a:solidFill>
                  <a:schemeClr val="tx1"/>
                </a:solidFill>
                <a:latin typeface="+mn-lt"/>
                <a:ea typeface="+mn-ea"/>
                <a:cs typeface="+mn-cs"/>
              </a:defRPr>
            </a:lvl1pPr>
          </a:lstStyle>
          <a:p>
            <a:endParaRPr lang="en-US"/>
          </a:p>
        </p:txBody>
      </p:sp>
      <p:sp>
        <p:nvSpPr>
          <p:cNvPr id="11" name="Picture Placeholder 11" descr="Image placeholder for client logo">
            <a:extLst>
              <a:ext uri="{FF2B5EF4-FFF2-40B4-BE49-F238E27FC236}">
                <a16:creationId xmlns:a16="http://schemas.microsoft.com/office/drawing/2014/main" id="{FFB79963-9269-41F8-B968-34FCB68C87FA}"/>
              </a:ext>
            </a:extLst>
          </p:cNvPr>
          <p:cNvSpPr>
            <a:spLocks noGrp="1"/>
          </p:cNvSpPr>
          <p:nvPr>
            <p:ph type="pic" sz="quarter" idx="13" hasCustomPrompt="1"/>
          </p:nvPr>
        </p:nvSpPr>
        <p:spPr>
          <a:xfrm>
            <a:off x="9926766" y="5326815"/>
            <a:ext cx="1884233" cy="985085"/>
          </a:xfrm>
        </p:spPr>
        <p:txBody>
          <a:bodyPr anchor="ctr"/>
          <a:lstStyle>
            <a:lvl1pPr algn="ctr">
              <a:buNone/>
              <a:defRPr sz="1400"/>
            </a:lvl1pPr>
          </a:lstStyle>
          <a:p>
            <a:r>
              <a:rPr lang="en-GB"/>
              <a:t>Add client logo</a:t>
            </a:r>
            <a:endParaRPr lang="en-US"/>
          </a:p>
        </p:txBody>
      </p:sp>
      <p:grpSp>
        <p:nvGrpSpPr>
          <p:cNvPr id="10" name="Logo_BL" descr="Accenture logo in black and purple">
            <a:extLst>
              <a:ext uri="{FF2B5EF4-FFF2-40B4-BE49-F238E27FC236}">
                <a16:creationId xmlns:a16="http://schemas.microsoft.com/office/drawing/2014/main" id="{854C139D-5D17-4D1A-87BD-07B345E2E515}"/>
              </a:ext>
            </a:extLst>
          </p:cNvPr>
          <p:cNvGrpSpPr>
            <a:grpSpLocks noChangeAspect="1"/>
          </p:cNvGrpSpPr>
          <p:nvPr userDrawn="1"/>
        </p:nvGrpSpPr>
        <p:grpSpPr bwMode="auto">
          <a:xfrm>
            <a:off x="381001" y="5815543"/>
            <a:ext cx="1883664" cy="496357"/>
            <a:chOff x="2387" y="1701"/>
            <a:chExt cx="4535" cy="1195"/>
          </a:xfrm>
        </p:grpSpPr>
        <p:sp>
          <p:nvSpPr>
            <p:cNvPr id="14" name="Freeform 5">
              <a:extLst>
                <a:ext uri="{FF2B5EF4-FFF2-40B4-BE49-F238E27FC236}">
                  <a16:creationId xmlns:a16="http://schemas.microsoft.com/office/drawing/2014/main" id="{6073E091-2A74-4D4D-8C42-D39E8FD65A08}"/>
                </a:ext>
              </a:extLst>
            </p:cNvPr>
            <p:cNvSpPr>
              <a:spLocks/>
            </p:cNvSpPr>
            <p:nvPr userDrawn="1"/>
          </p:nvSpPr>
          <p:spPr bwMode="auto">
            <a:xfrm>
              <a:off x="5030" y="1701"/>
              <a:ext cx="447" cy="473"/>
            </a:xfrm>
            <a:custGeom>
              <a:avLst/>
              <a:gdLst>
                <a:gd name="T0" fmla="*/ 0 w 931"/>
                <a:gd name="T1" fmla="*/ 696 h 985"/>
                <a:gd name="T2" fmla="*/ 544 w 931"/>
                <a:gd name="T3" fmla="*/ 494 h 985"/>
                <a:gd name="T4" fmla="*/ 0 w 931"/>
                <a:gd name="T5" fmla="*/ 281 h 985"/>
                <a:gd name="T6" fmla="*/ 0 w 931"/>
                <a:gd name="T7" fmla="*/ 0 h 985"/>
                <a:gd name="T8" fmla="*/ 931 w 931"/>
                <a:gd name="T9" fmla="*/ 375 h 985"/>
                <a:gd name="T10" fmla="*/ 931 w 931"/>
                <a:gd name="T11" fmla="*/ 608 h 985"/>
                <a:gd name="T12" fmla="*/ 0 w 931"/>
                <a:gd name="T13" fmla="*/ 985 h 985"/>
                <a:gd name="T14" fmla="*/ 0 w 931"/>
                <a:gd name="T15" fmla="*/ 696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1" h="985">
                  <a:moveTo>
                    <a:pt x="0" y="696"/>
                  </a:moveTo>
                  <a:lnTo>
                    <a:pt x="544" y="494"/>
                  </a:lnTo>
                  <a:lnTo>
                    <a:pt x="0" y="281"/>
                  </a:lnTo>
                  <a:lnTo>
                    <a:pt x="0" y="0"/>
                  </a:lnTo>
                  <a:lnTo>
                    <a:pt x="931" y="375"/>
                  </a:lnTo>
                  <a:lnTo>
                    <a:pt x="931" y="608"/>
                  </a:lnTo>
                  <a:lnTo>
                    <a:pt x="0" y="985"/>
                  </a:lnTo>
                  <a:lnTo>
                    <a:pt x="0" y="696"/>
                  </a:lnTo>
                  <a:close/>
                </a:path>
              </a:pathLst>
            </a:custGeom>
            <a:solidFill>
              <a:srgbClr val="A1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4DB984E3-DACF-4D7C-B5E4-08F21BF13867}"/>
                </a:ext>
              </a:extLst>
            </p:cNvPr>
            <p:cNvSpPr>
              <a:spLocks noEditPoints="1"/>
            </p:cNvSpPr>
            <p:nvPr userDrawn="1"/>
          </p:nvSpPr>
          <p:spPr bwMode="auto">
            <a:xfrm>
              <a:off x="2387" y="2204"/>
              <a:ext cx="4535" cy="692"/>
            </a:xfrm>
            <a:custGeom>
              <a:avLst/>
              <a:gdLst>
                <a:gd name="T0" fmla="*/ 8952 w 9448"/>
                <a:gd name="T1" fmla="*/ 519 h 1442"/>
                <a:gd name="T2" fmla="*/ 8431 w 9448"/>
                <a:gd name="T3" fmla="*/ 892 h 1442"/>
                <a:gd name="T4" fmla="*/ 9448 w 9448"/>
                <a:gd name="T5" fmla="*/ 819 h 1442"/>
                <a:gd name="T6" fmla="*/ 8967 w 9448"/>
                <a:gd name="T7" fmla="*/ 1221 h 1442"/>
                <a:gd name="T8" fmla="*/ 8961 w 9448"/>
                <a:gd name="T9" fmla="*/ 1442 h 1442"/>
                <a:gd name="T10" fmla="*/ 8008 w 9448"/>
                <a:gd name="T11" fmla="*/ 529 h 1442"/>
                <a:gd name="T12" fmla="*/ 8008 w 9448"/>
                <a:gd name="T13" fmla="*/ 859 h 1442"/>
                <a:gd name="T14" fmla="*/ 7704 w 9448"/>
                <a:gd name="T15" fmla="*/ 329 h 1442"/>
                <a:gd name="T16" fmla="*/ 7178 w 9448"/>
                <a:gd name="T17" fmla="*/ 1259 h 1442"/>
                <a:gd name="T18" fmla="*/ 6522 w 9448"/>
                <a:gd name="T19" fmla="*/ 329 h 1442"/>
                <a:gd name="T20" fmla="*/ 6987 w 9448"/>
                <a:gd name="T21" fmla="*/ 1205 h 1442"/>
                <a:gd name="T22" fmla="*/ 7483 w 9448"/>
                <a:gd name="T23" fmla="*/ 329 h 1442"/>
                <a:gd name="T24" fmla="*/ 6128 w 9448"/>
                <a:gd name="T25" fmla="*/ 329 h 1442"/>
                <a:gd name="T26" fmla="*/ 6128 w 9448"/>
                <a:gd name="T27" fmla="*/ 556 h 1442"/>
                <a:gd name="T28" fmla="*/ 6343 w 9448"/>
                <a:gd name="T29" fmla="*/ 1174 h 1442"/>
                <a:gd name="T30" fmla="*/ 5822 w 9448"/>
                <a:gd name="T31" fmla="*/ 1105 h 1442"/>
                <a:gd name="T32" fmla="*/ 5694 w 9448"/>
                <a:gd name="T33" fmla="*/ 329 h 1442"/>
                <a:gd name="T34" fmla="*/ 6128 w 9448"/>
                <a:gd name="T35" fmla="*/ 0 h 1442"/>
                <a:gd name="T36" fmla="*/ 4900 w 9448"/>
                <a:gd name="T37" fmla="*/ 492 h 1442"/>
                <a:gd name="T38" fmla="*/ 5559 w 9448"/>
                <a:gd name="T39" fmla="*/ 1419 h 1442"/>
                <a:gd name="T40" fmla="*/ 5092 w 9448"/>
                <a:gd name="T41" fmla="*/ 552 h 1442"/>
                <a:gd name="T42" fmla="*/ 4596 w 9448"/>
                <a:gd name="T43" fmla="*/ 1419 h 1442"/>
                <a:gd name="T44" fmla="*/ 4112 w 9448"/>
                <a:gd name="T45" fmla="*/ 748 h 1442"/>
                <a:gd name="T46" fmla="*/ 3921 w 9448"/>
                <a:gd name="T47" fmla="*/ 1442 h 1442"/>
                <a:gd name="T48" fmla="*/ 3910 w 9448"/>
                <a:gd name="T49" fmla="*/ 306 h 1442"/>
                <a:gd name="T50" fmla="*/ 3700 w 9448"/>
                <a:gd name="T51" fmla="*/ 950 h 1442"/>
                <a:gd name="T52" fmla="*/ 4408 w 9448"/>
                <a:gd name="T53" fmla="*/ 1080 h 1442"/>
                <a:gd name="T54" fmla="*/ 2257 w 9448"/>
                <a:gd name="T55" fmla="*/ 886 h 1442"/>
                <a:gd name="T56" fmla="*/ 3258 w 9448"/>
                <a:gd name="T57" fmla="*/ 717 h 1442"/>
                <a:gd name="T58" fmla="*/ 2568 w 9448"/>
                <a:gd name="T59" fmla="*/ 859 h 1442"/>
                <a:gd name="T60" fmla="*/ 2987 w 9448"/>
                <a:gd name="T61" fmla="*/ 1017 h 1442"/>
                <a:gd name="T62" fmla="*/ 1644 w 9448"/>
                <a:gd name="T63" fmla="*/ 1442 h 1442"/>
                <a:gd name="T64" fmla="*/ 1646 w 9448"/>
                <a:gd name="T65" fmla="*/ 306 h 1442"/>
                <a:gd name="T66" fmla="*/ 1653 w 9448"/>
                <a:gd name="T67" fmla="*/ 542 h 1442"/>
                <a:gd name="T68" fmla="*/ 1655 w 9448"/>
                <a:gd name="T69" fmla="*/ 1213 h 1442"/>
                <a:gd name="T70" fmla="*/ 1644 w 9448"/>
                <a:gd name="T71" fmla="*/ 1442 h 1442"/>
                <a:gd name="T72" fmla="*/ 529 w 9448"/>
                <a:gd name="T73" fmla="*/ 953 h 1442"/>
                <a:gd name="T74" fmla="*/ 450 w 9448"/>
                <a:gd name="T75" fmla="*/ 1230 h 1442"/>
                <a:gd name="T76" fmla="*/ 0 w 9448"/>
                <a:gd name="T77" fmla="*/ 1121 h 1442"/>
                <a:gd name="T78" fmla="*/ 650 w 9448"/>
                <a:gd name="T79" fmla="*/ 752 h 1442"/>
                <a:gd name="T80" fmla="*/ 325 w 9448"/>
                <a:gd name="T81" fmla="*/ 667 h 1442"/>
                <a:gd name="T82" fmla="*/ 954 w 9448"/>
                <a:gd name="T83" fmla="*/ 690 h 1442"/>
                <a:gd name="T84" fmla="*/ 656 w 9448"/>
                <a:gd name="T85" fmla="*/ 129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48" h="1442">
                  <a:moveTo>
                    <a:pt x="8744" y="748"/>
                  </a:moveTo>
                  <a:lnTo>
                    <a:pt x="9152" y="748"/>
                  </a:lnTo>
                  <a:cubicBezTo>
                    <a:pt x="9146" y="588"/>
                    <a:pt x="9073" y="519"/>
                    <a:pt x="8952" y="519"/>
                  </a:cubicBezTo>
                  <a:cubicBezTo>
                    <a:pt x="8857" y="519"/>
                    <a:pt x="8769" y="571"/>
                    <a:pt x="8744" y="748"/>
                  </a:cubicBezTo>
                  <a:close/>
                  <a:moveTo>
                    <a:pt x="8961" y="1442"/>
                  </a:moveTo>
                  <a:cubicBezTo>
                    <a:pt x="8646" y="1442"/>
                    <a:pt x="8431" y="1255"/>
                    <a:pt x="8431" y="892"/>
                  </a:cubicBezTo>
                  <a:lnTo>
                    <a:pt x="8431" y="871"/>
                  </a:lnTo>
                  <a:cubicBezTo>
                    <a:pt x="8431" y="507"/>
                    <a:pt x="8659" y="306"/>
                    <a:pt x="8950" y="306"/>
                  </a:cubicBezTo>
                  <a:cubicBezTo>
                    <a:pt x="9221" y="306"/>
                    <a:pt x="9448" y="459"/>
                    <a:pt x="9448" y="819"/>
                  </a:cubicBezTo>
                  <a:lnTo>
                    <a:pt x="9448" y="950"/>
                  </a:lnTo>
                  <a:lnTo>
                    <a:pt x="8740" y="950"/>
                  </a:lnTo>
                  <a:cubicBezTo>
                    <a:pt x="8752" y="1146"/>
                    <a:pt x="8836" y="1221"/>
                    <a:pt x="8967" y="1221"/>
                  </a:cubicBezTo>
                  <a:cubicBezTo>
                    <a:pt x="9084" y="1221"/>
                    <a:pt x="9146" y="1159"/>
                    <a:pt x="9167" y="1080"/>
                  </a:cubicBezTo>
                  <a:lnTo>
                    <a:pt x="9448" y="1080"/>
                  </a:lnTo>
                  <a:cubicBezTo>
                    <a:pt x="9415" y="1286"/>
                    <a:pt x="9246" y="1442"/>
                    <a:pt x="8961" y="1442"/>
                  </a:cubicBezTo>
                  <a:close/>
                  <a:moveTo>
                    <a:pt x="7704" y="329"/>
                  </a:moveTo>
                  <a:lnTo>
                    <a:pt x="8008" y="329"/>
                  </a:lnTo>
                  <a:lnTo>
                    <a:pt x="8008" y="529"/>
                  </a:lnTo>
                  <a:cubicBezTo>
                    <a:pt x="8073" y="383"/>
                    <a:pt x="8175" y="315"/>
                    <a:pt x="8335" y="315"/>
                  </a:cubicBezTo>
                  <a:lnTo>
                    <a:pt x="8335" y="615"/>
                  </a:lnTo>
                  <a:cubicBezTo>
                    <a:pt x="8129" y="615"/>
                    <a:pt x="8008" y="677"/>
                    <a:pt x="8008" y="859"/>
                  </a:cubicBezTo>
                  <a:lnTo>
                    <a:pt x="8008" y="1419"/>
                  </a:lnTo>
                  <a:lnTo>
                    <a:pt x="7704" y="1419"/>
                  </a:lnTo>
                  <a:lnTo>
                    <a:pt x="7704" y="329"/>
                  </a:lnTo>
                  <a:close/>
                  <a:moveTo>
                    <a:pt x="7483" y="1419"/>
                  </a:moveTo>
                  <a:lnTo>
                    <a:pt x="7178" y="1419"/>
                  </a:lnTo>
                  <a:lnTo>
                    <a:pt x="7178" y="1259"/>
                  </a:lnTo>
                  <a:cubicBezTo>
                    <a:pt x="7126" y="1363"/>
                    <a:pt x="7024" y="1442"/>
                    <a:pt x="6862" y="1442"/>
                  </a:cubicBezTo>
                  <a:cubicBezTo>
                    <a:pt x="6666" y="1442"/>
                    <a:pt x="6522" y="1323"/>
                    <a:pt x="6522" y="1067"/>
                  </a:cubicBezTo>
                  <a:lnTo>
                    <a:pt x="6522" y="329"/>
                  </a:lnTo>
                  <a:lnTo>
                    <a:pt x="6828" y="329"/>
                  </a:lnTo>
                  <a:lnTo>
                    <a:pt x="6828" y="1021"/>
                  </a:lnTo>
                  <a:cubicBezTo>
                    <a:pt x="6828" y="1146"/>
                    <a:pt x="6878" y="1205"/>
                    <a:pt x="6987" y="1205"/>
                  </a:cubicBezTo>
                  <a:cubicBezTo>
                    <a:pt x="7093" y="1205"/>
                    <a:pt x="7178" y="1138"/>
                    <a:pt x="7178" y="1003"/>
                  </a:cubicBezTo>
                  <a:lnTo>
                    <a:pt x="7178" y="329"/>
                  </a:lnTo>
                  <a:lnTo>
                    <a:pt x="7483" y="329"/>
                  </a:lnTo>
                  <a:lnTo>
                    <a:pt x="7483" y="1419"/>
                  </a:lnTo>
                  <a:close/>
                  <a:moveTo>
                    <a:pt x="6128" y="0"/>
                  </a:moveTo>
                  <a:lnTo>
                    <a:pt x="6128" y="329"/>
                  </a:lnTo>
                  <a:lnTo>
                    <a:pt x="6336" y="329"/>
                  </a:lnTo>
                  <a:lnTo>
                    <a:pt x="6336" y="556"/>
                  </a:lnTo>
                  <a:lnTo>
                    <a:pt x="6128" y="556"/>
                  </a:lnTo>
                  <a:lnTo>
                    <a:pt x="6128" y="1073"/>
                  </a:lnTo>
                  <a:cubicBezTo>
                    <a:pt x="6128" y="1155"/>
                    <a:pt x="6165" y="1192"/>
                    <a:pt x="6236" y="1192"/>
                  </a:cubicBezTo>
                  <a:cubicBezTo>
                    <a:pt x="6280" y="1192"/>
                    <a:pt x="6313" y="1186"/>
                    <a:pt x="6343" y="1174"/>
                  </a:cubicBezTo>
                  <a:lnTo>
                    <a:pt x="6343" y="1411"/>
                  </a:lnTo>
                  <a:cubicBezTo>
                    <a:pt x="6307" y="1422"/>
                    <a:pt x="6247" y="1434"/>
                    <a:pt x="6172" y="1434"/>
                  </a:cubicBezTo>
                  <a:cubicBezTo>
                    <a:pt x="5934" y="1434"/>
                    <a:pt x="5822" y="1326"/>
                    <a:pt x="5822" y="1105"/>
                  </a:cubicBezTo>
                  <a:lnTo>
                    <a:pt x="5822" y="556"/>
                  </a:lnTo>
                  <a:lnTo>
                    <a:pt x="5694" y="556"/>
                  </a:lnTo>
                  <a:lnTo>
                    <a:pt x="5694" y="329"/>
                  </a:lnTo>
                  <a:lnTo>
                    <a:pt x="5822" y="329"/>
                  </a:lnTo>
                  <a:lnTo>
                    <a:pt x="5822" y="125"/>
                  </a:lnTo>
                  <a:lnTo>
                    <a:pt x="6128" y="0"/>
                  </a:lnTo>
                  <a:close/>
                  <a:moveTo>
                    <a:pt x="4596" y="329"/>
                  </a:moveTo>
                  <a:lnTo>
                    <a:pt x="4900" y="329"/>
                  </a:lnTo>
                  <a:lnTo>
                    <a:pt x="4900" y="492"/>
                  </a:lnTo>
                  <a:cubicBezTo>
                    <a:pt x="4954" y="390"/>
                    <a:pt x="5063" y="306"/>
                    <a:pt x="5230" y="306"/>
                  </a:cubicBezTo>
                  <a:cubicBezTo>
                    <a:pt x="5428" y="306"/>
                    <a:pt x="5559" y="425"/>
                    <a:pt x="5559" y="690"/>
                  </a:cubicBezTo>
                  <a:lnTo>
                    <a:pt x="5559" y="1419"/>
                  </a:lnTo>
                  <a:lnTo>
                    <a:pt x="5255" y="1419"/>
                  </a:lnTo>
                  <a:lnTo>
                    <a:pt x="5255" y="736"/>
                  </a:lnTo>
                  <a:cubicBezTo>
                    <a:pt x="5255" y="609"/>
                    <a:pt x="5202" y="552"/>
                    <a:pt x="5092" y="552"/>
                  </a:cubicBezTo>
                  <a:cubicBezTo>
                    <a:pt x="4986" y="552"/>
                    <a:pt x="4900" y="617"/>
                    <a:pt x="4900" y="755"/>
                  </a:cubicBezTo>
                  <a:lnTo>
                    <a:pt x="4900" y="1419"/>
                  </a:lnTo>
                  <a:lnTo>
                    <a:pt x="4596" y="1419"/>
                  </a:lnTo>
                  <a:lnTo>
                    <a:pt x="4596" y="329"/>
                  </a:lnTo>
                  <a:close/>
                  <a:moveTo>
                    <a:pt x="3704" y="748"/>
                  </a:moveTo>
                  <a:lnTo>
                    <a:pt x="4112" y="748"/>
                  </a:lnTo>
                  <a:cubicBezTo>
                    <a:pt x="4106" y="588"/>
                    <a:pt x="4033" y="519"/>
                    <a:pt x="3912" y="519"/>
                  </a:cubicBezTo>
                  <a:cubicBezTo>
                    <a:pt x="3816" y="519"/>
                    <a:pt x="3729" y="571"/>
                    <a:pt x="3704" y="748"/>
                  </a:cubicBezTo>
                  <a:close/>
                  <a:moveTo>
                    <a:pt x="3921" y="1442"/>
                  </a:moveTo>
                  <a:cubicBezTo>
                    <a:pt x="3606" y="1442"/>
                    <a:pt x="3391" y="1255"/>
                    <a:pt x="3391" y="892"/>
                  </a:cubicBezTo>
                  <a:lnTo>
                    <a:pt x="3391" y="871"/>
                  </a:lnTo>
                  <a:cubicBezTo>
                    <a:pt x="3391" y="507"/>
                    <a:pt x="3618" y="306"/>
                    <a:pt x="3910" y="306"/>
                  </a:cubicBezTo>
                  <a:cubicBezTo>
                    <a:pt x="4181" y="306"/>
                    <a:pt x="4408" y="459"/>
                    <a:pt x="4408" y="819"/>
                  </a:cubicBezTo>
                  <a:lnTo>
                    <a:pt x="4408" y="950"/>
                  </a:lnTo>
                  <a:lnTo>
                    <a:pt x="3700" y="950"/>
                  </a:lnTo>
                  <a:cubicBezTo>
                    <a:pt x="3712" y="1146"/>
                    <a:pt x="3795" y="1221"/>
                    <a:pt x="3927" y="1221"/>
                  </a:cubicBezTo>
                  <a:cubicBezTo>
                    <a:pt x="4043" y="1221"/>
                    <a:pt x="4106" y="1159"/>
                    <a:pt x="4127" y="1080"/>
                  </a:cubicBezTo>
                  <a:lnTo>
                    <a:pt x="4408" y="1080"/>
                  </a:lnTo>
                  <a:cubicBezTo>
                    <a:pt x="4375" y="1286"/>
                    <a:pt x="4206" y="1442"/>
                    <a:pt x="3921" y="1442"/>
                  </a:cubicBezTo>
                  <a:close/>
                  <a:moveTo>
                    <a:pt x="2778" y="1442"/>
                  </a:moveTo>
                  <a:cubicBezTo>
                    <a:pt x="2476" y="1442"/>
                    <a:pt x="2257" y="1255"/>
                    <a:pt x="2257" y="886"/>
                  </a:cubicBezTo>
                  <a:lnTo>
                    <a:pt x="2257" y="871"/>
                  </a:lnTo>
                  <a:cubicBezTo>
                    <a:pt x="2257" y="502"/>
                    <a:pt x="2491" y="306"/>
                    <a:pt x="2780" y="306"/>
                  </a:cubicBezTo>
                  <a:cubicBezTo>
                    <a:pt x="3028" y="306"/>
                    <a:pt x="3233" y="432"/>
                    <a:pt x="3258" y="717"/>
                  </a:cubicBezTo>
                  <a:lnTo>
                    <a:pt x="2966" y="717"/>
                  </a:lnTo>
                  <a:cubicBezTo>
                    <a:pt x="2947" y="611"/>
                    <a:pt x="2893" y="542"/>
                    <a:pt x="2787" y="542"/>
                  </a:cubicBezTo>
                  <a:cubicBezTo>
                    <a:pt x="2657" y="542"/>
                    <a:pt x="2568" y="644"/>
                    <a:pt x="2568" y="859"/>
                  </a:cubicBezTo>
                  <a:lnTo>
                    <a:pt x="2568" y="892"/>
                  </a:lnTo>
                  <a:cubicBezTo>
                    <a:pt x="2568" y="1113"/>
                    <a:pt x="2647" y="1213"/>
                    <a:pt x="2789" y="1213"/>
                  </a:cubicBezTo>
                  <a:cubicBezTo>
                    <a:pt x="2893" y="1213"/>
                    <a:pt x="2970" y="1136"/>
                    <a:pt x="2987" y="1017"/>
                  </a:cubicBezTo>
                  <a:lnTo>
                    <a:pt x="3264" y="1017"/>
                  </a:lnTo>
                  <a:cubicBezTo>
                    <a:pt x="3243" y="1265"/>
                    <a:pt x="3074" y="1442"/>
                    <a:pt x="2778" y="1442"/>
                  </a:cubicBezTo>
                  <a:close/>
                  <a:moveTo>
                    <a:pt x="1644" y="1442"/>
                  </a:moveTo>
                  <a:cubicBezTo>
                    <a:pt x="1342" y="1442"/>
                    <a:pt x="1123" y="1255"/>
                    <a:pt x="1123" y="886"/>
                  </a:cubicBezTo>
                  <a:lnTo>
                    <a:pt x="1123" y="871"/>
                  </a:lnTo>
                  <a:cubicBezTo>
                    <a:pt x="1123" y="502"/>
                    <a:pt x="1357" y="306"/>
                    <a:pt x="1646" y="306"/>
                  </a:cubicBezTo>
                  <a:cubicBezTo>
                    <a:pt x="1894" y="306"/>
                    <a:pt x="2099" y="432"/>
                    <a:pt x="2124" y="717"/>
                  </a:cubicBezTo>
                  <a:lnTo>
                    <a:pt x="1832" y="717"/>
                  </a:lnTo>
                  <a:cubicBezTo>
                    <a:pt x="1813" y="611"/>
                    <a:pt x="1759" y="542"/>
                    <a:pt x="1653" y="542"/>
                  </a:cubicBezTo>
                  <a:cubicBezTo>
                    <a:pt x="1523" y="542"/>
                    <a:pt x="1434" y="644"/>
                    <a:pt x="1434" y="859"/>
                  </a:cubicBezTo>
                  <a:lnTo>
                    <a:pt x="1434" y="892"/>
                  </a:lnTo>
                  <a:cubicBezTo>
                    <a:pt x="1434" y="1113"/>
                    <a:pt x="1513" y="1213"/>
                    <a:pt x="1655" y="1213"/>
                  </a:cubicBezTo>
                  <a:cubicBezTo>
                    <a:pt x="1759" y="1213"/>
                    <a:pt x="1836" y="1136"/>
                    <a:pt x="1853" y="1017"/>
                  </a:cubicBezTo>
                  <a:lnTo>
                    <a:pt x="2130" y="1017"/>
                  </a:lnTo>
                  <a:cubicBezTo>
                    <a:pt x="2109" y="1265"/>
                    <a:pt x="1940" y="1442"/>
                    <a:pt x="1644" y="1442"/>
                  </a:cubicBezTo>
                  <a:close/>
                  <a:moveTo>
                    <a:pt x="650" y="1057"/>
                  </a:moveTo>
                  <a:lnTo>
                    <a:pt x="650" y="953"/>
                  </a:lnTo>
                  <a:lnTo>
                    <a:pt x="529" y="953"/>
                  </a:lnTo>
                  <a:cubicBezTo>
                    <a:pt x="379" y="953"/>
                    <a:pt x="302" y="994"/>
                    <a:pt x="302" y="1092"/>
                  </a:cubicBezTo>
                  <a:lnTo>
                    <a:pt x="302" y="1103"/>
                  </a:lnTo>
                  <a:cubicBezTo>
                    <a:pt x="302" y="1178"/>
                    <a:pt x="348" y="1230"/>
                    <a:pt x="450" y="1230"/>
                  </a:cubicBezTo>
                  <a:cubicBezTo>
                    <a:pt x="554" y="1230"/>
                    <a:pt x="650" y="1171"/>
                    <a:pt x="650" y="1057"/>
                  </a:cubicBezTo>
                  <a:close/>
                  <a:moveTo>
                    <a:pt x="358" y="1442"/>
                  </a:moveTo>
                  <a:cubicBezTo>
                    <a:pt x="162" y="1442"/>
                    <a:pt x="0" y="1342"/>
                    <a:pt x="0" y="1121"/>
                  </a:cubicBezTo>
                  <a:lnTo>
                    <a:pt x="0" y="1109"/>
                  </a:lnTo>
                  <a:cubicBezTo>
                    <a:pt x="0" y="840"/>
                    <a:pt x="233" y="752"/>
                    <a:pt x="514" y="752"/>
                  </a:cubicBezTo>
                  <a:lnTo>
                    <a:pt x="650" y="752"/>
                  </a:lnTo>
                  <a:lnTo>
                    <a:pt x="650" y="700"/>
                  </a:lnTo>
                  <a:cubicBezTo>
                    <a:pt x="650" y="592"/>
                    <a:pt x="602" y="525"/>
                    <a:pt x="489" y="525"/>
                  </a:cubicBezTo>
                  <a:cubicBezTo>
                    <a:pt x="387" y="525"/>
                    <a:pt x="333" y="584"/>
                    <a:pt x="325" y="667"/>
                  </a:cubicBezTo>
                  <a:lnTo>
                    <a:pt x="33" y="667"/>
                  </a:lnTo>
                  <a:cubicBezTo>
                    <a:pt x="54" y="425"/>
                    <a:pt x="246" y="306"/>
                    <a:pt x="504" y="306"/>
                  </a:cubicBezTo>
                  <a:cubicBezTo>
                    <a:pt x="767" y="306"/>
                    <a:pt x="954" y="419"/>
                    <a:pt x="954" y="690"/>
                  </a:cubicBezTo>
                  <a:lnTo>
                    <a:pt x="954" y="1419"/>
                  </a:lnTo>
                  <a:lnTo>
                    <a:pt x="656" y="1419"/>
                  </a:lnTo>
                  <a:lnTo>
                    <a:pt x="656" y="1294"/>
                  </a:lnTo>
                  <a:cubicBezTo>
                    <a:pt x="604" y="1374"/>
                    <a:pt x="504" y="1442"/>
                    <a:pt x="358" y="144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682720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White7 Acquisition+Image">
    <p:bg>
      <p:bgRef idx="1001">
        <a:schemeClr val="bg1"/>
      </p:bgRef>
    </p:bg>
    <p:spTree>
      <p:nvGrpSpPr>
        <p:cNvPr id="1" name=""/>
        <p:cNvGrpSpPr/>
        <p:nvPr/>
      </p:nvGrpSpPr>
      <p:grpSpPr>
        <a:xfrm>
          <a:off x="0" y="0"/>
          <a:ext cx="0" cy="0"/>
          <a:chOff x="0" y="0"/>
          <a:chExt cx="0" cy="0"/>
        </a:xfrm>
      </p:grpSpPr>
      <p:sp>
        <p:nvSpPr>
          <p:cNvPr id="16" name="Picture Placeholder 8">
            <a:extLst>
              <a:ext uri="{FF2B5EF4-FFF2-40B4-BE49-F238E27FC236}">
                <a16:creationId xmlns:a16="http://schemas.microsoft.com/office/drawing/2014/main" id="{A715308A-2B7A-4485-A51C-F3F23FC4264D}"/>
              </a:ext>
            </a:extLst>
          </p:cNvPr>
          <p:cNvSpPr>
            <a:spLocks noGrp="1"/>
          </p:cNvSpPr>
          <p:nvPr>
            <p:ph type="pic" sz="quarter" idx="10" hasCustomPrompt="1"/>
          </p:nvPr>
        </p:nvSpPr>
        <p:spPr>
          <a:xfrm>
            <a:off x="-7620" y="-9144"/>
            <a:ext cx="12207240" cy="6876288"/>
          </a:xfrm>
        </p:spPr>
        <p:txBody>
          <a:bodyPr lIns="0" tIns="182880"/>
          <a:lstStyle>
            <a:lvl1pPr algn="ctr">
              <a:buNone/>
              <a:defRPr/>
            </a:lvl1pPr>
          </a:lstStyle>
          <a:p>
            <a:r>
              <a:rPr lang="en-GB"/>
              <a:t>Drag picture to placeholder or click icon to add, then send to back.</a:t>
            </a:r>
            <a:endParaRPr lang="en-US"/>
          </a:p>
        </p:txBody>
      </p:sp>
      <p:sp>
        <p:nvSpPr>
          <p:cNvPr id="19" name="TextBox 18">
            <a:extLst>
              <a:ext uri="{FF2B5EF4-FFF2-40B4-BE49-F238E27FC236}">
                <a16:creationId xmlns:a16="http://schemas.microsoft.com/office/drawing/2014/main" id="{827161CB-9748-47B4-8746-547E8A915299}"/>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tx2"/>
                </a:solidFill>
                <a:effectLst/>
                <a:uLnTx/>
                <a:uFillTx/>
              </a:rPr>
              <a:t>Go to Brand Space for more cover options</a:t>
            </a:r>
            <a:endParaRPr kumimoji="0" lang="en-US" sz="800" b="0" i="0" u="none" strike="noStrike" kern="0" cap="none" spc="0" normalizeH="0" baseline="0" noProof="0">
              <a:ln>
                <a:noFill/>
              </a:ln>
              <a:solidFill>
                <a:schemeClr val="tx2"/>
              </a:solidFill>
              <a:effectLst/>
              <a:uLnTx/>
              <a:uFillTx/>
            </a:endParaRPr>
          </a:p>
        </p:txBody>
      </p:sp>
      <p:sp>
        <p:nvSpPr>
          <p:cNvPr id="31" name="Title 1">
            <a:extLst>
              <a:ext uri="{FF2B5EF4-FFF2-40B4-BE49-F238E27FC236}">
                <a16:creationId xmlns:a16="http://schemas.microsoft.com/office/drawing/2014/main" id="{1C428014-9969-4841-B19D-25CB7221F2FF}"/>
              </a:ext>
            </a:extLst>
          </p:cNvPr>
          <p:cNvSpPr>
            <a:spLocks noGrp="1"/>
          </p:cNvSpPr>
          <p:nvPr>
            <p:ph type="ctrTitle" hasCustomPrompt="1"/>
          </p:nvPr>
        </p:nvSpPr>
        <p:spPr bwMode="black">
          <a:xfrm>
            <a:off x="381001" y="1322687"/>
            <a:ext cx="5715000" cy="1769720"/>
          </a:xfrm>
        </p:spPr>
        <p:txBody>
          <a:bodyPr anchor="b"/>
          <a:lstStyle>
            <a:lvl1pPr algn="l">
              <a:lnSpc>
                <a:spcPct val="90000"/>
              </a:lnSpc>
              <a:defRPr sz="4800">
                <a:solidFill>
                  <a:schemeClr val="tx1"/>
                </a:solidFill>
              </a:defRPr>
            </a:lvl1pPr>
          </a:lstStyle>
          <a:p>
            <a:r>
              <a:rPr lang="en-US"/>
              <a:t>Place presentation title here 48pt</a:t>
            </a:r>
          </a:p>
        </p:txBody>
      </p:sp>
      <p:sp>
        <p:nvSpPr>
          <p:cNvPr id="32" name="Subtitle 2">
            <a:extLst>
              <a:ext uri="{FF2B5EF4-FFF2-40B4-BE49-F238E27FC236}">
                <a16:creationId xmlns:a16="http://schemas.microsoft.com/office/drawing/2014/main" id="{6D52D49F-987F-4EF2-8666-9805763F686A}"/>
              </a:ext>
            </a:extLst>
          </p:cNvPr>
          <p:cNvSpPr>
            <a:spLocks noGrp="1"/>
          </p:cNvSpPr>
          <p:nvPr>
            <p:ph type="subTitle" idx="1" hasCustomPrompt="1"/>
          </p:nvPr>
        </p:nvSpPr>
        <p:spPr bwMode="black">
          <a:xfrm>
            <a:off x="381001" y="3332730"/>
            <a:ext cx="4301168" cy="1092845"/>
          </a:xfrm>
        </p:spPr>
        <p:txBody>
          <a:bodyPr/>
          <a:lstStyle>
            <a:lvl1pPr marL="0" indent="0" algn="l">
              <a:lnSpc>
                <a:spcPct val="90000"/>
              </a:lnSpc>
              <a:spcAft>
                <a:spcPts val="0"/>
              </a:spcAft>
              <a:buNone/>
              <a:defRPr sz="2400" b="0" i="0" spc="0">
                <a:solidFill>
                  <a:schemeClr val="tx1"/>
                </a:solidFill>
                <a:latin typeface="GT Sectra Fine Rg"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GB"/>
              <a:t>Place subtitle here in GT Sectra Fine </a:t>
            </a:r>
            <a:r>
              <a:rPr lang="en-GB" err="1"/>
              <a:t>Rg</a:t>
            </a:r>
            <a:r>
              <a:rPr lang="en-GB"/>
              <a:t> 24pt</a:t>
            </a:r>
            <a:endParaRPr lang="en-US"/>
          </a:p>
        </p:txBody>
      </p:sp>
      <p:sp>
        <p:nvSpPr>
          <p:cNvPr id="33" name="Text Placeholder 16">
            <a:extLst>
              <a:ext uri="{FF2B5EF4-FFF2-40B4-BE49-F238E27FC236}">
                <a16:creationId xmlns:a16="http://schemas.microsoft.com/office/drawing/2014/main" id="{784963B7-4AB8-4BD6-B942-182C4FFFB2B7}"/>
              </a:ext>
            </a:extLst>
          </p:cNvPr>
          <p:cNvSpPr>
            <a:spLocks noGrp="1"/>
          </p:cNvSpPr>
          <p:nvPr>
            <p:ph type="body" sz="quarter" idx="12" hasCustomPrompt="1"/>
          </p:nvPr>
        </p:nvSpPr>
        <p:spPr bwMode="black">
          <a:xfrm>
            <a:off x="381001" y="4670852"/>
            <a:ext cx="3253153" cy="530687"/>
          </a:xfrm>
        </p:spPr>
        <p:txBody>
          <a:bodyPr/>
          <a:lstStyle>
            <a:lvl1pPr marL="0" indent="0" algn="l" defTabSz="914400" rtl="0" eaLnBrk="1" latinLnBrk="0" hangingPunct="1">
              <a:spcAft>
                <a:spcPts val="0"/>
              </a:spcAft>
              <a:buNone/>
              <a:defRPr lang="en-US" sz="1400" b="0" kern="1200" dirty="0" smtClean="0">
                <a:solidFill>
                  <a:schemeClr val="tx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a:t>Presenter 14pt</a:t>
            </a:r>
          </a:p>
        </p:txBody>
      </p:sp>
      <p:sp>
        <p:nvSpPr>
          <p:cNvPr id="34" name="Date Placeholder 10">
            <a:extLst>
              <a:ext uri="{FF2B5EF4-FFF2-40B4-BE49-F238E27FC236}">
                <a16:creationId xmlns:a16="http://schemas.microsoft.com/office/drawing/2014/main" id="{7722ECA6-F4B8-4408-987A-6078074CB32A}"/>
              </a:ext>
            </a:extLst>
          </p:cNvPr>
          <p:cNvSpPr>
            <a:spLocks noGrp="1"/>
          </p:cNvSpPr>
          <p:nvPr>
            <p:ph type="dt" sz="half" idx="2"/>
          </p:nvPr>
        </p:nvSpPr>
        <p:spPr bwMode="black">
          <a:xfrm>
            <a:off x="381001" y="4425575"/>
            <a:ext cx="3253153" cy="245276"/>
          </a:xfrm>
          <a:prstGeom prst="rect">
            <a:avLst/>
          </a:prstGeom>
        </p:spPr>
        <p:txBody>
          <a:bodyPr vert="horz" lIns="0" tIns="0" rIns="0" bIns="0" rtlCol="0" anchor="t"/>
          <a:lstStyle>
            <a:lvl1pPr marL="0" algn="l" defTabSz="914400" rtl="0" eaLnBrk="1" latinLnBrk="0" hangingPunct="1">
              <a:defRPr lang="en-US" sz="1400" b="1" kern="1200" smtClean="0">
                <a:solidFill>
                  <a:schemeClr val="tx1"/>
                </a:solidFill>
                <a:latin typeface="+mn-lt"/>
                <a:ea typeface="+mn-ea"/>
                <a:cs typeface="+mn-cs"/>
              </a:defRPr>
            </a:lvl1pPr>
          </a:lstStyle>
          <a:p>
            <a:endParaRPr lang="en-US"/>
          </a:p>
        </p:txBody>
      </p:sp>
      <p:pic>
        <p:nvPicPr>
          <p:cNvPr id="5" name="Graphic 4" descr="Accenture Greater Than symbol in purple">
            <a:extLst>
              <a:ext uri="{FF2B5EF4-FFF2-40B4-BE49-F238E27FC236}">
                <a16:creationId xmlns:a16="http://schemas.microsoft.com/office/drawing/2014/main" id="{8DD1DFCC-5489-470C-84F4-93032F0960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636" y="382725"/>
            <a:ext cx="641502" cy="704088"/>
          </a:xfrm>
          <a:prstGeom prst="rect">
            <a:avLst/>
          </a:prstGeom>
        </p:spPr>
      </p:pic>
      <p:sp>
        <p:nvSpPr>
          <p:cNvPr id="13" name="Picture Placeholder 11" descr="Image placeholder for client logo">
            <a:extLst>
              <a:ext uri="{FF2B5EF4-FFF2-40B4-BE49-F238E27FC236}">
                <a16:creationId xmlns:a16="http://schemas.microsoft.com/office/drawing/2014/main" id="{05B9195C-3F7A-4A18-80FA-FB81E2ECDE09}"/>
              </a:ext>
            </a:extLst>
          </p:cNvPr>
          <p:cNvSpPr>
            <a:spLocks noGrp="1"/>
          </p:cNvSpPr>
          <p:nvPr>
            <p:ph type="pic" sz="quarter" idx="13" hasCustomPrompt="1"/>
          </p:nvPr>
        </p:nvSpPr>
        <p:spPr>
          <a:xfrm>
            <a:off x="381001" y="5326815"/>
            <a:ext cx="1884233" cy="985085"/>
          </a:xfrm>
        </p:spPr>
        <p:txBody>
          <a:bodyPr anchor="ctr"/>
          <a:lstStyle>
            <a:lvl1pPr algn="ctr">
              <a:buNone/>
              <a:defRPr sz="1400"/>
            </a:lvl1pPr>
          </a:lstStyle>
          <a:p>
            <a:r>
              <a:rPr lang="en-GB"/>
              <a:t>Add client logo</a:t>
            </a:r>
            <a:endParaRPr lang="en-US"/>
          </a:p>
        </p:txBody>
      </p:sp>
    </p:spTree>
    <p:extLst>
      <p:ext uri="{BB962C8B-B14F-4D97-AF65-F5344CB8AC3E}">
        <p14:creationId xmlns:p14="http://schemas.microsoft.com/office/powerpoint/2010/main" val="7135750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Image - Gradient Dark">
    <p:bg>
      <p:bgPr>
        <a:solidFill>
          <a:schemeClr val="accent3"/>
        </a:solidFill>
        <a:effectLst/>
      </p:bgPr>
    </p:bg>
    <p:spTree>
      <p:nvGrpSpPr>
        <p:cNvPr id="1" name=""/>
        <p:cNvGrpSpPr/>
        <p:nvPr/>
      </p:nvGrpSpPr>
      <p:grpSpPr>
        <a:xfrm>
          <a:off x="0" y="0"/>
          <a:ext cx="0" cy="0"/>
          <a:chOff x="0" y="0"/>
          <a:chExt cx="0" cy="0"/>
        </a:xfrm>
      </p:grpSpPr>
      <p:pic>
        <p:nvPicPr>
          <p:cNvPr id="14" name="Picture 13" descr="Accenture Gradient Dark">
            <a:extLst>
              <a:ext uri="{FF2B5EF4-FFF2-40B4-BE49-F238E27FC236}">
                <a16:creationId xmlns:a16="http://schemas.microsoft.com/office/drawing/2014/main" id="{86F62995-A1F7-47A0-AD35-CBADA97239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
          <a:stretch/>
        </p:blipFill>
        <p:spPr bwMode="invGray">
          <a:xfrm>
            <a:off x="1185" y="0"/>
            <a:ext cx="12189630" cy="6858000"/>
          </a:xfrm>
          <a:prstGeom prst="rect">
            <a:avLst/>
          </a:prstGeom>
        </p:spPr>
      </p:pic>
      <p:sp>
        <p:nvSpPr>
          <p:cNvPr id="9" name="Text Placeholder 8">
            <a:extLst>
              <a:ext uri="{FF2B5EF4-FFF2-40B4-BE49-F238E27FC236}">
                <a16:creationId xmlns:a16="http://schemas.microsoft.com/office/drawing/2014/main" id="{F961CA96-71E3-F941-B41E-52928AB91109}"/>
              </a:ext>
            </a:extLst>
          </p:cNvPr>
          <p:cNvSpPr>
            <a:spLocks noGrp="1"/>
          </p:cNvSpPr>
          <p:nvPr>
            <p:ph type="body" sz="quarter" idx="16" hasCustomPrompt="1"/>
          </p:nvPr>
        </p:nvSpPr>
        <p:spPr>
          <a:xfrm>
            <a:off x="1143000" y="4610099"/>
            <a:ext cx="4953000" cy="1474215"/>
          </a:xfrm>
        </p:spPr>
        <p:txBody>
          <a:bodyPr/>
          <a:lstStyle>
            <a:lvl1pPr marL="0" indent="0">
              <a:lnSpc>
                <a:spcPct val="90000"/>
              </a:lnSpc>
              <a:spcAft>
                <a:spcPts val="600"/>
              </a:spcAft>
              <a:buNone/>
              <a:defRPr sz="2400">
                <a:latin typeface="GT Sectra Fine Rg" panose="00000500000000000000" pitchFamily="50" charset="0"/>
              </a:defRPr>
            </a:lvl1pPr>
            <a:lvl2pPr marL="0" indent="0">
              <a:spcAft>
                <a:spcPts val="600"/>
              </a:spcAft>
              <a:buNone/>
              <a:defRPr sz="2400">
                <a:latin typeface="Palatino Linotype" pitchFamily="2" charset="77"/>
              </a:defRPr>
            </a:lvl2pPr>
            <a:lvl3pPr marL="0" indent="0">
              <a:spcAft>
                <a:spcPts val="600"/>
              </a:spcAft>
              <a:buNone/>
              <a:defRPr sz="2400">
                <a:latin typeface="Palatino Linotype" pitchFamily="2" charset="77"/>
              </a:defRPr>
            </a:lvl3pPr>
            <a:lvl4pPr marL="0" indent="0">
              <a:spcAft>
                <a:spcPts val="600"/>
              </a:spcAft>
              <a:buNone/>
              <a:defRPr sz="2400">
                <a:latin typeface="Palatino Linotype" pitchFamily="2" charset="77"/>
              </a:defRPr>
            </a:lvl4pPr>
            <a:lvl5pPr marL="0" indent="0">
              <a:spcAft>
                <a:spcPts val="600"/>
              </a:spcAft>
              <a:buNone/>
              <a:defRPr sz="2400">
                <a:latin typeface="Palatino Linotype" pitchFamily="2" charset="77"/>
              </a:defRPr>
            </a:lvl5pPr>
          </a:lstStyle>
          <a:p>
            <a:pPr lvl="0"/>
            <a:r>
              <a:rPr lang="en-GB"/>
              <a:t>Place subtitle here in GT Sectra Fine </a:t>
            </a:r>
            <a:r>
              <a:rPr lang="en-GB" err="1"/>
              <a:t>Rg</a:t>
            </a:r>
            <a:r>
              <a:rPr lang="en-GB"/>
              <a:t> 24pt</a:t>
            </a:r>
            <a:endParaRPr lang="en-US"/>
          </a:p>
        </p:txBody>
      </p:sp>
      <p:sp>
        <p:nvSpPr>
          <p:cNvPr id="12" name="Picture Placeholder 18">
            <a:extLst>
              <a:ext uri="{FF2B5EF4-FFF2-40B4-BE49-F238E27FC236}">
                <a16:creationId xmlns:a16="http://schemas.microsoft.com/office/drawing/2014/main" id="{3996D868-07E7-4C6F-B00B-4026C634BAE0}"/>
              </a:ext>
            </a:extLst>
          </p:cNvPr>
          <p:cNvSpPr>
            <a:spLocks noGrp="1"/>
          </p:cNvSpPr>
          <p:nvPr>
            <p:ph type="pic" sz="quarter" idx="13" hasCustomPrompt="1"/>
          </p:nvPr>
        </p:nvSpPr>
        <p:spPr>
          <a:xfrm>
            <a:off x="6858000" y="381000"/>
            <a:ext cx="4953000" cy="5703315"/>
          </a:xfrm>
          <a:noFill/>
        </p:spPr>
        <p:txBody>
          <a:bodyPr tIns="274320" bIns="274320" anchor="t"/>
          <a:lstStyle>
            <a:lvl1pPr marL="0" indent="0" algn="ctr">
              <a:buNone/>
              <a:defRPr sz="1400" b="0">
                <a:solidFill>
                  <a:schemeClr val="tx1"/>
                </a:solidFill>
              </a:defRPr>
            </a:lvl1pPr>
          </a:lstStyle>
          <a:p>
            <a:r>
              <a:rPr lang="en-GB"/>
              <a:t>Drag picture to placeholder or click icon to add</a:t>
            </a:r>
            <a:endParaRPr lang="en-US"/>
          </a:p>
        </p:txBody>
      </p:sp>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1143001" y="381000"/>
            <a:ext cx="4952999" cy="3915092"/>
          </a:xfrm>
        </p:spPr>
        <p:txBody>
          <a:bodyPr anchor="b"/>
          <a:lstStyle>
            <a:lvl1pPr>
              <a:defRPr sz="5400">
                <a:solidFill>
                  <a:schemeClr val="tx1"/>
                </a:solidFill>
              </a:defRPr>
            </a:lvl1pPr>
          </a:lstStyle>
          <a:p>
            <a:r>
              <a:rPr lang="en-US"/>
              <a:t>Section title 54pt</a:t>
            </a:r>
          </a:p>
        </p:txBody>
      </p:sp>
      <p:sp>
        <p:nvSpPr>
          <p:cNvPr id="10" name="GTS_WH" descr="Accenture Greater Than symbol in white">
            <a:extLst>
              <a:ext uri="{FF2B5EF4-FFF2-40B4-BE49-F238E27FC236}">
                <a16:creationId xmlns:a16="http://schemas.microsoft.com/office/drawing/2014/main" id="{4B2379EA-B598-42DD-B03E-5C4FC1D468F3}"/>
              </a:ext>
            </a:extLst>
          </p:cNvPr>
          <p:cNvSpPr>
            <a:spLocks noChangeAspect="1"/>
          </p:cNvSpPr>
          <p:nvPr userDrawn="1"/>
        </p:nvSpPr>
        <p:spPr bwMode="black">
          <a:xfrm>
            <a:off x="381468" y="6483676"/>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ooter Placeholder 4">
            <a:extLst>
              <a:ext uri="{FF2B5EF4-FFF2-40B4-BE49-F238E27FC236}">
                <a16:creationId xmlns:a16="http://schemas.microsoft.com/office/drawing/2014/main" id="{7FB0387B-1E9C-4EB7-9BA3-83AB796E35C7}"/>
              </a:ext>
            </a:extLst>
          </p:cNvPr>
          <p:cNvSpPr>
            <a:spLocks noGrp="1"/>
          </p:cNvSpPr>
          <p:nvPr>
            <p:ph type="ftr" sz="quarter" idx="18"/>
          </p:nvPr>
        </p:nvSpPr>
        <p:spPr/>
        <p:txBody>
          <a:bodyPr/>
          <a:lstStyle/>
          <a:p>
            <a:pPr algn="r" defTabSz="228600">
              <a:spcAft>
                <a:spcPts val="1200"/>
              </a:spcAft>
              <a:defRPr/>
            </a:pPr>
            <a:r>
              <a:rPr lang="en-GB"/>
              <a:t>Copyright © 2021 Accenture. All rights reserved.</a:t>
            </a:r>
          </a:p>
        </p:txBody>
      </p:sp>
      <p:sp>
        <p:nvSpPr>
          <p:cNvPr id="7" name="Slide Number Placeholder 6">
            <a:extLst>
              <a:ext uri="{FF2B5EF4-FFF2-40B4-BE49-F238E27FC236}">
                <a16:creationId xmlns:a16="http://schemas.microsoft.com/office/drawing/2014/main" id="{A0BB825C-3912-400B-A9ED-F17A355964BB}"/>
              </a:ext>
            </a:extLst>
          </p:cNvPr>
          <p:cNvSpPr>
            <a:spLocks noGrp="1"/>
          </p:cNvSpPr>
          <p:nvPr>
            <p:ph type="sldNum" sz="quarter" idx="19"/>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39182175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Image - Gradient Core">
    <p:bg>
      <p:bgPr>
        <a:solidFill>
          <a:schemeClr val="accent3"/>
        </a:solidFill>
        <a:effectLst/>
      </p:bgPr>
    </p:bg>
    <p:spTree>
      <p:nvGrpSpPr>
        <p:cNvPr id="1" name=""/>
        <p:cNvGrpSpPr/>
        <p:nvPr/>
      </p:nvGrpSpPr>
      <p:grpSpPr>
        <a:xfrm>
          <a:off x="0" y="0"/>
          <a:ext cx="0" cy="0"/>
          <a:chOff x="0" y="0"/>
          <a:chExt cx="0" cy="0"/>
        </a:xfrm>
      </p:grpSpPr>
      <p:pic>
        <p:nvPicPr>
          <p:cNvPr id="6" name="Picture 5" descr="Accenture Gradient Mid&#10;">
            <a:extLst>
              <a:ext uri="{FF2B5EF4-FFF2-40B4-BE49-F238E27FC236}">
                <a16:creationId xmlns:a16="http://schemas.microsoft.com/office/drawing/2014/main" id="{D34847E9-71CB-4177-8BB3-C4EDB8A3E2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0" y="0"/>
            <a:ext cx="12192000" cy="6858000"/>
          </a:xfrm>
          <a:prstGeom prst="rect">
            <a:avLst/>
          </a:prstGeom>
        </p:spPr>
      </p:pic>
      <p:sp>
        <p:nvSpPr>
          <p:cNvPr id="12" name="Picture Placeholder 18">
            <a:extLst>
              <a:ext uri="{FF2B5EF4-FFF2-40B4-BE49-F238E27FC236}">
                <a16:creationId xmlns:a16="http://schemas.microsoft.com/office/drawing/2014/main" id="{3996D868-07E7-4C6F-B00B-4026C634BAE0}"/>
              </a:ext>
            </a:extLst>
          </p:cNvPr>
          <p:cNvSpPr>
            <a:spLocks noGrp="1"/>
          </p:cNvSpPr>
          <p:nvPr>
            <p:ph type="pic" sz="quarter" idx="13" hasCustomPrompt="1"/>
          </p:nvPr>
        </p:nvSpPr>
        <p:spPr>
          <a:xfrm>
            <a:off x="6858000" y="381000"/>
            <a:ext cx="4953000" cy="5703315"/>
          </a:xfrm>
          <a:noFill/>
        </p:spPr>
        <p:txBody>
          <a:bodyPr tIns="274320" bIns="274320" anchor="t"/>
          <a:lstStyle>
            <a:lvl1pPr marL="0" indent="0" algn="ctr">
              <a:buNone/>
              <a:defRPr sz="1400" b="0">
                <a:solidFill>
                  <a:schemeClr val="tx1"/>
                </a:solidFill>
              </a:defRPr>
            </a:lvl1pPr>
          </a:lstStyle>
          <a:p>
            <a:r>
              <a:rPr lang="en-GB"/>
              <a:t>Drag picture to placeholder or click icon to add</a:t>
            </a:r>
            <a:endParaRPr lang="en-US"/>
          </a:p>
        </p:txBody>
      </p:sp>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1143001" y="381000"/>
            <a:ext cx="4952999" cy="3915092"/>
          </a:xfrm>
        </p:spPr>
        <p:txBody>
          <a:bodyPr anchor="b"/>
          <a:lstStyle>
            <a:lvl1pPr>
              <a:defRPr sz="5400">
                <a:solidFill>
                  <a:schemeClr val="tx1"/>
                </a:solidFill>
              </a:defRPr>
            </a:lvl1pPr>
          </a:lstStyle>
          <a:p>
            <a:r>
              <a:rPr lang="en-US"/>
              <a:t>Section title 54pt</a:t>
            </a:r>
          </a:p>
        </p:txBody>
      </p:sp>
      <p:sp>
        <p:nvSpPr>
          <p:cNvPr id="9" name="Text Placeholder 8">
            <a:extLst>
              <a:ext uri="{FF2B5EF4-FFF2-40B4-BE49-F238E27FC236}">
                <a16:creationId xmlns:a16="http://schemas.microsoft.com/office/drawing/2014/main" id="{C8D88312-3597-964E-9B24-8371E2C85670}"/>
              </a:ext>
            </a:extLst>
          </p:cNvPr>
          <p:cNvSpPr>
            <a:spLocks noGrp="1"/>
          </p:cNvSpPr>
          <p:nvPr>
            <p:ph type="body" sz="quarter" idx="16" hasCustomPrompt="1"/>
          </p:nvPr>
        </p:nvSpPr>
        <p:spPr>
          <a:xfrm>
            <a:off x="1143000" y="4610099"/>
            <a:ext cx="4953000" cy="1701801"/>
          </a:xfrm>
        </p:spPr>
        <p:txBody>
          <a:bodyPr/>
          <a:lstStyle>
            <a:lvl1pPr marL="0" indent="0">
              <a:lnSpc>
                <a:spcPct val="90000"/>
              </a:lnSpc>
              <a:spcAft>
                <a:spcPts val="600"/>
              </a:spcAft>
              <a:buNone/>
              <a:defRPr sz="2400">
                <a:latin typeface="GT Sectra Fine Rg" panose="00000500000000000000" pitchFamily="50" charset="0"/>
              </a:defRPr>
            </a:lvl1pPr>
            <a:lvl2pPr marL="0" indent="0">
              <a:spcAft>
                <a:spcPts val="600"/>
              </a:spcAft>
              <a:buNone/>
              <a:defRPr sz="2400">
                <a:latin typeface="Palatino Linotype" pitchFamily="2" charset="77"/>
              </a:defRPr>
            </a:lvl2pPr>
            <a:lvl3pPr marL="0" indent="0">
              <a:spcAft>
                <a:spcPts val="600"/>
              </a:spcAft>
              <a:buNone/>
              <a:defRPr sz="2400">
                <a:latin typeface="Palatino Linotype" pitchFamily="2" charset="77"/>
              </a:defRPr>
            </a:lvl3pPr>
            <a:lvl4pPr marL="0" indent="0">
              <a:spcAft>
                <a:spcPts val="600"/>
              </a:spcAft>
              <a:buNone/>
              <a:defRPr sz="2400">
                <a:latin typeface="Palatino Linotype" pitchFamily="2" charset="77"/>
              </a:defRPr>
            </a:lvl4pPr>
            <a:lvl5pPr marL="0" indent="0">
              <a:spcAft>
                <a:spcPts val="600"/>
              </a:spcAft>
              <a:buNone/>
              <a:defRPr sz="2400">
                <a:latin typeface="Palatino Linotype" pitchFamily="2" charset="77"/>
              </a:defRPr>
            </a:lvl5pPr>
          </a:lstStyle>
          <a:p>
            <a:pPr lvl="0"/>
            <a:r>
              <a:rPr lang="en-GB"/>
              <a:t>Place subtitle here in GT Sectra Fine </a:t>
            </a:r>
            <a:r>
              <a:rPr lang="en-GB" err="1"/>
              <a:t>Rg</a:t>
            </a:r>
            <a:r>
              <a:rPr lang="en-GB"/>
              <a:t> 24pt</a:t>
            </a:r>
            <a:endParaRPr lang="en-US"/>
          </a:p>
        </p:txBody>
      </p:sp>
      <p:sp>
        <p:nvSpPr>
          <p:cNvPr id="13" name="Footer Placeholder 3">
            <a:extLst>
              <a:ext uri="{FF2B5EF4-FFF2-40B4-BE49-F238E27FC236}">
                <a16:creationId xmlns:a16="http://schemas.microsoft.com/office/drawing/2014/main" id="{EC3F0890-0DED-4AD1-9A02-BD56F8554BDC}"/>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14" name="GTS_WH" descr="Accenture Greater Than symbol in white">
            <a:extLst>
              <a:ext uri="{FF2B5EF4-FFF2-40B4-BE49-F238E27FC236}">
                <a16:creationId xmlns:a16="http://schemas.microsoft.com/office/drawing/2014/main" id="{3FC0722F-C643-4988-96E8-F00519CB3A00}"/>
              </a:ext>
            </a:extLst>
          </p:cNvPr>
          <p:cNvSpPr>
            <a:spLocks noChangeAspect="1"/>
          </p:cNvSpPr>
          <p:nvPr userDrawn="1"/>
        </p:nvSpPr>
        <p:spPr bwMode="black">
          <a:xfrm>
            <a:off x="381468" y="6483676"/>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a:extLst>
              <a:ext uri="{FF2B5EF4-FFF2-40B4-BE49-F238E27FC236}">
                <a16:creationId xmlns:a16="http://schemas.microsoft.com/office/drawing/2014/main" id="{EF969A96-ECEE-46C8-AC65-A99027BA9203}"/>
              </a:ext>
            </a:extLst>
          </p:cNvPr>
          <p:cNvSpPr>
            <a:spLocks noGrp="1"/>
          </p:cNvSpPr>
          <p:nvPr>
            <p:ph type="sldNum" sz="quarter" idx="18"/>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30893546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Divider - Numbered, Gradient Mid Purple">
    <p:bg>
      <p:bgPr>
        <a:solidFill>
          <a:schemeClr val="accent2"/>
        </a:solidFill>
        <a:effectLst/>
      </p:bgPr>
    </p:bg>
    <p:spTree>
      <p:nvGrpSpPr>
        <p:cNvPr id="1" name=""/>
        <p:cNvGrpSpPr/>
        <p:nvPr/>
      </p:nvGrpSpPr>
      <p:grpSpPr>
        <a:xfrm>
          <a:off x="0" y="0"/>
          <a:ext cx="0" cy="0"/>
          <a:chOff x="0" y="0"/>
          <a:chExt cx="0" cy="0"/>
        </a:xfrm>
      </p:grpSpPr>
      <p:pic>
        <p:nvPicPr>
          <p:cNvPr id="13" name="Picture 12" descr="Accenture Gradient Mid">
            <a:extLst>
              <a:ext uri="{FF2B5EF4-FFF2-40B4-BE49-F238E27FC236}">
                <a16:creationId xmlns:a16="http://schemas.microsoft.com/office/drawing/2014/main" id="{CB16898D-3DD4-439C-B43F-558C1FDD36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ltGray">
          <a:xfrm>
            <a:off x="0" y="0"/>
            <a:ext cx="12192000" cy="3428999"/>
          </a:xfrm>
          <a:prstGeom prst="rect">
            <a:avLst/>
          </a:prstGeom>
        </p:spPr>
      </p:pic>
      <p:sp>
        <p:nvSpPr>
          <p:cNvPr id="7" name="Rectangle 6">
            <a:extLst>
              <a:ext uri="{FF2B5EF4-FFF2-40B4-BE49-F238E27FC236}">
                <a16:creationId xmlns:a16="http://schemas.microsoft.com/office/drawing/2014/main" id="{64015D5F-F315-4E58-856E-56BC8490AECE}"/>
              </a:ext>
            </a:extLst>
          </p:cNvPr>
          <p:cNvSpPr/>
          <p:nvPr userDrawn="1"/>
        </p:nvSpPr>
        <p:spPr bwMode="white">
          <a:xfrm>
            <a:off x="0" y="3428999"/>
            <a:ext cx="12192000" cy="3429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1143000" y="3889828"/>
            <a:ext cx="6186713" cy="2422072"/>
          </a:xfrm>
        </p:spPr>
        <p:txBody>
          <a:bodyPr anchor="t"/>
          <a:lstStyle>
            <a:lvl1pPr>
              <a:defRPr sz="5400">
                <a:solidFill>
                  <a:schemeClr val="tx1"/>
                </a:solidFill>
              </a:defRPr>
            </a:lvl1pPr>
          </a:lstStyle>
          <a:p>
            <a:r>
              <a:rPr lang="en-US"/>
              <a:t>Section title 54pt</a:t>
            </a:r>
          </a:p>
        </p:txBody>
      </p:sp>
      <p:sp>
        <p:nvSpPr>
          <p:cNvPr id="11" name="Text Placeholder 2">
            <a:extLst>
              <a:ext uri="{FF2B5EF4-FFF2-40B4-BE49-F238E27FC236}">
                <a16:creationId xmlns:a16="http://schemas.microsoft.com/office/drawing/2014/main" id="{63E56B88-63DE-42F5-AE08-5F9069ED6835}"/>
              </a:ext>
            </a:extLst>
          </p:cNvPr>
          <p:cNvSpPr>
            <a:spLocks noGrp="1"/>
          </p:cNvSpPr>
          <p:nvPr>
            <p:ph type="body" idx="10" hasCustomPrompt="1"/>
          </p:nvPr>
        </p:nvSpPr>
        <p:spPr>
          <a:xfrm>
            <a:off x="1143001" y="835805"/>
            <a:ext cx="6186712" cy="2194487"/>
          </a:xfrm>
        </p:spPr>
        <p:txBody>
          <a:bodyPr anchor="ctr"/>
          <a:lstStyle>
            <a:lvl1pPr marL="0" indent="0" algn="l" defTabSz="914400" rtl="0" eaLnBrk="1" latinLnBrk="0" hangingPunct="1">
              <a:lnSpc>
                <a:spcPct val="80000"/>
              </a:lnSpc>
              <a:spcBef>
                <a:spcPct val="0"/>
              </a:spcBef>
              <a:spcAft>
                <a:spcPts val="0"/>
              </a:spcAft>
              <a:buNone/>
              <a:defRPr lang="en-US" sz="16600" b="1" kern="1200" dirty="0">
                <a:ln w="38100">
                  <a:noFill/>
                </a:ln>
                <a:solidFill>
                  <a:schemeClr val="tx1"/>
                </a:solidFill>
                <a:latin typeface="+mj-lt"/>
                <a:ea typeface="+mj-ea"/>
                <a:cs typeface="+mj-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t>#</a:t>
            </a:r>
          </a:p>
        </p:txBody>
      </p:sp>
      <p:sp>
        <p:nvSpPr>
          <p:cNvPr id="14" name="Text Placeholder 8">
            <a:extLst>
              <a:ext uri="{FF2B5EF4-FFF2-40B4-BE49-F238E27FC236}">
                <a16:creationId xmlns:a16="http://schemas.microsoft.com/office/drawing/2014/main" id="{4CC28DDD-91C9-FB49-B057-796687C8B07D}"/>
              </a:ext>
            </a:extLst>
          </p:cNvPr>
          <p:cNvSpPr>
            <a:spLocks noGrp="1"/>
          </p:cNvSpPr>
          <p:nvPr>
            <p:ph type="body" sz="quarter" idx="15" hasCustomPrompt="1"/>
          </p:nvPr>
        </p:nvSpPr>
        <p:spPr>
          <a:xfrm>
            <a:off x="8055427" y="3889827"/>
            <a:ext cx="2993573" cy="2422071"/>
          </a:xfrm>
        </p:spPr>
        <p:txBody>
          <a:bodyPr/>
          <a:lstStyle>
            <a:lvl1pPr marL="0" indent="0">
              <a:lnSpc>
                <a:spcPct val="90000"/>
              </a:lnSpc>
              <a:spcAft>
                <a:spcPts val="600"/>
              </a:spcAft>
              <a:buNone/>
              <a:defRPr sz="2400">
                <a:latin typeface="GT Sectra Fine Rg" panose="00000500000000000000" pitchFamily="50" charset="0"/>
              </a:defRPr>
            </a:lvl1pPr>
            <a:lvl2pPr marL="0" indent="0">
              <a:spcAft>
                <a:spcPts val="600"/>
              </a:spcAft>
              <a:buNone/>
              <a:defRPr sz="2400">
                <a:latin typeface="Palatino Linotype" pitchFamily="2" charset="77"/>
              </a:defRPr>
            </a:lvl2pPr>
            <a:lvl3pPr marL="0" indent="0">
              <a:spcAft>
                <a:spcPts val="600"/>
              </a:spcAft>
              <a:buNone/>
              <a:defRPr sz="2400">
                <a:latin typeface="Palatino Linotype" pitchFamily="2" charset="77"/>
              </a:defRPr>
            </a:lvl3pPr>
            <a:lvl4pPr marL="0" indent="0">
              <a:spcAft>
                <a:spcPts val="600"/>
              </a:spcAft>
              <a:buNone/>
              <a:defRPr sz="2400">
                <a:latin typeface="Palatino Linotype" pitchFamily="2" charset="77"/>
              </a:defRPr>
            </a:lvl4pPr>
            <a:lvl5pPr marL="0" indent="0">
              <a:spcAft>
                <a:spcPts val="600"/>
              </a:spcAft>
              <a:buNone/>
              <a:defRPr sz="2400">
                <a:latin typeface="Palatino Linotype" pitchFamily="2" charset="77"/>
              </a:defRPr>
            </a:lvl5pPr>
          </a:lstStyle>
          <a:p>
            <a:pPr lvl="0"/>
            <a:r>
              <a:rPr lang="en-GB"/>
              <a:t>Place subtitle here in GT Sectra Fine </a:t>
            </a:r>
            <a:r>
              <a:rPr lang="en-GB" err="1"/>
              <a:t>Rg</a:t>
            </a:r>
            <a:r>
              <a:rPr lang="en-GB"/>
              <a:t> 24pt</a:t>
            </a:r>
            <a:endParaRPr lang="en-US"/>
          </a:p>
        </p:txBody>
      </p:sp>
      <p:sp>
        <p:nvSpPr>
          <p:cNvPr id="15" name="Footer Placeholder 3">
            <a:extLst>
              <a:ext uri="{FF2B5EF4-FFF2-40B4-BE49-F238E27FC236}">
                <a16:creationId xmlns:a16="http://schemas.microsoft.com/office/drawing/2014/main" id="{C230B8D6-1525-4D29-A117-F22A9C16F085}"/>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16" name="GTS_WH" descr="Accenture Greater Than symbol in white">
            <a:extLst>
              <a:ext uri="{FF2B5EF4-FFF2-40B4-BE49-F238E27FC236}">
                <a16:creationId xmlns:a16="http://schemas.microsoft.com/office/drawing/2014/main" id="{C5173724-68B6-47CD-B850-71B1407EEAA1}"/>
              </a:ext>
            </a:extLst>
          </p:cNvPr>
          <p:cNvSpPr>
            <a:spLocks noChangeAspect="1"/>
          </p:cNvSpPr>
          <p:nvPr userDrawn="1"/>
        </p:nvSpPr>
        <p:spPr bwMode="black">
          <a:xfrm>
            <a:off x="381468" y="6483676"/>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a:extLst>
              <a:ext uri="{FF2B5EF4-FFF2-40B4-BE49-F238E27FC236}">
                <a16:creationId xmlns:a16="http://schemas.microsoft.com/office/drawing/2014/main" id="{B404ADF7-CE17-4A46-8A63-A366F9BB14A4}"/>
              </a:ext>
            </a:extLst>
          </p:cNvPr>
          <p:cNvSpPr>
            <a:spLocks noGrp="1"/>
          </p:cNvSpPr>
          <p:nvPr>
            <p:ph type="sldNum" sz="quarter" idx="17"/>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36358685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Fill 3 - 2 column + ima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7" y="720010"/>
            <a:ext cx="6761769" cy="1039599"/>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Text slide 1 column with box image</a:t>
            </a:r>
            <a:endParaRPr lang="en-GB"/>
          </a:p>
        </p:txBody>
      </p:sp>
      <p:sp>
        <p:nvSpPr>
          <p:cNvPr id="6" name="Text Placeholder 5"/>
          <p:cNvSpPr>
            <a:spLocks noGrp="1"/>
          </p:cNvSpPr>
          <p:nvPr>
            <p:ph type="body" sz="quarter" idx="12" hasCustomPrompt="1"/>
          </p:nvPr>
        </p:nvSpPr>
        <p:spPr>
          <a:xfrm>
            <a:off x="360000" y="2160000"/>
            <a:ext cx="5580000" cy="3636000"/>
          </a:xfrm>
          <a:prstGeom prst="rect">
            <a:avLst/>
          </a:prstGeom>
          <a:solidFill>
            <a:schemeClr val="tx2"/>
          </a:solidFill>
        </p:spPr>
        <p:txBody>
          <a:bodyPr numCol="1" spcCol="180000"/>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marL="616451" indent="-188650">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5pPr>
            <a:lvl6pP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C8B491-AAC9-41B3-9CF8-9B24A76A7CE5}"/>
              </a:ext>
            </a:extLst>
          </p:cNvPr>
          <p:cNvSpPr>
            <a:spLocks noGrp="1"/>
          </p:cNvSpPr>
          <p:nvPr>
            <p:ph type="dt" sz="half" idx="13"/>
          </p:nvPr>
        </p:nvSpPr>
        <p:spPr/>
        <p:txBody>
          <a:bodyPr/>
          <a:lstStyle>
            <a:lvl1pPr>
              <a:defRPr>
                <a:solidFill>
                  <a:schemeClr val="bg1"/>
                </a:solidFill>
              </a:defRPr>
            </a:lvl1pPr>
          </a:lstStyle>
          <a:p>
            <a:pPr defTabSz="603677">
              <a:defRPr/>
            </a:pPr>
            <a:endParaRPr lang="en-GB">
              <a:solidFill>
                <a:prstClr val="white"/>
              </a:solidFill>
            </a:endParaRPr>
          </a:p>
        </p:txBody>
      </p:sp>
      <p:sp>
        <p:nvSpPr>
          <p:cNvPr id="8" name="Footer Placeholder 7">
            <a:extLst>
              <a:ext uri="{FF2B5EF4-FFF2-40B4-BE49-F238E27FC236}">
                <a16:creationId xmlns:a16="http://schemas.microsoft.com/office/drawing/2014/main" id="{91D7FCC9-B025-4ADE-A48D-4A576F1CC67C}"/>
              </a:ext>
            </a:extLst>
          </p:cNvPr>
          <p:cNvSpPr>
            <a:spLocks noGrp="1"/>
          </p:cNvSpPr>
          <p:nvPr>
            <p:ph type="ftr" sz="quarter" idx="14"/>
          </p:nvPr>
        </p:nvSpPr>
        <p:spPr/>
        <p:txBody>
          <a:bodyPr/>
          <a:lstStyle>
            <a:lvl1pPr>
              <a:defRPr>
                <a:solidFill>
                  <a:schemeClr val="bg1"/>
                </a:solidFill>
              </a:defRPr>
            </a:lvl1pPr>
          </a:lstStyle>
          <a:p>
            <a:pPr defTabSz="603677">
              <a:defRPr/>
            </a:pPr>
            <a:r>
              <a:rPr lang="en-GB">
                <a:solidFill>
                  <a:prstClr val="white"/>
                </a:solidFill>
                <a:cs typeface="Arial" panose="020B0604020202020204" pitchFamily="34" charset="0"/>
              </a:rPr>
              <a:t>Official</a:t>
            </a:r>
          </a:p>
        </p:txBody>
      </p:sp>
      <p:sp>
        <p:nvSpPr>
          <p:cNvPr id="9" name="Slide Number Placeholder 8">
            <a:extLst>
              <a:ext uri="{FF2B5EF4-FFF2-40B4-BE49-F238E27FC236}">
                <a16:creationId xmlns:a16="http://schemas.microsoft.com/office/drawing/2014/main" id="{80F47B15-6D45-4FBE-A163-1BF648441DD5}"/>
              </a:ext>
            </a:extLst>
          </p:cNvPr>
          <p:cNvSpPr>
            <a:spLocks noGrp="1"/>
          </p:cNvSpPr>
          <p:nvPr>
            <p:ph type="sldNum" sz="quarter" idx="15"/>
          </p:nvPr>
        </p:nvSpPr>
        <p:spPr/>
        <p:txBody>
          <a:bodyPr/>
          <a:lstStyle>
            <a:lvl1pPr>
              <a:defRPr>
                <a:solidFill>
                  <a:schemeClr val="bg1"/>
                </a:solidFill>
              </a:defRPr>
            </a:lvl1pPr>
          </a:lstStyle>
          <a:p>
            <a:pPr defTabSz="603677">
              <a:defRPr/>
            </a:pPr>
            <a:fld id="{65B4609B-8544-49CE-A746-405E0ACF444D}" type="slidenum">
              <a:rPr lang="en-GB" smtClean="0">
                <a:solidFill>
                  <a:prstClr val="white"/>
                </a:solidFill>
              </a:rPr>
              <a:pPr defTabSz="603677">
                <a:defRPr/>
              </a:pPr>
              <a:t>‹#›</a:t>
            </a:fld>
            <a:endParaRPr lang="en-GB">
              <a:solidFill>
                <a:prstClr val="white"/>
              </a:solidFill>
            </a:endParaRPr>
          </a:p>
        </p:txBody>
      </p:sp>
    </p:spTree>
    <p:extLst>
      <p:ext uri="{BB962C8B-B14F-4D97-AF65-F5344CB8AC3E}">
        <p14:creationId xmlns:p14="http://schemas.microsoft.com/office/powerpoint/2010/main" val="3610158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Text Placeholder 14">
            <a:extLst>
              <a:ext uri="{FF2B5EF4-FFF2-40B4-BE49-F238E27FC236}">
                <a16:creationId xmlns:a16="http://schemas.microsoft.com/office/drawing/2014/main" id="{1DC12A70-EB69-034B-A8B3-5A8F76E5FCC1}"/>
              </a:ext>
            </a:extLst>
          </p:cNvPr>
          <p:cNvSpPr>
            <a:spLocks noGrp="1"/>
          </p:cNvSpPr>
          <p:nvPr>
            <p:ph type="body" sz="quarter" idx="14" hasCustomPrompt="1"/>
          </p:nvPr>
        </p:nvSpPr>
        <p:spPr>
          <a:xfrm>
            <a:off x="381001" y="2182000"/>
            <a:ext cx="3267012" cy="2699330"/>
          </a:xfrm>
        </p:spPr>
        <p:txBody>
          <a:bodyPr/>
          <a:lstStyle>
            <a:lvl1pPr marL="0" indent="0">
              <a:lnSpc>
                <a:spcPct val="90000"/>
              </a:lnSpc>
              <a:buNone/>
              <a:defRPr sz="2400">
                <a:solidFill>
                  <a:schemeClr val="accent1"/>
                </a:solidFill>
                <a:latin typeface="GT Sectra Fine Rg" panose="00000500000000000000" pitchFamily="50" charset="0"/>
              </a:defRPr>
            </a:lvl1pPr>
            <a:lvl2pPr marL="0" indent="0">
              <a:buNone/>
              <a:defRPr sz="1800"/>
            </a:lvl2pPr>
            <a:lvl3pPr marL="228600">
              <a:buFont typeface="Arial" panose="020B0604020202020204" pitchFamily="34" charset="0"/>
              <a:buChar char="•"/>
              <a:defRPr sz="1800"/>
            </a:lvl3pPr>
            <a:lvl4pPr marL="457200">
              <a:buFont typeface="System Font"/>
              <a:buChar char="–"/>
              <a:defRPr sz="1600"/>
            </a:lvl4pPr>
            <a:lvl5pPr marL="685800">
              <a:buFont typeface="Arial" panose="020B0604020202020204" pitchFamily="34" charset="0"/>
              <a:buChar char="•"/>
              <a:defRPr sz="1600"/>
            </a:lvl5pPr>
          </a:lstStyle>
          <a:p>
            <a:pPr lvl="0"/>
            <a:r>
              <a:rPr lang="en-GB"/>
              <a:t>Place subtitle here in GT Sectra Fine </a:t>
            </a:r>
            <a:r>
              <a:rPr lang="en-GB" err="1"/>
              <a:t>Rg</a:t>
            </a:r>
            <a:r>
              <a:rPr lang="en-GB"/>
              <a:t> 24pt</a:t>
            </a:r>
            <a:endParaRPr lang="en-US"/>
          </a:p>
        </p:txBody>
      </p:sp>
      <p:sp>
        <p:nvSpPr>
          <p:cNvPr id="2" name="Title 1">
            <a:extLst>
              <a:ext uri="{FF2B5EF4-FFF2-40B4-BE49-F238E27FC236}">
                <a16:creationId xmlns:a16="http://schemas.microsoft.com/office/drawing/2014/main" id="{F251A5E4-3909-4229-80CB-2E4CA2A5B2D3}"/>
              </a:ext>
            </a:extLst>
          </p:cNvPr>
          <p:cNvSpPr>
            <a:spLocks noGrp="1"/>
          </p:cNvSpPr>
          <p:nvPr>
            <p:ph type="title" hasCustomPrompt="1"/>
          </p:nvPr>
        </p:nvSpPr>
        <p:spPr>
          <a:xfrm>
            <a:off x="381002" y="1371601"/>
            <a:ext cx="3267011" cy="810399"/>
          </a:xfrm>
        </p:spPr>
        <p:txBody>
          <a:bodyPr/>
          <a:lstStyle>
            <a:lvl1pPr>
              <a:defRPr/>
            </a:lvl1pPr>
          </a:lstStyle>
          <a:p>
            <a:r>
              <a:rPr lang="en-GB"/>
              <a:t>Agenda title</a:t>
            </a:r>
            <a:endParaRPr lang="en-US"/>
          </a:p>
        </p:txBody>
      </p:sp>
      <p:sp>
        <p:nvSpPr>
          <p:cNvPr id="18" name="Text Placeholder 17">
            <a:extLst>
              <a:ext uri="{FF2B5EF4-FFF2-40B4-BE49-F238E27FC236}">
                <a16:creationId xmlns:a16="http://schemas.microsoft.com/office/drawing/2014/main" id="{257C0C72-781A-F24F-B1F2-0A290409F1F6}"/>
              </a:ext>
            </a:extLst>
          </p:cNvPr>
          <p:cNvSpPr>
            <a:spLocks noGrp="1"/>
          </p:cNvSpPr>
          <p:nvPr>
            <p:ph type="body" sz="quarter" idx="16" hasCustomPrompt="1"/>
          </p:nvPr>
        </p:nvSpPr>
        <p:spPr>
          <a:xfrm>
            <a:off x="4966971" y="1371600"/>
            <a:ext cx="2953039" cy="485340"/>
          </a:xfrm>
        </p:spPr>
        <p:txBody>
          <a:bodyPr anchor="ctr"/>
          <a:lstStyle>
            <a:lvl1pPr>
              <a:spcAft>
                <a:spcPts val="0"/>
              </a:spcAft>
              <a:buNone/>
              <a:defRPr sz="1600"/>
            </a:lvl1pPr>
          </a:lstStyle>
          <a:p>
            <a:pPr lvl="0"/>
            <a:r>
              <a:rPr lang="en-GB"/>
              <a:t>Insert agenda item</a:t>
            </a:r>
            <a:endParaRPr lang="en-US"/>
          </a:p>
        </p:txBody>
      </p:sp>
      <p:sp>
        <p:nvSpPr>
          <p:cNvPr id="57" name="Text Placeholder 17">
            <a:extLst>
              <a:ext uri="{FF2B5EF4-FFF2-40B4-BE49-F238E27FC236}">
                <a16:creationId xmlns:a16="http://schemas.microsoft.com/office/drawing/2014/main" id="{A5D4C4AC-7870-A641-AF65-6F3ECB9DA9CA}"/>
              </a:ext>
            </a:extLst>
          </p:cNvPr>
          <p:cNvSpPr>
            <a:spLocks noGrp="1"/>
          </p:cNvSpPr>
          <p:nvPr>
            <p:ph type="body" sz="quarter" idx="18" hasCustomPrompt="1"/>
          </p:nvPr>
        </p:nvSpPr>
        <p:spPr>
          <a:xfrm>
            <a:off x="4966971" y="1976478"/>
            <a:ext cx="2953039" cy="485340"/>
          </a:xfrm>
        </p:spPr>
        <p:txBody>
          <a:bodyPr anchor="ctr"/>
          <a:lstStyle>
            <a:lvl1pPr>
              <a:spcAft>
                <a:spcPts val="0"/>
              </a:spcAft>
              <a:buNone/>
              <a:defRPr sz="1600"/>
            </a:lvl1pPr>
          </a:lstStyle>
          <a:p>
            <a:pPr lvl="0"/>
            <a:r>
              <a:rPr lang="en-GB"/>
              <a:t>Insert agenda item</a:t>
            </a:r>
            <a:endParaRPr lang="en-US"/>
          </a:p>
        </p:txBody>
      </p:sp>
      <p:sp>
        <p:nvSpPr>
          <p:cNvPr id="59" name="Text Placeholder 17">
            <a:extLst>
              <a:ext uri="{FF2B5EF4-FFF2-40B4-BE49-F238E27FC236}">
                <a16:creationId xmlns:a16="http://schemas.microsoft.com/office/drawing/2014/main" id="{9F332AA7-2896-E24E-B21D-90FED54D4335}"/>
              </a:ext>
            </a:extLst>
          </p:cNvPr>
          <p:cNvSpPr>
            <a:spLocks noGrp="1"/>
          </p:cNvSpPr>
          <p:nvPr>
            <p:ph type="body" sz="quarter" idx="20" hasCustomPrompt="1"/>
          </p:nvPr>
        </p:nvSpPr>
        <p:spPr>
          <a:xfrm>
            <a:off x="4966971" y="2581356"/>
            <a:ext cx="2953039" cy="485340"/>
          </a:xfrm>
        </p:spPr>
        <p:txBody>
          <a:bodyPr anchor="ctr"/>
          <a:lstStyle>
            <a:lvl1pPr>
              <a:spcAft>
                <a:spcPts val="0"/>
              </a:spcAft>
              <a:buNone/>
              <a:defRPr sz="1600"/>
            </a:lvl1pPr>
          </a:lstStyle>
          <a:p>
            <a:pPr lvl="0"/>
            <a:r>
              <a:rPr lang="en-GB"/>
              <a:t>Insert agenda item</a:t>
            </a:r>
            <a:endParaRPr lang="en-US"/>
          </a:p>
        </p:txBody>
      </p:sp>
      <p:sp>
        <p:nvSpPr>
          <p:cNvPr id="61" name="Text Placeholder 17">
            <a:extLst>
              <a:ext uri="{FF2B5EF4-FFF2-40B4-BE49-F238E27FC236}">
                <a16:creationId xmlns:a16="http://schemas.microsoft.com/office/drawing/2014/main" id="{25D7BCB2-FC6B-2A46-AC11-482A4F731116}"/>
              </a:ext>
            </a:extLst>
          </p:cNvPr>
          <p:cNvSpPr>
            <a:spLocks noGrp="1"/>
          </p:cNvSpPr>
          <p:nvPr>
            <p:ph type="body" sz="quarter" idx="22" hasCustomPrompt="1"/>
          </p:nvPr>
        </p:nvSpPr>
        <p:spPr>
          <a:xfrm>
            <a:off x="4966971" y="3186234"/>
            <a:ext cx="2953039" cy="485340"/>
          </a:xfrm>
        </p:spPr>
        <p:txBody>
          <a:bodyPr anchor="ctr"/>
          <a:lstStyle>
            <a:lvl1pPr>
              <a:spcAft>
                <a:spcPts val="0"/>
              </a:spcAft>
              <a:buNone/>
              <a:defRPr sz="1600"/>
            </a:lvl1pPr>
          </a:lstStyle>
          <a:p>
            <a:pPr lvl="0"/>
            <a:r>
              <a:rPr lang="en-GB"/>
              <a:t>Insert agenda item</a:t>
            </a:r>
            <a:endParaRPr lang="en-US"/>
          </a:p>
        </p:txBody>
      </p:sp>
      <p:sp>
        <p:nvSpPr>
          <p:cNvPr id="63" name="Text Placeholder 17">
            <a:extLst>
              <a:ext uri="{FF2B5EF4-FFF2-40B4-BE49-F238E27FC236}">
                <a16:creationId xmlns:a16="http://schemas.microsoft.com/office/drawing/2014/main" id="{FD74906C-72A4-CF4A-A4F6-B28AE864B9B7}"/>
              </a:ext>
            </a:extLst>
          </p:cNvPr>
          <p:cNvSpPr>
            <a:spLocks noGrp="1"/>
          </p:cNvSpPr>
          <p:nvPr>
            <p:ph type="body" sz="quarter" idx="24" hasCustomPrompt="1"/>
          </p:nvPr>
        </p:nvSpPr>
        <p:spPr>
          <a:xfrm>
            <a:off x="4966971" y="3791112"/>
            <a:ext cx="2953039" cy="485340"/>
          </a:xfrm>
        </p:spPr>
        <p:txBody>
          <a:bodyPr anchor="ctr"/>
          <a:lstStyle>
            <a:lvl1pPr>
              <a:spcAft>
                <a:spcPts val="0"/>
              </a:spcAft>
              <a:buNone/>
              <a:defRPr sz="1600"/>
            </a:lvl1pPr>
          </a:lstStyle>
          <a:p>
            <a:pPr lvl="0"/>
            <a:r>
              <a:rPr lang="en-GB"/>
              <a:t>Insert agenda item</a:t>
            </a:r>
            <a:endParaRPr lang="en-US"/>
          </a:p>
        </p:txBody>
      </p:sp>
      <p:sp>
        <p:nvSpPr>
          <p:cNvPr id="65" name="Text Placeholder 17">
            <a:extLst>
              <a:ext uri="{FF2B5EF4-FFF2-40B4-BE49-F238E27FC236}">
                <a16:creationId xmlns:a16="http://schemas.microsoft.com/office/drawing/2014/main" id="{F28AA3EC-0083-2742-A4D0-0B32569FD766}"/>
              </a:ext>
            </a:extLst>
          </p:cNvPr>
          <p:cNvSpPr>
            <a:spLocks noGrp="1"/>
          </p:cNvSpPr>
          <p:nvPr>
            <p:ph type="body" sz="quarter" idx="26" hasCustomPrompt="1"/>
          </p:nvPr>
        </p:nvSpPr>
        <p:spPr>
          <a:xfrm>
            <a:off x="4966971" y="4395990"/>
            <a:ext cx="2953039" cy="485340"/>
          </a:xfrm>
        </p:spPr>
        <p:txBody>
          <a:bodyPr anchor="ctr"/>
          <a:lstStyle>
            <a:lvl1pPr>
              <a:spcAft>
                <a:spcPts val="0"/>
              </a:spcAft>
              <a:buNone/>
              <a:defRPr sz="1600"/>
            </a:lvl1pPr>
          </a:lstStyle>
          <a:p>
            <a:pPr lvl="0"/>
            <a:r>
              <a:rPr lang="en-GB"/>
              <a:t>Insert agenda item</a:t>
            </a:r>
            <a:endParaRPr lang="en-US"/>
          </a:p>
        </p:txBody>
      </p:sp>
      <p:sp>
        <p:nvSpPr>
          <p:cNvPr id="67" name="Text Placeholder 17">
            <a:extLst>
              <a:ext uri="{FF2B5EF4-FFF2-40B4-BE49-F238E27FC236}">
                <a16:creationId xmlns:a16="http://schemas.microsoft.com/office/drawing/2014/main" id="{D46DA866-B19E-684E-8A23-EEA295487841}"/>
              </a:ext>
            </a:extLst>
          </p:cNvPr>
          <p:cNvSpPr>
            <a:spLocks noGrp="1"/>
          </p:cNvSpPr>
          <p:nvPr>
            <p:ph type="body" sz="quarter" idx="28" hasCustomPrompt="1"/>
          </p:nvPr>
        </p:nvSpPr>
        <p:spPr>
          <a:xfrm>
            <a:off x="4966971" y="5000868"/>
            <a:ext cx="2953039" cy="485340"/>
          </a:xfrm>
        </p:spPr>
        <p:txBody>
          <a:bodyPr anchor="ctr"/>
          <a:lstStyle>
            <a:lvl1pPr>
              <a:spcAft>
                <a:spcPts val="0"/>
              </a:spcAft>
              <a:buNone/>
              <a:defRPr sz="1600"/>
            </a:lvl1pPr>
          </a:lstStyle>
          <a:p>
            <a:pPr lvl="0"/>
            <a:r>
              <a:rPr lang="en-GB"/>
              <a:t>Insert agenda item</a:t>
            </a:r>
            <a:endParaRPr lang="en-US"/>
          </a:p>
        </p:txBody>
      </p:sp>
      <p:sp>
        <p:nvSpPr>
          <p:cNvPr id="69" name="Text Placeholder 17">
            <a:extLst>
              <a:ext uri="{FF2B5EF4-FFF2-40B4-BE49-F238E27FC236}">
                <a16:creationId xmlns:a16="http://schemas.microsoft.com/office/drawing/2014/main" id="{A4A135E2-DF01-5543-BA57-DFBCCC446A3A}"/>
              </a:ext>
            </a:extLst>
          </p:cNvPr>
          <p:cNvSpPr>
            <a:spLocks noGrp="1"/>
          </p:cNvSpPr>
          <p:nvPr>
            <p:ph type="body" sz="quarter" idx="30" hasCustomPrompt="1"/>
          </p:nvPr>
        </p:nvSpPr>
        <p:spPr>
          <a:xfrm>
            <a:off x="4966971" y="5605747"/>
            <a:ext cx="2953039" cy="485340"/>
          </a:xfrm>
        </p:spPr>
        <p:txBody>
          <a:bodyPr anchor="ctr"/>
          <a:lstStyle>
            <a:lvl1pPr>
              <a:spcAft>
                <a:spcPts val="0"/>
              </a:spcAft>
              <a:buNone/>
              <a:defRPr sz="1600"/>
            </a:lvl1pPr>
          </a:lstStyle>
          <a:p>
            <a:pPr lvl="0"/>
            <a:r>
              <a:rPr lang="en-GB"/>
              <a:t>Insert agenda item</a:t>
            </a:r>
            <a:endParaRPr lang="en-US"/>
          </a:p>
        </p:txBody>
      </p:sp>
      <p:sp>
        <p:nvSpPr>
          <p:cNvPr id="29" name="Text Placeholder 17">
            <a:extLst>
              <a:ext uri="{FF2B5EF4-FFF2-40B4-BE49-F238E27FC236}">
                <a16:creationId xmlns:a16="http://schemas.microsoft.com/office/drawing/2014/main" id="{2F4C171E-3D12-FC48-87BB-B5005B4EE338}"/>
              </a:ext>
            </a:extLst>
          </p:cNvPr>
          <p:cNvSpPr>
            <a:spLocks noGrp="1"/>
          </p:cNvSpPr>
          <p:nvPr>
            <p:ph type="body" sz="quarter" idx="31" hasCustomPrompt="1"/>
          </p:nvPr>
        </p:nvSpPr>
        <p:spPr>
          <a:xfrm>
            <a:off x="4426242" y="1371600"/>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sz="1800" b="1">
                <a:solidFill>
                  <a:schemeClr val="accent1"/>
                </a:solidFill>
                <a:latin typeface="+mj-lt"/>
              </a:defRPr>
            </a:lvl1pPr>
          </a:lstStyle>
          <a:p>
            <a:pPr marL="0" marR="0" lvl="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endParaRPr lang="en-US"/>
          </a:p>
        </p:txBody>
      </p:sp>
      <p:sp>
        <p:nvSpPr>
          <p:cNvPr id="30" name="Text Placeholder 17">
            <a:extLst>
              <a:ext uri="{FF2B5EF4-FFF2-40B4-BE49-F238E27FC236}">
                <a16:creationId xmlns:a16="http://schemas.microsoft.com/office/drawing/2014/main" id="{E8AE9E02-9423-4748-8AD7-2BBB3B94A799}"/>
              </a:ext>
            </a:extLst>
          </p:cNvPr>
          <p:cNvSpPr>
            <a:spLocks noGrp="1"/>
          </p:cNvSpPr>
          <p:nvPr>
            <p:ph type="body" sz="quarter" idx="32" hasCustomPrompt="1"/>
          </p:nvPr>
        </p:nvSpPr>
        <p:spPr>
          <a:xfrm>
            <a:off x="4426242" y="1976478"/>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sz="1800" b="1">
                <a:solidFill>
                  <a:schemeClr val="accent1"/>
                </a:solidFill>
                <a:latin typeface="+mj-lt"/>
              </a:defRPr>
            </a:lvl1pPr>
          </a:lstStyle>
          <a:p>
            <a:pPr marL="0" marR="0" lvl="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endParaRPr lang="en-US"/>
          </a:p>
        </p:txBody>
      </p:sp>
      <p:sp>
        <p:nvSpPr>
          <p:cNvPr id="31" name="Text Placeholder 17">
            <a:extLst>
              <a:ext uri="{FF2B5EF4-FFF2-40B4-BE49-F238E27FC236}">
                <a16:creationId xmlns:a16="http://schemas.microsoft.com/office/drawing/2014/main" id="{7C692F47-FBF4-5842-A0CA-4B8B48DE4638}"/>
              </a:ext>
            </a:extLst>
          </p:cNvPr>
          <p:cNvSpPr>
            <a:spLocks noGrp="1"/>
          </p:cNvSpPr>
          <p:nvPr>
            <p:ph type="body" sz="quarter" idx="33" hasCustomPrompt="1"/>
          </p:nvPr>
        </p:nvSpPr>
        <p:spPr>
          <a:xfrm>
            <a:off x="4426242" y="2581356"/>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sz="1800" b="1">
                <a:solidFill>
                  <a:schemeClr val="accent1"/>
                </a:solidFill>
                <a:latin typeface="+mj-lt"/>
              </a:defRPr>
            </a:lvl1pPr>
          </a:lstStyle>
          <a:p>
            <a:pPr marL="0" marR="0" lvl="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endParaRPr lang="en-US"/>
          </a:p>
        </p:txBody>
      </p:sp>
      <p:sp>
        <p:nvSpPr>
          <p:cNvPr id="32" name="Text Placeholder 17">
            <a:extLst>
              <a:ext uri="{FF2B5EF4-FFF2-40B4-BE49-F238E27FC236}">
                <a16:creationId xmlns:a16="http://schemas.microsoft.com/office/drawing/2014/main" id="{BDE48124-A481-074B-9AD4-22EC49D172D0}"/>
              </a:ext>
            </a:extLst>
          </p:cNvPr>
          <p:cNvSpPr>
            <a:spLocks noGrp="1"/>
          </p:cNvSpPr>
          <p:nvPr>
            <p:ph type="body" sz="quarter" idx="34" hasCustomPrompt="1"/>
          </p:nvPr>
        </p:nvSpPr>
        <p:spPr>
          <a:xfrm>
            <a:off x="4426242" y="3186234"/>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sz="1800" b="1">
                <a:solidFill>
                  <a:schemeClr val="accent1"/>
                </a:solidFill>
                <a:latin typeface="+mj-lt"/>
              </a:defRPr>
            </a:lvl1pPr>
          </a:lstStyle>
          <a:p>
            <a:pPr marL="0" marR="0" lvl="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endParaRPr lang="en-US"/>
          </a:p>
        </p:txBody>
      </p:sp>
      <p:sp>
        <p:nvSpPr>
          <p:cNvPr id="33" name="Text Placeholder 17">
            <a:extLst>
              <a:ext uri="{FF2B5EF4-FFF2-40B4-BE49-F238E27FC236}">
                <a16:creationId xmlns:a16="http://schemas.microsoft.com/office/drawing/2014/main" id="{98E2B4B4-ED02-4945-B581-1A8D48D031AA}"/>
              </a:ext>
            </a:extLst>
          </p:cNvPr>
          <p:cNvSpPr>
            <a:spLocks noGrp="1"/>
          </p:cNvSpPr>
          <p:nvPr>
            <p:ph type="body" sz="quarter" idx="35" hasCustomPrompt="1"/>
          </p:nvPr>
        </p:nvSpPr>
        <p:spPr>
          <a:xfrm>
            <a:off x="4426242" y="3791112"/>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sz="1800" b="1">
                <a:solidFill>
                  <a:schemeClr val="accent1"/>
                </a:solidFill>
                <a:latin typeface="+mj-lt"/>
              </a:defRPr>
            </a:lvl1pPr>
          </a:lstStyle>
          <a:p>
            <a:pPr marL="0" marR="0" lvl="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endParaRPr lang="en-US"/>
          </a:p>
        </p:txBody>
      </p:sp>
      <p:sp>
        <p:nvSpPr>
          <p:cNvPr id="34" name="Text Placeholder 17">
            <a:extLst>
              <a:ext uri="{FF2B5EF4-FFF2-40B4-BE49-F238E27FC236}">
                <a16:creationId xmlns:a16="http://schemas.microsoft.com/office/drawing/2014/main" id="{B70B7DFE-5DE8-0F42-BF3C-DA43110C0D0E}"/>
              </a:ext>
            </a:extLst>
          </p:cNvPr>
          <p:cNvSpPr>
            <a:spLocks noGrp="1"/>
          </p:cNvSpPr>
          <p:nvPr>
            <p:ph type="body" sz="quarter" idx="36" hasCustomPrompt="1"/>
          </p:nvPr>
        </p:nvSpPr>
        <p:spPr>
          <a:xfrm>
            <a:off x="4426242" y="4395990"/>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sz="1800" b="1">
                <a:solidFill>
                  <a:schemeClr val="accent1"/>
                </a:solidFill>
                <a:latin typeface="+mj-lt"/>
              </a:defRPr>
            </a:lvl1pPr>
          </a:lstStyle>
          <a:p>
            <a:pPr marL="0" marR="0" lvl="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endParaRPr lang="en-US"/>
          </a:p>
        </p:txBody>
      </p:sp>
      <p:sp>
        <p:nvSpPr>
          <p:cNvPr id="35" name="Text Placeholder 17">
            <a:extLst>
              <a:ext uri="{FF2B5EF4-FFF2-40B4-BE49-F238E27FC236}">
                <a16:creationId xmlns:a16="http://schemas.microsoft.com/office/drawing/2014/main" id="{D63FCDAD-F7F9-774F-8EC9-A0777820ED0F}"/>
              </a:ext>
            </a:extLst>
          </p:cNvPr>
          <p:cNvSpPr>
            <a:spLocks noGrp="1"/>
          </p:cNvSpPr>
          <p:nvPr>
            <p:ph type="body" sz="quarter" idx="37" hasCustomPrompt="1"/>
          </p:nvPr>
        </p:nvSpPr>
        <p:spPr>
          <a:xfrm>
            <a:off x="4426242" y="5000868"/>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sz="1800" b="1">
                <a:solidFill>
                  <a:schemeClr val="accent1"/>
                </a:solidFill>
                <a:latin typeface="+mj-lt"/>
              </a:defRPr>
            </a:lvl1pPr>
          </a:lstStyle>
          <a:p>
            <a:pPr marL="0" marR="0" lvl="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endParaRPr lang="en-US"/>
          </a:p>
        </p:txBody>
      </p:sp>
      <p:sp>
        <p:nvSpPr>
          <p:cNvPr id="36" name="Text Placeholder 17">
            <a:extLst>
              <a:ext uri="{FF2B5EF4-FFF2-40B4-BE49-F238E27FC236}">
                <a16:creationId xmlns:a16="http://schemas.microsoft.com/office/drawing/2014/main" id="{AE66CCF5-C5F4-5645-A851-E4A7D572FDA7}"/>
              </a:ext>
            </a:extLst>
          </p:cNvPr>
          <p:cNvSpPr>
            <a:spLocks noGrp="1"/>
          </p:cNvSpPr>
          <p:nvPr>
            <p:ph type="body" sz="quarter" idx="38" hasCustomPrompt="1"/>
          </p:nvPr>
        </p:nvSpPr>
        <p:spPr>
          <a:xfrm>
            <a:off x="4426242" y="5605747"/>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sz="1800" b="1">
                <a:solidFill>
                  <a:schemeClr val="accent1"/>
                </a:solidFill>
                <a:latin typeface="+mj-lt"/>
              </a:defRPr>
            </a:lvl1pPr>
          </a:lstStyle>
          <a:p>
            <a:pPr marL="0" marR="0" lvl="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endParaRPr lang="en-US"/>
          </a:p>
        </p:txBody>
      </p:sp>
      <p:cxnSp>
        <p:nvCxnSpPr>
          <p:cNvPr id="4" name="Straight Connector 3">
            <a:extLst>
              <a:ext uri="{FF2B5EF4-FFF2-40B4-BE49-F238E27FC236}">
                <a16:creationId xmlns:a16="http://schemas.microsoft.com/office/drawing/2014/main" id="{D72EABDE-2DC7-B441-8D65-EC926DD10B85}"/>
              </a:ext>
            </a:extLst>
          </p:cNvPr>
          <p:cNvCxnSpPr/>
          <p:nvPr userDrawn="1"/>
        </p:nvCxnSpPr>
        <p:spPr>
          <a:xfrm>
            <a:off x="4045241" y="1371600"/>
            <a:ext cx="0" cy="47194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6" name="Text Placeholder 17">
            <a:extLst>
              <a:ext uri="{FF2B5EF4-FFF2-40B4-BE49-F238E27FC236}">
                <a16:creationId xmlns:a16="http://schemas.microsoft.com/office/drawing/2014/main" id="{C10680BC-1106-B24D-A63E-02912A27325E}"/>
              </a:ext>
            </a:extLst>
          </p:cNvPr>
          <p:cNvSpPr>
            <a:spLocks noGrp="1"/>
          </p:cNvSpPr>
          <p:nvPr>
            <p:ph type="body" sz="quarter" idx="39" hasCustomPrompt="1"/>
          </p:nvPr>
        </p:nvSpPr>
        <p:spPr>
          <a:xfrm>
            <a:off x="8857959" y="1371600"/>
            <a:ext cx="2953039" cy="485340"/>
          </a:xfrm>
        </p:spPr>
        <p:txBody>
          <a:bodyPr anchor="ctr"/>
          <a:lstStyle>
            <a:lvl1pPr>
              <a:spcAft>
                <a:spcPts val="0"/>
              </a:spcAft>
              <a:buNone/>
              <a:defRPr sz="1600"/>
            </a:lvl1pPr>
          </a:lstStyle>
          <a:p>
            <a:pPr lvl="0"/>
            <a:r>
              <a:rPr lang="en-GB"/>
              <a:t>Insert agenda item</a:t>
            </a:r>
            <a:endParaRPr lang="en-US"/>
          </a:p>
        </p:txBody>
      </p:sp>
      <p:sp>
        <p:nvSpPr>
          <p:cNvPr id="87" name="Text Placeholder 17">
            <a:extLst>
              <a:ext uri="{FF2B5EF4-FFF2-40B4-BE49-F238E27FC236}">
                <a16:creationId xmlns:a16="http://schemas.microsoft.com/office/drawing/2014/main" id="{194D437D-E8B7-694E-B60A-5A3D6E811713}"/>
              </a:ext>
            </a:extLst>
          </p:cNvPr>
          <p:cNvSpPr>
            <a:spLocks noGrp="1"/>
          </p:cNvSpPr>
          <p:nvPr>
            <p:ph type="body" sz="quarter" idx="40" hasCustomPrompt="1"/>
          </p:nvPr>
        </p:nvSpPr>
        <p:spPr>
          <a:xfrm>
            <a:off x="8857959" y="1976478"/>
            <a:ext cx="2953039" cy="485340"/>
          </a:xfrm>
        </p:spPr>
        <p:txBody>
          <a:bodyPr anchor="ctr"/>
          <a:lstStyle>
            <a:lvl1pPr>
              <a:spcAft>
                <a:spcPts val="0"/>
              </a:spcAft>
              <a:buNone/>
              <a:defRPr sz="1600"/>
            </a:lvl1pPr>
          </a:lstStyle>
          <a:p>
            <a:pPr lvl="0"/>
            <a:r>
              <a:rPr lang="en-GB"/>
              <a:t>Insert agenda item</a:t>
            </a:r>
            <a:endParaRPr lang="en-US"/>
          </a:p>
        </p:txBody>
      </p:sp>
      <p:sp>
        <p:nvSpPr>
          <p:cNvPr id="88" name="Text Placeholder 17">
            <a:extLst>
              <a:ext uri="{FF2B5EF4-FFF2-40B4-BE49-F238E27FC236}">
                <a16:creationId xmlns:a16="http://schemas.microsoft.com/office/drawing/2014/main" id="{D743CFF4-B173-B648-86A6-5021F5FB8C07}"/>
              </a:ext>
            </a:extLst>
          </p:cNvPr>
          <p:cNvSpPr>
            <a:spLocks noGrp="1"/>
          </p:cNvSpPr>
          <p:nvPr>
            <p:ph type="body" sz="quarter" idx="41" hasCustomPrompt="1"/>
          </p:nvPr>
        </p:nvSpPr>
        <p:spPr>
          <a:xfrm>
            <a:off x="8857959" y="2581356"/>
            <a:ext cx="2953039" cy="485340"/>
          </a:xfrm>
        </p:spPr>
        <p:txBody>
          <a:bodyPr anchor="ctr"/>
          <a:lstStyle>
            <a:lvl1pPr>
              <a:spcAft>
                <a:spcPts val="0"/>
              </a:spcAft>
              <a:buNone/>
              <a:defRPr sz="1600"/>
            </a:lvl1pPr>
          </a:lstStyle>
          <a:p>
            <a:pPr lvl="0"/>
            <a:r>
              <a:rPr lang="en-GB"/>
              <a:t>Insert agenda item</a:t>
            </a:r>
            <a:endParaRPr lang="en-US"/>
          </a:p>
        </p:txBody>
      </p:sp>
      <p:sp>
        <p:nvSpPr>
          <p:cNvPr id="89" name="Text Placeholder 17">
            <a:extLst>
              <a:ext uri="{FF2B5EF4-FFF2-40B4-BE49-F238E27FC236}">
                <a16:creationId xmlns:a16="http://schemas.microsoft.com/office/drawing/2014/main" id="{67B9EDF9-023B-A84C-B540-ABBA3E3BA5C0}"/>
              </a:ext>
            </a:extLst>
          </p:cNvPr>
          <p:cNvSpPr>
            <a:spLocks noGrp="1"/>
          </p:cNvSpPr>
          <p:nvPr>
            <p:ph type="body" sz="quarter" idx="42" hasCustomPrompt="1"/>
          </p:nvPr>
        </p:nvSpPr>
        <p:spPr>
          <a:xfrm>
            <a:off x="8857959" y="3186234"/>
            <a:ext cx="2953039" cy="485340"/>
          </a:xfrm>
        </p:spPr>
        <p:txBody>
          <a:bodyPr anchor="ctr"/>
          <a:lstStyle>
            <a:lvl1pPr>
              <a:spcAft>
                <a:spcPts val="0"/>
              </a:spcAft>
              <a:buNone/>
              <a:defRPr sz="1600"/>
            </a:lvl1pPr>
          </a:lstStyle>
          <a:p>
            <a:pPr lvl="0"/>
            <a:r>
              <a:rPr lang="en-GB"/>
              <a:t>Insert agenda item</a:t>
            </a:r>
            <a:endParaRPr lang="en-US"/>
          </a:p>
        </p:txBody>
      </p:sp>
      <p:sp>
        <p:nvSpPr>
          <p:cNvPr id="90" name="Text Placeholder 17">
            <a:extLst>
              <a:ext uri="{FF2B5EF4-FFF2-40B4-BE49-F238E27FC236}">
                <a16:creationId xmlns:a16="http://schemas.microsoft.com/office/drawing/2014/main" id="{EA82EDEB-3F03-7A48-BC36-8C7437083F46}"/>
              </a:ext>
            </a:extLst>
          </p:cNvPr>
          <p:cNvSpPr>
            <a:spLocks noGrp="1"/>
          </p:cNvSpPr>
          <p:nvPr>
            <p:ph type="body" sz="quarter" idx="43" hasCustomPrompt="1"/>
          </p:nvPr>
        </p:nvSpPr>
        <p:spPr>
          <a:xfrm>
            <a:off x="8857959" y="3791112"/>
            <a:ext cx="2953039" cy="485340"/>
          </a:xfrm>
        </p:spPr>
        <p:txBody>
          <a:bodyPr anchor="ctr"/>
          <a:lstStyle>
            <a:lvl1pPr>
              <a:spcAft>
                <a:spcPts val="0"/>
              </a:spcAft>
              <a:buNone/>
              <a:defRPr sz="1600"/>
            </a:lvl1pPr>
          </a:lstStyle>
          <a:p>
            <a:pPr lvl="0"/>
            <a:r>
              <a:rPr lang="en-GB"/>
              <a:t>Insert agenda item</a:t>
            </a:r>
            <a:endParaRPr lang="en-US"/>
          </a:p>
        </p:txBody>
      </p:sp>
      <p:sp>
        <p:nvSpPr>
          <p:cNvPr id="91" name="Text Placeholder 17">
            <a:extLst>
              <a:ext uri="{FF2B5EF4-FFF2-40B4-BE49-F238E27FC236}">
                <a16:creationId xmlns:a16="http://schemas.microsoft.com/office/drawing/2014/main" id="{8D7A3AD2-4413-D941-B944-D1D235AC6689}"/>
              </a:ext>
            </a:extLst>
          </p:cNvPr>
          <p:cNvSpPr>
            <a:spLocks noGrp="1"/>
          </p:cNvSpPr>
          <p:nvPr>
            <p:ph type="body" sz="quarter" idx="44" hasCustomPrompt="1"/>
          </p:nvPr>
        </p:nvSpPr>
        <p:spPr>
          <a:xfrm>
            <a:off x="8857959" y="4395990"/>
            <a:ext cx="2953039" cy="485340"/>
          </a:xfrm>
        </p:spPr>
        <p:txBody>
          <a:bodyPr anchor="ctr"/>
          <a:lstStyle>
            <a:lvl1pPr>
              <a:spcAft>
                <a:spcPts val="0"/>
              </a:spcAft>
              <a:buNone/>
              <a:defRPr sz="1600"/>
            </a:lvl1pPr>
          </a:lstStyle>
          <a:p>
            <a:pPr lvl="0"/>
            <a:r>
              <a:rPr lang="en-GB"/>
              <a:t>Insert agenda item</a:t>
            </a:r>
            <a:endParaRPr lang="en-US"/>
          </a:p>
        </p:txBody>
      </p:sp>
      <p:sp>
        <p:nvSpPr>
          <p:cNvPr id="92" name="Text Placeholder 17">
            <a:extLst>
              <a:ext uri="{FF2B5EF4-FFF2-40B4-BE49-F238E27FC236}">
                <a16:creationId xmlns:a16="http://schemas.microsoft.com/office/drawing/2014/main" id="{F5014509-24B5-6040-8686-31A95601E0B3}"/>
              </a:ext>
            </a:extLst>
          </p:cNvPr>
          <p:cNvSpPr>
            <a:spLocks noGrp="1"/>
          </p:cNvSpPr>
          <p:nvPr>
            <p:ph type="body" sz="quarter" idx="45" hasCustomPrompt="1"/>
          </p:nvPr>
        </p:nvSpPr>
        <p:spPr>
          <a:xfrm>
            <a:off x="8857959" y="5000868"/>
            <a:ext cx="2953039" cy="485340"/>
          </a:xfrm>
        </p:spPr>
        <p:txBody>
          <a:bodyPr anchor="ctr"/>
          <a:lstStyle>
            <a:lvl1pPr>
              <a:spcAft>
                <a:spcPts val="0"/>
              </a:spcAft>
              <a:buNone/>
              <a:defRPr sz="1600"/>
            </a:lvl1pPr>
          </a:lstStyle>
          <a:p>
            <a:pPr lvl="0"/>
            <a:r>
              <a:rPr lang="en-GB"/>
              <a:t>Insert agenda item</a:t>
            </a:r>
            <a:endParaRPr lang="en-US"/>
          </a:p>
        </p:txBody>
      </p:sp>
      <p:sp>
        <p:nvSpPr>
          <p:cNvPr id="93" name="Text Placeholder 17">
            <a:extLst>
              <a:ext uri="{FF2B5EF4-FFF2-40B4-BE49-F238E27FC236}">
                <a16:creationId xmlns:a16="http://schemas.microsoft.com/office/drawing/2014/main" id="{02B9D5CB-DA36-724C-A996-6331344816A3}"/>
              </a:ext>
            </a:extLst>
          </p:cNvPr>
          <p:cNvSpPr>
            <a:spLocks noGrp="1"/>
          </p:cNvSpPr>
          <p:nvPr>
            <p:ph type="body" sz="quarter" idx="46" hasCustomPrompt="1"/>
          </p:nvPr>
        </p:nvSpPr>
        <p:spPr>
          <a:xfrm>
            <a:off x="8857959" y="5605747"/>
            <a:ext cx="2953039" cy="485340"/>
          </a:xfrm>
        </p:spPr>
        <p:txBody>
          <a:bodyPr anchor="ctr"/>
          <a:lstStyle>
            <a:lvl1pPr>
              <a:spcAft>
                <a:spcPts val="0"/>
              </a:spcAft>
              <a:buNone/>
              <a:defRPr sz="1600"/>
            </a:lvl1pPr>
          </a:lstStyle>
          <a:p>
            <a:pPr lvl="0"/>
            <a:r>
              <a:rPr lang="en-GB"/>
              <a:t>Insert agenda item</a:t>
            </a:r>
            <a:endParaRPr lang="en-US"/>
          </a:p>
        </p:txBody>
      </p:sp>
      <p:sp>
        <p:nvSpPr>
          <p:cNvPr id="94" name="Text Placeholder 17">
            <a:extLst>
              <a:ext uri="{FF2B5EF4-FFF2-40B4-BE49-F238E27FC236}">
                <a16:creationId xmlns:a16="http://schemas.microsoft.com/office/drawing/2014/main" id="{ED51288A-4DF8-0D4F-8BBC-90AE60B66177}"/>
              </a:ext>
            </a:extLst>
          </p:cNvPr>
          <p:cNvSpPr>
            <a:spLocks noGrp="1"/>
          </p:cNvSpPr>
          <p:nvPr>
            <p:ph type="body" sz="quarter" idx="47" hasCustomPrompt="1"/>
          </p:nvPr>
        </p:nvSpPr>
        <p:spPr>
          <a:xfrm>
            <a:off x="8317230" y="1371600"/>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sz="1800" b="1">
                <a:solidFill>
                  <a:schemeClr val="accent1"/>
                </a:solidFill>
                <a:latin typeface="+mj-lt"/>
              </a:defRPr>
            </a:lvl1pPr>
          </a:lstStyle>
          <a:p>
            <a:pPr marL="0" marR="0" lvl="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endParaRPr lang="en-US"/>
          </a:p>
        </p:txBody>
      </p:sp>
      <p:sp>
        <p:nvSpPr>
          <p:cNvPr id="95" name="Text Placeholder 17">
            <a:extLst>
              <a:ext uri="{FF2B5EF4-FFF2-40B4-BE49-F238E27FC236}">
                <a16:creationId xmlns:a16="http://schemas.microsoft.com/office/drawing/2014/main" id="{B55123CE-2705-2A4C-88D5-5BEECF04606C}"/>
              </a:ext>
            </a:extLst>
          </p:cNvPr>
          <p:cNvSpPr>
            <a:spLocks noGrp="1"/>
          </p:cNvSpPr>
          <p:nvPr>
            <p:ph type="body" sz="quarter" idx="48" hasCustomPrompt="1"/>
          </p:nvPr>
        </p:nvSpPr>
        <p:spPr>
          <a:xfrm>
            <a:off x="8317230" y="1976478"/>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sz="1800" b="1">
                <a:solidFill>
                  <a:schemeClr val="accent1"/>
                </a:solidFill>
                <a:latin typeface="+mj-lt"/>
              </a:defRPr>
            </a:lvl1pPr>
          </a:lstStyle>
          <a:p>
            <a:pPr marL="0" marR="0" lvl="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endParaRPr lang="en-US"/>
          </a:p>
        </p:txBody>
      </p:sp>
      <p:sp>
        <p:nvSpPr>
          <p:cNvPr id="96" name="Text Placeholder 17">
            <a:extLst>
              <a:ext uri="{FF2B5EF4-FFF2-40B4-BE49-F238E27FC236}">
                <a16:creationId xmlns:a16="http://schemas.microsoft.com/office/drawing/2014/main" id="{95340386-A048-C64F-B858-E874FB9006DC}"/>
              </a:ext>
            </a:extLst>
          </p:cNvPr>
          <p:cNvSpPr>
            <a:spLocks noGrp="1"/>
          </p:cNvSpPr>
          <p:nvPr>
            <p:ph type="body" sz="quarter" idx="49" hasCustomPrompt="1"/>
          </p:nvPr>
        </p:nvSpPr>
        <p:spPr>
          <a:xfrm>
            <a:off x="8317230" y="2581356"/>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sz="1800" b="1">
                <a:solidFill>
                  <a:schemeClr val="accent1"/>
                </a:solidFill>
                <a:latin typeface="+mj-lt"/>
              </a:defRPr>
            </a:lvl1pPr>
          </a:lstStyle>
          <a:p>
            <a:pPr marL="0" marR="0" lvl="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endParaRPr lang="en-US"/>
          </a:p>
        </p:txBody>
      </p:sp>
      <p:sp>
        <p:nvSpPr>
          <p:cNvPr id="97" name="Text Placeholder 17">
            <a:extLst>
              <a:ext uri="{FF2B5EF4-FFF2-40B4-BE49-F238E27FC236}">
                <a16:creationId xmlns:a16="http://schemas.microsoft.com/office/drawing/2014/main" id="{389D3522-38D0-6A46-B023-28998ECDD0FA}"/>
              </a:ext>
            </a:extLst>
          </p:cNvPr>
          <p:cNvSpPr>
            <a:spLocks noGrp="1"/>
          </p:cNvSpPr>
          <p:nvPr>
            <p:ph type="body" sz="quarter" idx="50" hasCustomPrompt="1"/>
          </p:nvPr>
        </p:nvSpPr>
        <p:spPr>
          <a:xfrm>
            <a:off x="8317230" y="3186234"/>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sz="1800" b="1">
                <a:solidFill>
                  <a:schemeClr val="accent1"/>
                </a:solidFill>
                <a:latin typeface="+mj-lt"/>
              </a:defRPr>
            </a:lvl1pPr>
          </a:lstStyle>
          <a:p>
            <a:pPr marL="0" marR="0" lvl="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endParaRPr lang="en-US"/>
          </a:p>
        </p:txBody>
      </p:sp>
      <p:sp>
        <p:nvSpPr>
          <p:cNvPr id="98" name="Text Placeholder 17">
            <a:extLst>
              <a:ext uri="{FF2B5EF4-FFF2-40B4-BE49-F238E27FC236}">
                <a16:creationId xmlns:a16="http://schemas.microsoft.com/office/drawing/2014/main" id="{DFF1DA35-A5DD-8E48-B33F-D2FC79AD9AF0}"/>
              </a:ext>
            </a:extLst>
          </p:cNvPr>
          <p:cNvSpPr>
            <a:spLocks noGrp="1"/>
          </p:cNvSpPr>
          <p:nvPr>
            <p:ph type="body" sz="quarter" idx="51" hasCustomPrompt="1"/>
          </p:nvPr>
        </p:nvSpPr>
        <p:spPr>
          <a:xfrm>
            <a:off x="8317230" y="3791112"/>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sz="1800" b="1">
                <a:solidFill>
                  <a:schemeClr val="accent1"/>
                </a:solidFill>
                <a:latin typeface="+mj-lt"/>
              </a:defRPr>
            </a:lvl1pPr>
          </a:lstStyle>
          <a:p>
            <a:pPr marL="0" marR="0" lvl="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endParaRPr lang="en-US"/>
          </a:p>
        </p:txBody>
      </p:sp>
      <p:sp>
        <p:nvSpPr>
          <p:cNvPr id="99" name="Text Placeholder 17">
            <a:extLst>
              <a:ext uri="{FF2B5EF4-FFF2-40B4-BE49-F238E27FC236}">
                <a16:creationId xmlns:a16="http://schemas.microsoft.com/office/drawing/2014/main" id="{2DD1FA43-908E-6A4A-8D78-19F781C138B2}"/>
              </a:ext>
            </a:extLst>
          </p:cNvPr>
          <p:cNvSpPr>
            <a:spLocks noGrp="1"/>
          </p:cNvSpPr>
          <p:nvPr>
            <p:ph type="body" sz="quarter" idx="52" hasCustomPrompt="1"/>
          </p:nvPr>
        </p:nvSpPr>
        <p:spPr>
          <a:xfrm>
            <a:off x="8317230" y="4395990"/>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sz="1800" b="1">
                <a:solidFill>
                  <a:schemeClr val="accent1"/>
                </a:solidFill>
                <a:latin typeface="+mj-lt"/>
              </a:defRPr>
            </a:lvl1pPr>
          </a:lstStyle>
          <a:p>
            <a:pPr marL="0" marR="0" lvl="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endParaRPr lang="en-US"/>
          </a:p>
        </p:txBody>
      </p:sp>
      <p:sp>
        <p:nvSpPr>
          <p:cNvPr id="100" name="Text Placeholder 17">
            <a:extLst>
              <a:ext uri="{FF2B5EF4-FFF2-40B4-BE49-F238E27FC236}">
                <a16:creationId xmlns:a16="http://schemas.microsoft.com/office/drawing/2014/main" id="{B42DF6FB-CEA5-344B-B42D-A5B8AF0712F6}"/>
              </a:ext>
            </a:extLst>
          </p:cNvPr>
          <p:cNvSpPr>
            <a:spLocks noGrp="1"/>
          </p:cNvSpPr>
          <p:nvPr>
            <p:ph type="body" sz="quarter" idx="53" hasCustomPrompt="1"/>
          </p:nvPr>
        </p:nvSpPr>
        <p:spPr>
          <a:xfrm>
            <a:off x="8317230" y="5000868"/>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sz="1800" b="1">
                <a:solidFill>
                  <a:schemeClr val="accent1"/>
                </a:solidFill>
                <a:latin typeface="+mj-lt"/>
              </a:defRPr>
            </a:lvl1pPr>
          </a:lstStyle>
          <a:p>
            <a:pPr marL="0" marR="0" lvl="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endParaRPr lang="en-US"/>
          </a:p>
        </p:txBody>
      </p:sp>
      <p:sp>
        <p:nvSpPr>
          <p:cNvPr id="101" name="Text Placeholder 17">
            <a:extLst>
              <a:ext uri="{FF2B5EF4-FFF2-40B4-BE49-F238E27FC236}">
                <a16:creationId xmlns:a16="http://schemas.microsoft.com/office/drawing/2014/main" id="{DD7618EA-1B4E-9D4F-BE9D-ED39BC26377B}"/>
              </a:ext>
            </a:extLst>
          </p:cNvPr>
          <p:cNvSpPr>
            <a:spLocks noGrp="1"/>
          </p:cNvSpPr>
          <p:nvPr>
            <p:ph type="body" sz="quarter" idx="54" hasCustomPrompt="1"/>
          </p:nvPr>
        </p:nvSpPr>
        <p:spPr>
          <a:xfrm>
            <a:off x="8317230" y="5605747"/>
            <a:ext cx="405128" cy="485340"/>
          </a:xfrm>
        </p:spPr>
        <p:txBody>
          <a:bodyPr anchor="ctr"/>
          <a:lstStyle>
            <a:lvl1pPr marL="0" marR="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sz="1800" b="1">
                <a:solidFill>
                  <a:schemeClr val="accent1"/>
                </a:solidFill>
                <a:latin typeface="+mj-lt"/>
              </a:defRPr>
            </a:lvl1pPr>
          </a:lstStyle>
          <a:p>
            <a:pPr marL="0" marR="0" lvl="0" indent="0" algn="ctr" defTabSz="2286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t>
            </a:r>
            <a:endParaRPr lang="en-US"/>
          </a:p>
        </p:txBody>
      </p:sp>
      <p:sp>
        <p:nvSpPr>
          <p:cNvPr id="5" name="Footer Placeholder 4">
            <a:extLst>
              <a:ext uri="{FF2B5EF4-FFF2-40B4-BE49-F238E27FC236}">
                <a16:creationId xmlns:a16="http://schemas.microsoft.com/office/drawing/2014/main" id="{7BC1BE3C-F523-44EE-B6D4-7175CE08E157}"/>
              </a:ext>
            </a:extLst>
          </p:cNvPr>
          <p:cNvSpPr>
            <a:spLocks noGrp="1"/>
          </p:cNvSpPr>
          <p:nvPr>
            <p:ph type="ftr" sz="quarter" idx="56"/>
          </p:nvPr>
        </p:nvSpPr>
        <p:spPr/>
        <p:txBody>
          <a:bodyPr/>
          <a:lstStyle/>
          <a:p>
            <a:pPr algn="r" defTabSz="228600">
              <a:spcAft>
                <a:spcPts val="1200"/>
              </a:spcAft>
              <a:defRPr/>
            </a:pPr>
            <a:r>
              <a:rPr lang="en-GB"/>
              <a:t>Copyright © 2021 Accenture. All rights reserved.</a:t>
            </a:r>
          </a:p>
        </p:txBody>
      </p:sp>
      <p:sp>
        <p:nvSpPr>
          <p:cNvPr id="8" name="Slide Number Placeholder 7">
            <a:extLst>
              <a:ext uri="{FF2B5EF4-FFF2-40B4-BE49-F238E27FC236}">
                <a16:creationId xmlns:a16="http://schemas.microsoft.com/office/drawing/2014/main" id="{1796CD18-ADDA-4A64-BDD0-F5A8D01FDD49}"/>
              </a:ext>
            </a:extLst>
          </p:cNvPr>
          <p:cNvSpPr>
            <a:spLocks noGrp="1"/>
          </p:cNvSpPr>
          <p:nvPr>
            <p:ph type="sldNum" sz="quarter" idx="57"/>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909039371"/>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Long Headline and 1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6DB689C-7DB3-4046-A1BF-E63F8EF78419}"/>
              </a:ext>
            </a:extLst>
          </p:cNvPr>
          <p:cNvSpPr>
            <a:spLocks noGrp="1"/>
          </p:cNvSpPr>
          <p:nvPr>
            <p:ph type="title" hasCustomPrompt="1"/>
          </p:nvPr>
        </p:nvSpPr>
        <p:spPr>
          <a:xfrm>
            <a:off x="381000" y="381000"/>
            <a:ext cx="11430000" cy="990600"/>
          </a:xfrm>
        </p:spPr>
        <p:txBody>
          <a:bodyPr/>
          <a:lstStyle>
            <a:lvl1pPr>
              <a:defRPr sz="3600"/>
            </a:lvl1pPr>
          </a:lstStyle>
          <a:p>
            <a:r>
              <a:rPr lang="en-GB"/>
              <a:t>Place headline here (36pt, min 30pt)</a:t>
            </a:r>
            <a:endParaRPr lang="en-US"/>
          </a:p>
        </p:txBody>
      </p:sp>
      <p:sp>
        <p:nvSpPr>
          <p:cNvPr id="10" name="Content Placeholder 7">
            <a:extLst>
              <a:ext uri="{FF2B5EF4-FFF2-40B4-BE49-F238E27FC236}">
                <a16:creationId xmlns:a16="http://schemas.microsoft.com/office/drawing/2014/main" id="{87C97B1E-CB9E-4CBC-A6F1-1D4F2E4ECB34}"/>
              </a:ext>
            </a:extLst>
          </p:cNvPr>
          <p:cNvSpPr>
            <a:spLocks noGrp="1"/>
          </p:cNvSpPr>
          <p:nvPr>
            <p:ph sz="quarter" idx="10" hasCustomPrompt="1"/>
          </p:nvPr>
        </p:nvSpPr>
        <p:spPr>
          <a:xfrm>
            <a:off x="381001" y="1371600"/>
            <a:ext cx="11430000" cy="4940300"/>
          </a:xfrm>
        </p:spPr>
        <p:txBody>
          <a:bodyPr/>
          <a:lstStyle>
            <a:lvl1pPr marL="228600" indent="-228600">
              <a:buFont typeface="Arial" panose="020B0604020202020204" pitchFamily="34" charset="0"/>
              <a:buChar char="•"/>
              <a:defRPr/>
            </a:lvl1pPr>
            <a:lvl2pPr marL="457200">
              <a:defRPr/>
            </a:lvl2pPr>
            <a:lvl3pPr marL="685800">
              <a:defRPr/>
            </a:lvl3pPr>
            <a:lvl4pPr marL="914400">
              <a:defRPr/>
            </a:lvl4pPr>
            <a:lvl5pPr marL="1143000">
              <a:defRPr/>
            </a:lvl5pPr>
          </a:lstStyle>
          <a:p>
            <a:pPr lvl="0"/>
            <a:r>
              <a:rPr lang="en-US"/>
              <a:t>Place text here</a:t>
            </a:r>
          </a:p>
          <a:p>
            <a:pPr lvl="1"/>
            <a:r>
              <a:rPr lang="en-US"/>
              <a:t>Second level</a:t>
            </a:r>
          </a:p>
          <a:p>
            <a:pPr lvl="2"/>
            <a:r>
              <a:rPr lang="en-US"/>
              <a:t>Third level</a:t>
            </a:r>
          </a:p>
          <a:p>
            <a:pPr lvl="3"/>
            <a:r>
              <a:rPr lang="en-US"/>
              <a:t>Fourth level</a:t>
            </a:r>
          </a:p>
          <a:p>
            <a:pPr lvl="4"/>
            <a:r>
              <a:rPr lang="en-US"/>
              <a:t>Fifth level</a:t>
            </a:r>
          </a:p>
        </p:txBody>
      </p:sp>
      <p:sp>
        <p:nvSpPr>
          <p:cNvPr id="11" name="Footer Placeholder 3">
            <a:extLst>
              <a:ext uri="{FF2B5EF4-FFF2-40B4-BE49-F238E27FC236}">
                <a16:creationId xmlns:a16="http://schemas.microsoft.com/office/drawing/2014/main" id="{E4E1CDE7-C850-4F14-8D26-8BD1EE3D6D54}"/>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3" name="Slide Number Placeholder 2">
            <a:extLst>
              <a:ext uri="{FF2B5EF4-FFF2-40B4-BE49-F238E27FC236}">
                <a16:creationId xmlns:a16="http://schemas.microsoft.com/office/drawing/2014/main" id="{D2BEF25E-6F09-4B47-806E-462D7622D101}"/>
              </a:ext>
            </a:extLst>
          </p:cNvPr>
          <p:cNvSpPr>
            <a:spLocks noGrp="1"/>
          </p:cNvSpPr>
          <p:nvPr>
            <p:ph type="sldNum" sz="quarter" idx="11"/>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415273456"/>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Long Headline and 1 Column Dark">
    <p:bg>
      <p:bgPr>
        <a:solidFill>
          <a:schemeClr val="accent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D4EA4B-84F0-4EB3-B6B4-6EAB903D2C21}"/>
              </a:ext>
            </a:extLst>
          </p:cNvPr>
          <p:cNvSpPr>
            <a:spLocks noGrp="1"/>
          </p:cNvSpPr>
          <p:nvPr>
            <p:ph type="title" hasCustomPrompt="1"/>
          </p:nvPr>
        </p:nvSpPr>
        <p:spPr>
          <a:xfrm>
            <a:off x="381000" y="381000"/>
            <a:ext cx="11430000" cy="990600"/>
          </a:xfrm>
        </p:spPr>
        <p:txBody>
          <a:bodyPr/>
          <a:lstStyle>
            <a:lvl1pPr>
              <a:defRPr sz="3600"/>
            </a:lvl1pPr>
          </a:lstStyle>
          <a:p>
            <a:r>
              <a:rPr lang="en-GB"/>
              <a:t>Place headline here (36pt, min 30pt)</a:t>
            </a:r>
            <a:endParaRPr lang="en-US"/>
          </a:p>
        </p:txBody>
      </p:sp>
      <p:sp>
        <p:nvSpPr>
          <p:cNvPr id="5" name="Content Placeholder 7">
            <a:extLst>
              <a:ext uri="{FF2B5EF4-FFF2-40B4-BE49-F238E27FC236}">
                <a16:creationId xmlns:a16="http://schemas.microsoft.com/office/drawing/2014/main" id="{6DFCE48E-1DF3-48D6-BD43-BA3B9CE95A05}"/>
              </a:ext>
            </a:extLst>
          </p:cNvPr>
          <p:cNvSpPr>
            <a:spLocks noGrp="1"/>
          </p:cNvSpPr>
          <p:nvPr>
            <p:ph sz="quarter" idx="10" hasCustomPrompt="1"/>
          </p:nvPr>
        </p:nvSpPr>
        <p:spPr>
          <a:xfrm>
            <a:off x="381001" y="1371601"/>
            <a:ext cx="11430000" cy="4940300"/>
          </a:xfrm>
        </p:spPr>
        <p:txBody>
          <a:bodyPr/>
          <a:lstStyle/>
          <a:p>
            <a:pPr lvl="0"/>
            <a:r>
              <a:rPr lang="en-US"/>
              <a:t>Place text here</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3646097A-7916-4EBE-A526-09FCBD84F6A7}"/>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11" name="GTS_WH" descr="Accenture Greater Than symbol in white">
            <a:extLst>
              <a:ext uri="{FF2B5EF4-FFF2-40B4-BE49-F238E27FC236}">
                <a16:creationId xmlns:a16="http://schemas.microsoft.com/office/drawing/2014/main" id="{5EFDEB3F-4743-43EA-A121-ED3CB6054C7F}"/>
              </a:ext>
            </a:extLst>
          </p:cNvPr>
          <p:cNvSpPr>
            <a:spLocks noChangeAspect="1"/>
          </p:cNvSpPr>
          <p:nvPr userDrawn="1"/>
        </p:nvSpPr>
        <p:spPr bwMode="black">
          <a:xfrm>
            <a:off x="381468" y="6483676"/>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Slide Number Placeholder 1">
            <a:extLst>
              <a:ext uri="{FF2B5EF4-FFF2-40B4-BE49-F238E27FC236}">
                <a16:creationId xmlns:a16="http://schemas.microsoft.com/office/drawing/2014/main" id="{CAE8CB08-3B2A-44E5-8975-B69F3969CD42}"/>
              </a:ext>
            </a:extLst>
          </p:cNvPr>
          <p:cNvSpPr>
            <a:spLocks noGrp="1"/>
          </p:cNvSpPr>
          <p:nvPr>
            <p:ph type="sldNum" sz="quarter" idx="11"/>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1252497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Long Headline-subtitle and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381000"/>
            <a:ext cx="11430000" cy="800100"/>
          </a:xfrm>
        </p:spPr>
        <p:txBody>
          <a:bodyPr/>
          <a:lstStyle>
            <a:lvl1pPr>
              <a:defRPr sz="3600"/>
            </a:lvl1pPr>
          </a:lstStyle>
          <a:p>
            <a:r>
              <a:rPr lang="en-GB"/>
              <a:t>Place headline here (36pt, min 30pt)</a:t>
            </a:r>
            <a:endParaRPr lang="en-US"/>
          </a:p>
        </p:txBody>
      </p:sp>
      <p:sp>
        <p:nvSpPr>
          <p:cNvPr id="8" name="Content Placeholder 7">
            <a:extLst>
              <a:ext uri="{FF2B5EF4-FFF2-40B4-BE49-F238E27FC236}">
                <a16:creationId xmlns:a16="http://schemas.microsoft.com/office/drawing/2014/main" id="{2A49B96C-8E74-4C8B-BDE4-9B82801CA0EE}"/>
              </a:ext>
            </a:extLst>
          </p:cNvPr>
          <p:cNvSpPr>
            <a:spLocks noGrp="1"/>
          </p:cNvSpPr>
          <p:nvPr>
            <p:ph sz="quarter" idx="10" hasCustomPrompt="1"/>
          </p:nvPr>
        </p:nvSpPr>
        <p:spPr>
          <a:xfrm>
            <a:off x="381001" y="1949194"/>
            <a:ext cx="11430000" cy="4362706"/>
          </a:xfrm>
        </p:spPr>
        <p:txBody>
          <a:bodyPr/>
          <a:lstStyle/>
          <a:p>
            <a:pPr lvl="0"/>
            <a:r>
              <a:rPr lang="en-US"/>
              <a:t>Place text here</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385C65-6BFC-4F61-A214-71B69537BB4B}"/>
              </a:ext>
            </a:extLst>
          </p:cNvPr>
          <p:cNvSpPr>
            <a:spLocks noGrp="1"/>
          </p:cNvSpPr>
          <p:nvPr>
            <p:ph type="body" sz="quarter" idx="11" hasCustomPrompt="1"/>
          </p:nvPr>
        </p:nvSpPr>
        <p:spPr>
          <a:xfrm>
            <a:off x="381000" y="1234440"/>
            <a:ext cx="11430000" cy="384048"/>
          </a:xfrm>
        </p:spPr>
        <p:txBody>
          <a:bodyPr anchor="t"/>
          <a:lstStyle>
            <a:lvl1pPr marL="0" indent="0">
              <a:spcAft>
                <a:spcPts val="0"/>
              </a:spcAft>
              <a:buNone/>
              <a:defRPr>
                <a:solidFill>
                  <a:schemeClr val="accent1"/>
                </a:solidFill>
                <a:latin typeface="GT Sectra Fine Rg" panose="00000500000000000000" pitchFamily="50" charset="0"/>
              </a:defRPr>
            </a:lvl1pPr>
          </a:lstStyle>
          <a:p>
            <a:pPr lvl="0"/>
            <a:r>
              <a:rPr lang="en-GB"/>
              <a:t>Place subtitle here in GT Sectra Fine </a:t>
            </a:r>
            <a:r>
              <a:rPr lang="en-GB" err="1"/>
              <a:t>Rg</a:t>
            </a:r>
            <a:r>
              <a:rPr lang="en-GB"/>
              <a:t> 20pt</a:t>
            </a:r>
            <a:endParaRPr lang="en-US"/>
          </a:p>
        </p:txBody>
      </p:sp>
      <p:sp>
        <p:nvSpPr>
          <p:cNvPr id="9" name="Footer Placeholder 3">
            <a:extLst>
              <a:ext uri="{FF2B5EF4-FFF2-40B4-BE49-F238E27FC236}">
                <a16:creationId xmlns:a16="http://schemas.microsoft.com/office/drawing/2014/main" id="{06E1154F-E5DD-468F-85D1-17FC4F4386D8}"/>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3" name="Slide Number Placeholder 2">
            <a:extLst>
              <a:ext uri="{FF2B5EF4-FFF2-40B4-BE49-F238E27FC236}">
                <a16:creationId xmlns:a16="http://schemas.microsoft.com/office/drawing/2014/main" id="{B5699EEA-1839-42AE-A096-1905CABA2755}"/>
              </a:ext>
            </a:extLst>
          </p:cNvPr>
          <p:cNvSpPr>
            <a:spLocks noGrp="1"/>
          </p:cNvSpPr>
          <p:nvPr>
            <p:ph type="sldNum" sz="quarter" idx="12"/>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145621184"/>
      </p:ext>
    </p:extLst>
  </p:cSld>
  <p:clrMapOvr>
    <a:masterClrMapping/>
  </p:clrMapOvr>
  <p:extLst>
    <p:ext uri="{DCECCB84-F9BA-43D5-87BE-67443E8EF086}">
      <p15:sldGuideLst xmlns:p15="http://schemas.microsoft.com/office/powerpoint/2012/main">
        <p15:guide id="1" orient="horz" pos="931">
          <p15:clr>
            <a:srgbClr val="547EBF"/>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lumns 2 - Headline + GT Sectra">
    <p:spTree>
      <p:nvGrpSpPr>
        <p:cNvPr id="1" name=""/>
        <p:cNvGrpSpPr/>
        <p:nvPr/>
      </p:nvGrpSpPr>
      <p:grpSpPr>
        <a:xfrm>
          <a:off x="0" y="0"/>
          <a:ext cx="0" cy="0"/>
          <a:chOff x="0" y="0"/>
          <a:chExt cx="0" cy="0"/>
        </a:xfrm>
      </p:grpSpPr>
      <p:sp>
        <p:nvSpPr>
          <p:cNvPr id="7" name="Text Placeholder 14">
            <a:extLst>
              <a:ext uri="{FF2B5EF4-FFF2-40B4-BE49-F238E27FC236}">
                <a16:creationId xmlns:a16="http://schemas.microsoft.com/office/drawing/2014/main" id="{1DC12A70-EB69-034B-A8B3-5A8F76E5FCC1}"/>
              </a:ext>
            </a:extLst>
          </p:cNvPr>
          <p:cNvSpPr>
            <a:spLocks noGrp="1"/>
          </p:cNvSpPr>
          <p:nvPr>
            <p:ph type="body" sz="quarter" idx="14" hasCustomPrompt="1"/>
          </p:nvPr>
        </p:nvSpPr>
        <p:spPr>
          <a:xfrm>
            <a:off x="381000" y="3004457"/>
            <a:ext cx="5524500" cy="2865991"/>
          </a:xfrm>
        </p:spPr>
        <p:txBody>
          <a:bodyPr/>
          <a:lstStyle>
            <a:lvl1pPr marL="0" indent="0">
              <a:lnSpc>
                <a:spcPct val="90000"/>
              </a:lnSpc>
              <a:buNone/>
              <a:defRPr sz="2400">
                <a:solidFill>
                  <a:schemeClr val="accent1"/>
                </a:solidFill>
                <a:latin typeface="GT Sectra Fine Rg" panose="00000500000000000000" pitchFamily="50" charset="0"/>
              </a:defRPr>
            </a:lvl1pPr>
            <a:lvl2pPr marL="228600" indent="-228600">
              <a:buFont typeface="Arial" panose="020B0604020202020204" pitchFamily="34" charset="0"/>
              <a:buChar char="•"/>
              <a:defRPr sz="1800"/>
            </a:lvl2pPr>
            <a:lvl3pPr marL="457200">
              <a:buFont typeface="Arial" panose="020B0503030202060203" pitchFamily="34" charset="0"/>
              <a:buChar char="–"/>
              <a:defRPr sz="1800"/>
            </a:lvl3pPr>
            <a:lvl4pPr marL="685800">
              <a:buFont typeface="Arial" panose="020B0604020202020204" pitchFamily="34" charset="0"/>
              <a:buChar char="•"/>
              <a:defRPr sz="1600"/>
            </a:lvl4pPr>
            <a:lvl5pPr marL="914400">
              <a:buFont typeface="Arial" panose="020B0503030202060203" pitchFamily="34" charset="0"/>
              <a:buChar char="–"/>
              <a:defRPr sz="1600"/>
            </a:lvl5pPr>
          </a:lstStyle>
          <a:p>
            <a:pPr lvl="0"/>
            <a:r>
              <a:rPr lang="en-US"/>
              <a:t>Place sub-headline </a:t>
            </a:r>
            <a:r>
              <a:rPr lang="en-GB"/>
              <a:t>here in GT Sectra Fine </a:t>
            </a:r>
            <a:r>
              <a:rPr lang="en-GB" err="1"/>
              <a:t>Rg</a:t>
            </a:r>
            <a:r>
              <a:rPr lang="en-GB"/>
              <a:t> 24pt</a:t>
            </a:r>
            <a:r>
              <a:rPr lang="en-US"/>
              <a:t>, indent for other levels</a:t>
            </a:r>
          </a:p>
          <a:p>
            <a:pPr lvl="1"/>
            <a:r>
              <a:rPr lang="en-US"/>
              <a:t>Second level 18pt</a:t>
            </a:r>
          </a:p>
          <a:p>
            <a:pPr lvl="2"/>
            <a:r>
              <a:rPr lang="en-US"/>
              <a:t>Third level bullet 18pt</a:t>
            </a:r>
          </a:p>
          <a:p>
            <a:pPr lvl="3"/>
            <a:r>
              <a:rPr lang="en-US"/>
              <a:t>Fourth level bullet 16pt</a:t>
            </a:r>
          </a:p>
          <a:p>
            <a:pPr lvl="4"/>
            <a:r>
              <a:rPr lang="en-US"/>
              <a:t>Fifth level bullet 16pt</a:t>
            </a:r>
          </a:p>
        </p:txBody>
      </p:sp>
      <p:sp>
        <p:nvSpPr>
          <p:cNvPr id="6" name="Content Placeholder 7">
            <a:extLst>
              <a:ext uri="{FF2B5EF4-FFF2-40B4-BE49-F238E27FC236}">
                <a16:creationId xmlns:a16="http://schemas.microsoft.com/office/drawing/2014/main" id="{CC1513EB-EC9B-9B42-BA12-BC659505A768}"/>
              </a:ext>
            </a:extLst>
          </p:cNvPr>
          <p:cNvSpPr>
            <a:spLocks noGrp="1"/>
          </p:cNvSpPr>
          <p:nvPr>
            <p:ph sz="quarter" idx="10" hasCustomPrompt="1"/>
          </p:nvPr>
        </p:nvSpPr>
        <p:spPr>
          <a:xfrm>
            <a:off x="6286499" y="1371601"/>
            <a:ext cx="5524500" cy="4502426"/>
          </a:xfrm>
        </p:spPr>
        <p:txBody>
          <a:bodyPr/>
          <a:lstStyle>
            <a:lvl1pPr>
              <a:defRPr/>
            </a:lvl1pPr>
            <a:lvl2pPr>
              <a:defRPr/>
            </a:lvl2pPr>
            <a:lvl3pPr>
              <a:defRPr/>
            </a:lvl3pPr>
            <a:lvl4pPr>
              <a:defRPr/>
            </a:lvl4pPr>
            <a:lvl5pPr>
              <a:defRPr/>
            </a:lvl5pPr>
          </a:lstStyle>
          <a:p>
            <a:pPr lvl="0"/>
            <a:r>
              <a:rPr lang="en-US"/>
              <a:t>Place text here 20pt</a:t>
            </a:r>
          </a:p>
          <a:p>
            <a:pPr lvl="1"/>
            <a:r>
              <a:rPr lang="en-US"/>
              <a:t>Second level 20pt</a:t>
            </a:r>
          </a:p>
          <a:p>
            <a:pPr lvl="2"/>
            <a:r>
              <a:rPr lang="en-US"/>
              <a:t>Third level 20pt</a:t>
            </a:r>
          </a:p>
          <a:p>
            <a:pPr lvl="3"/>
            <a:r>
              <a:rPr lang="en-US"/>
              <a:t>Fourth level 18pt</a:t>
            </a:r>
          </a:p>
          <a:p>
            <a:pPr lvl="4"/>
            <a:r>
              <a:rPr lang="en-US"/>
              <a:t>Fifth level 18pt</a:t>
            </a:r>
          </a:p>
        </p:txBody>
      </p:sp>
      <p:sp>
        <p:nvSpPr>
          <p:cNvPr id="2" name="Title 1">
            <a:extLst>
              <a:ext uri="{FF2B5EF4-FFF2-40B4-BE49-F238E27FC236}">
                <a16:creationId xmlns:a16="http://schemas.microsoft.com/office/drawing/2014/main" id="{F251A5E4-3909-4229-80CB-2E4CA2A5B2D3}"/>
              </a:ext>
            </a:extLst>
          </p:cNvPr>
          <p:cNvSpPr>
            <a:spLocks noGrp="1"/>
          </p:cNvSpPr>
          <p:nvPr>
            <p:ph type="title" hasCustomPrompt="1"/>
          </p:nvPr>
        </p:nvSpPr>
        <p:spPr>
          <a:xfrm>
            <a:off x="381001" y="1371601"/>
            <a:ext cx="5524499" cy="1632856"/>
          </a:xfrm>
        </p:spPr>
        <p:txBody>
          <a:bodyPr/>
          <a:lstStyle/>
          <a:p>
            <a:r>
              <a:rPr lang="en-GB"/>
              <a:t>Place headline here (36pt, min 30pt)</a:t>
            </a:r>
            <a:endParaRPr lang="en-US"/>
          </a:p>
        </p:txBody>
      </p:sp>
      <p:sp>
        <p:nvSpPr>
          <p:cNvPr id="9" name="Footer Placeholder 3">
            <a:extLst>
              <a:ext uri="{FF2B5EF4-FFF2-40B4-BE49-F238E27FC236}">
                <a16:creationId xmlns:a16="http://schemas.microsoft.com/office/drawing/2014/main" id="{0A51E00B-3AD2-4131-A1AF-2681835517EC}"/>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3" name="Slide Number Placeholder 2">
            <a:extLst>
              <a:ext uri="{FF2B5EF4-FFF2-40B4-BE49-F238E27FC236}">
                <a16:creationId xmlns:a16="http://schemas.microsoft.com/office/drawing/2014/main" id="{6B5BAA4F-3169-4083-866F-71669DE395C8}"/>
              </a:ext>
            </a:extLst>
          </p:cNvPr>
          <p:cNvSpPr>
            <a:spLocks noGrp="1"/>
          </p:cNvSpPr>
          <p:nvPr>
            <p:ph type="sldNum" sz="quarter" idx="15"/>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304772902"/>
      </p:ext>
    </p:extLst>
  </p:cSld>
  <p:clrMapOvr>
    <a:masterClrMapping/>
  </p:clrMapOvr>
  <p:extLst>
    <p:ext uri="{DCECCB84-F9BA-43D5-87BE-67443E8EF086}">
      <p15:sldGuideLst xmlns:p15="http://schemas.microsoft.com/office/powerpoint/2012/main">
        <p15:guide id="1" orient="horz" pos="3720">
          <p15:clr>
            <a:srgbClr val="C35E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Long Headline and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A5E4-3909-4229-80CB-2E4CA2A5B2D3}"/>
              </a:ext>
            </a:extLst>
          </p:cNvPr>
          <p:cNvSpPr>
            <a:spLocks noGrp="1"/>
          </p:cNvSpPr>
          <p:nvPr>
            <p:ph type="title" hasCustomPrompt="1"/>
          </p:nvPr>
        </p:nvSpPr>
        <p:spPr>
          <a:xfrm>
            <a:off x="381001" y="380999"/>
            <a:ext cx="11429999" cy="987552"/>
          </a:xfrm>
        </p:spPr>
        <p:txBody>
          <a:bodyPr/>
          <a:lstStyle/>
          <a:p>
            <a:r>
              <a:rPr lang="en-GB"/>
              <a:t>Place headline here (36pt, min 30pt)</a:t>
            </a:r>
            <a:endParaRPr lang="en-US"/>
          </a:p>
        </p:txBody>
      </p:sp>
      <p:sp>
        <p:nvSpPr>
          <p:cNvPr id="15" name="Content Placeholder 3">
            <a:extLst>
              <a:ext uri="{FF2B5EF4-FFF2-40B4-BE49-F238E27FC236}">
                <a16:creationId xmlns:a16="http://schemas.microsoft.com/office/drawing/2014/main" id="{F42700C7-7F8C-8142-B39A-C4519A48B902}"/>
              </a:ext>
            </a:extLst>
          </p:cNvPr>
          <p:cNvSpPr>
            <a:spLocks noGrp="1"/>
          </p:cNvSpPr>
          <p:nvPr>
            <p:ph sz="half" idx="2" hasCustomPrompt="1"/>
          </p:nvPr>
        </p:nvSpPr>
        <p:spPr>
          <a:xfrm>
            <a:off x="380999" y="1371600"/>
            <a:ext cx="5524499" cy="4937760"/>
          </a:xfrm>
        </p:spPr>
        <p:txBody>
          <a:bodyPr/>
          <a:lstStyle>
            <a:lvl1pPr>
              <a:spcAft>
                <a:spcPts val="600"/>
              </a:spcAft>
              <a:defRPr sz="1800"/>
            </a:lvl1pPr>
            <a:lvl2pPr>
              <a:spcAft>
                <a:spcPts val="600"/>
              </a:spcAft>
              <a:defRPr sz="1800"/>
            </a:lvl2pPr>
            <a:lvl3pPr>
              <a:spcAft>
                <a:spcPts val="600"/>
              </a:spcAft>
              <a:defRPr sz="1800"/>
            </a:lvl3pPr>
            <a:lvl4pPr>
              <a:spcAft>
                <a:spcPts val="600"/>
              </a:spcAft>
              <a:defRPr sz="1600"/>
            </a:lvl4pPr>
            <a:lvl5pPr>
              <a:spcAft>
                <a:spcPts val="600"/>
              </a:spcAft>
              <a:defRPr sz="1600"/>
            </a:lvl5pPr>
            <a:lvl6pPr>
              <a:defRPr sz="1200"/>
            </a:lvl6pPr>
          </a:lstStyle>
          <a:p>
            <a:pPr lvl="0"/>
            <a:r>
              <a:rPr lang="en-US"/>
              <a:t>Place text here 18pt</a:t>
            </a:r>
          </a:p>
          <a:p>
            <a:pPr lvl="1"/>
            <a:r>
              <a:rPr lang="en-US"/>
              <a:t>Second level 18pt</a:t>
            </a:r>
          </a:p>
          <a:p>
            <a:pPr lvl="2"/>
            <a:r>
              <a:rPr lang="en-US"/>
              <a:t>Third level 18pt</a:t>
            </a:r>
          </a:p>
          <a:p>
            <a:pPr lvl="3"/>
            <a:r>
              <a:rPr lang="en-US"/>
              <a:t>Fourth level 16pt</a:t>
            </a:r>
          </a:p>
          <a:p>
            <a:pPr lvl="4"/>
            <a:r>
              <a:rPr lang="en-US"/>
              <a:t>Fifth level 16pt</a:t>
            </a:r>
          </a:p>
          <a:p>
            <a:pPr lvl="5"/>
            <a:r>
              <a:rPr lang="en-US"/>
              <a:t>Sixth level 12pt</a:t>
            </a:r>
          </a:p>
        </p:txBody>
      </p:sp>
      <p:sp>
        <p:nvSpPr>
          <p:cNvPr id="16" name="Content Placeholder 3">
            <a:extLst>
              <a:ext uri="{FF2B5EF4-FFF2-40B4-BE49-F238E27FC236}">
                <a16:creationId xmlns:a16="http://schemas.microsoft.com/office/drawing/2014/main" id="{B1D4973F-C5A4-0C42-BA05-26E23A1AE857}"/>
              </a:ext>
            </a:extLst>
          </p:cNvPr>
          <p:cNvSpPr>
            <a:spLocks noGrp="1"/>
          </p:cNvSpPr>
          <p:nvPr>
            <p:ph sz="half" idx="18" hasCustomPrompt="1"/>
          </p:nvPr>
        </p:nvSpPr>
        <p:spPr>
          <a:xfrm>
            <a:off x="6286500" y="1371600"/>
            <a:ext cx="5524499" cy="4937760"/>
          </a:xfrm>
        </p:spPr>
        <p:txBody>
          <a:bodyPr/>
          <a:lstStyle>
            <a:lvl1pPr>
              <a:spcAft>
                <a:spcPts val="600"/>
              </a:spcAft>
              <a:defRPr sz="1800"/>
            </a:lvl1pPr>
            <a:lvl2pPr>
              <a:spcAft>
                <a:spcPts val="600"/>
              </a:spcAft>
              <a:defRPr sz="1800"/>
            </a:lvl2pPr>
            <a:lvl3pPr>
              <a:spcAft>
                <a:spcPts val="600"/>
              </a:spcAft>
              <a:defRPr sz="1800"/>
            </a:lvl3pPr>
            <a:lvl4pPr>
              <a:spcAft>
                <a:spcPts val="600"/>
              </a:spcAft>
              <a:defRPr sz="1600"/>
            </a:lvl4pPr>
            <a:lvl5pPr>
              <a:spcAft>
                <a:spcPts val="600"/>
              </a:spcAft>
              <a:defRPr sz="1600"/>
            </a:lvl5pPr>
            <a:lvl6pPr>
              <a:defRPr sz="1200"/>
            </a:lvl6pPr>
          </a:lstStyle>
          <a:p>
            <a:pPr lvl="0"/>
            <a:r>
              <a:rPr lang="en-US"/>
              <a:t>Place text here 18pt</a:t>
            </a:r>
          </a:p>
          <a:p>
            <a:pPr lvl="1"/>
            <a:r>
              <a:rPr lang="en-US"/>
              <a:t>Second level 18pt</a:t>
            </a:r>
          </a:p>
          <a:p>
            <a:pPr lvl="2"/>
            <a:r>
              <a:rPr lang="en-US"/>
              <a:t>Third level 18pt</a:t>
            </a:r>
          </a:p>
          <a:p>
            <a:pPr lvl="3"/>
            <a:r>
              <a:rPr lang="en-US"/>
              <a:t>Fourth level 16pt</a:t>
            </a:r>
          </a:p>
          <a:p>
            <a:pPr lvl="4"/>
            <a:r>
              <a:rPr lang="en-US"/>
              <a:t>Fifth level 16pt</a:t>
            </a:r>
          </a:p>
          <a:p>
            <a:pPr lvl="5"/>
            <a:r>
              <a:rPr lang="en-US"/>
              <a:t>Sixth level 12pt</a:t>
            </a:r>
          </a:p>
        </p:txBody>
      </p:sp>
      <p:sp>
        <p:nvSpPr>
          <p:cNvPr id="11" name="Footer Placeholder 3">
            <a:extLst>
              <a:ext uri="{FF2B5EF4-FFF2-40B4-BE49-F238E27FC236}">
                <a16:creationId xmlns:a16="http://schemas.microsoft.com/office/drawing/2014/main" id="{DF77ADC1-6931-47B6-AF28-D1C74D5BB435}"/>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3" name="Slide Number Placeholder 2">
            <a:extLst>
              <a:ext uri="{FF2B5EF4-FFF2-40B4-BE49-F238E27FC236}">
                <a16:creationId xmlns:a16="http://schemas.microsoft.com/office/drawing/2014/main" id="{29BB8772-B000-40EC-8AE7-3AA41499E64B}"/>
              </a:ext>
            </a:extLst>
          </p:cNvPr>
          <p:cNvSpPr>
            <a:spLocks noGrp="1"/>
          </p:cNvSpPr>
          <p:nvPr>
            <p:ph type="sldNum" sz="quarter" idx="20"/>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1337817460"/>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ong Headline-subtitle and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A5E4-3909-4229-80CB-2E4CA2A5B2D3}"/>
              </a:ext>
            </a:extLst>
          </p:cNvPr>
          <p:cNvSpPr>
            <a:spLocks noGrp="1"/>
          </p:cNvSpPr>
          <p:nvPr>
            <p:ph type="title" hasCustomPrompt="1"/>
          </p:nvPr>
        </p:nvSpPr>
        <p:spPr>
          <a:xfrm>
            <a:off x="381001" y="380999"/>
            <a:ext cx="11429999" cy="798830"/>
          </a:xfrm>
        </p:spPr>
        <p:txBody>
          <a:bodyPr/>
          <a:lstStyle/>
          <a:p>
            <a:r>
              <a:rPr lang="en-GB"/>
              <a:t>Place headline here (36pt, min 30pt)</a:t>
            </a:r>
            <a:endParaRPr lang="en-US"/>
          </a:p>
        </p:txBody>
      </p:sp>
      <p:sp>
        <p:nvSpPr>
          <p:cNvPr id="15" name="Content Placeholder 3">
            <a:extLst>
              <a:ext uri="{FF2B5EF4-FFF2-40B4-BE49-F238E27FC236}">
                <a16:creationId xmlns:a16="http://schemas.microsoft.com/office/drawing/2014/main" id="{F42700C7-7F8C-8142-B39A-C4519A48B902}"/>
              </a:ext>
            </a:extLst>
          </p:cNvPr>
          <p:cNvSpPr>
            <a:spLocks noGrp="1"/>
          </p:cNvSpPr>
          <p:nvPr>
            <p:ph sz="half" idx="2" hasCustomPrompt="1"/>
          </p:nvPr>
        </p:nvSpPr>
        <p:spPr>
          <a:xfrm>
            <a:off x="380999" y="1947672"/>
            <a:ext cx="5524499" cy="4361688"/>
          </a:xfrm>
        </p:spPr>
        <p:txBody>
          <a:bodyPr/>
          <a:lstStyle>
            <a:lvl1pPr>
              <a:spcAft>
                <a:spcPts val="600"/>
              </a:spcAft>
              <a:defRPr sz="1800"/>
            </a:lvl1pPr>
            <a:lvl2pPr>
              <a:spcAft>
                <a:spcPts val="600"/>
              </a:spcAft>
              <a:defRPr sz="1800"/>
            </a:lvl2pPr>
            <a:lvl3pPr>
              <a:spcAft>
                <a:spcPts val="600"/>
              </a:spcAft>
              <a:defRPr sz="1800"/>
            </a:lvl3pPr>
            <a:lvl4pPr>
              <a:spcAft>
                <a:spcPts val="600"/>
              </a:spcAft>
              <a:defRPr sz="1600"/>
            </a:lvl4pPr>
            <a:lvl5pPr>
              <a:spcAft>
                <a:spcPts val="600"/>
              </a:spcAft>
              <a:defRPr sz="1600"/>
            </a:lvl5pPr>
            <a:lvl6pPr>
              <a:defRPr sz="1200"/>
            </a:lvl6pPr>
          </a:lstStyle>
          <a:p>
            <a:pPr lvl="0"/>
            <a:r>
              <a:rPr lang="en-US"/>
              <a:t>Place text here 18pt</a:t>
            </a:r>
          </a:p>
          <a:p>
            <a:pPr lvl="1"/>
            <a:r>
              <a:rPr lang="en-US"/>
              <a:t>Second level 18pt</a:t>
            </a:r>
          </a:p>
          <a:p>
            <a:pPr lvl="2"/>
            <a:r>
              <a:rPr lang="en-US"/>
              <a:t>Third level 18pt</a:t>
            </a:r>
          </a:p>
          <a:p>
            <a:pPr lvl="3"/>
            <a:r>
              <a:rPr lang="en-US"/>
              <a:t>Fourth level 16pt</a:t>
            </a:r>
          </a:p>
          <a:p>
            <a:pPr lvl="4"/>
            <a:r>
              <a:rPr lang="en-US"/>
              <a:t>Fifth level 16pt</a:t>
            </a:r>
          </a:p>
          <a:p>
            <a:pPr lvl="5"/>
            <a:r>
              <a:rPr lang="en-US"/>
              <a:t>Sixth level 12pt</a:t>
            </a:r>
          </a:p>
        </p:txBody>
      </p:sp>
      <p:sp>
        <p:nvSpPr>
          <p:cNvPr id="16" name="Content Placeholder 3">
            <a:extLst>
              <a:ext uri="{FF2B5EF4-FFF2-40B4-BE49-F238E27FC236}">
                <a16:creationId xmlns:a16="http://schemas.microsoft.com/office/drawing/2014/main" id="{B1D4973F-C5A4-0C42-BA05-26E23A1AE857}"/>
              </a:ext>
            </a:extLst>
          </p:cNvPr>
          <p:cNvSpPr>
            <a:spLocks noGrp="1"/>
          </p:cNvSpPr>
          <p:nvPr>
            <p:ph sz="half" idx="18" hasCustomPrompt="1"/>
          </p:nvPr>
        </p:nvSpPr>
        <p:spPr>
          <a:xfrm>
            <a:off x="6286500" y="1947672"/>
            <a:ext cx="5524499" cy="4361688"/>
          </a:xfrm>
        </p:spPr>
        <p:txBody>
          <a:bodyPr/>
          <a:lstStyle>
            <a:lvl1pPr>
              <a:spcAft>
                <a:spcPts val="600"/>
              </a:spcAft>
              <a:defRPr sz="1800"/>
            </a:lvl1pPr>
            <a:lvl2pPr>
              <a:spcAft>
                <a:spcPts val="600"/>
              </a:spcAft>
              <a:defRPr sz="1800"/>
            </a:lvl2pPr>
            <a:lvl3pPr>
              <a:spcAft>
                <a:spcPts val="600"/>
              </a:spcAft>
              <a:defRPr sz="1800"/>
            </a:lvl3pPr>
            <a:lvl4pPr>
              <a:spcAft>
                <a:spcPts val="600"/>
              </a:spcAft>
              <a:defRPr sz="1600"/>
            </a:lvl4pPr>
            <a:lvl5pPr>
              <a:spcAft>
                <a:spcPts val="600"/>
              </a:spcAft>
              <a:defRPr sz="1600"/>
            </a:lvl5pPr>
            <a:lvl6pPr>
              <a:defRPr sz="1200"/>
            </a:lvl6pPr>
          </a:lstStyle>
          <a:p>
            <a:pPr lvl="0"/>
            <a:r>
              <a:rPr lang="en-US"/>
              <a:t>Place text here 18pt</a:t>
            </a:r>
          </a:p>
          <a:p>
            <a:pPr lvl="1"/>
            <a:r>
              <a:rPr lang="en-US"/>
              <a:t>Second level 18pt</a:t>
            </a:r>
          </a:p>
          <a:p>
            <a:pPr lvl="2"/>
            <a:r>
              <a:rPr lang="en-US"/>
              <a:t>Third level 18pt</a:t>
            </a:r>
          </a:p>
          <a:p>
            <a:pPr lvl="3"/>
            <a:r>
              <a:rPr lang="en-US"/>
              <a:t>Fourth level 16pt</a:t>
            </a:r>
          </a:p>
          <a:p>
            <a:pPr lvl="4"/>
            <a:r>
              <a:rPr lang="en-US"/>
              <a:t>Fifth level 16pt</a:t>
            </a:r>
          </a:p>
          <a:p>
            <a:pPr lvl="5"/>
            <a:r>
              <a:rPr lang="en-US"/>
              <a:t>Sixth level 12pt</a:t>
            </a:r>
          </a:p>
        </p:txBody>
      </p:sp>
      <p:sp>
        <p:nvSpPr>
          <p:cNvPr id="11" name="Footer Placeholder 3">
            <a:extLst>
              <a:ext uri="{FF2B5EF4-FFF2-40B4-BE49-F238E27FC236}">
                <a16:creationId xmlns:a16="http://schemas.microsoft.com/office/drawing/2014/main" id="{DF77ADC1-6931-47B6-AF28-D1C74D5BB435}"/>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12" name="Text Placeholder 3">
            <a:extLst>
              <a:ext uri="{FF2B5EF4-FFF2-40B4-BE49-F238E27FC236}">
                <a16:creationId xmlns:a16="http://schemas.microsoft.com/office/drawing/2014/main" id="{8A356218-065E-4505-9831-1D0329245679}"/>
              </a:ext>
            </a:extLst>
          </p:cNvPr>
          <p:cNvSpPr>
            <a:spLocks noGrp="1"/>
          </p:cNvSpPr>
          <p:nvPr>
            <p:ph type="body" sz="quarter" idx="11" hasCustomPrompt="1"/>
          </p:nvPr>
        </p:nvSpPr>
        <p:spPr>
          <a:xfrm>
            <a:off x="381000" y="1234440"/>
            <a:ext cx="11430000" cy="384048"/>
          </a:xfrm>
        </p:spPr>
        <p:txBody>
          <a:bodyPr anchor="t"/>
          <a:lstStyle>
            <a:lvl1pPr marL="0" indent="0">
              <a:spcAft>
                <a:spcPts val="0"/>
              </a:spcAft>
              <a:buNone/>
              <a:defRPr>
                <a:solidFill>
                  <a:schemeClr val="accent1"/>
                </a:solidFill>
                <a:latin typeface="GT Sectra Fine Rg" panose="00000500000000000000" pitchFamily="50" charset="0"/>
              </a:defRPr>
            </a:lvl1pPr>
          </a:lstStyle>
          <a:p>
            <a:pPr lvl="0"/>
            <a:r>
              <a:rPr lang="en-GB"/>
              <a:t>Place subtitle here in GT Sectra Fine </a:t>
            </a:r>
            <a:r>
              <a:rPr lang="en-GB" err="1"/>
              <a:t>Rg</a:t>
            </a:r>
            <a:r>
              <a:rPr lang="en-GB"/>
              <a:t> 20pt</a:t>
            </a:r>
            <a:endParaRPr lang="en-US"/>
          </a:p>
        </p:txBody>
      </p:sp>
      <p:sp>
        <p:nvSpPr>
          <p:cNvPr id="3" name="Slide Number Placeholder 2">
            <a:extLst>
              <a:ext uri="{FF2B5EF4-FFF2-40B4-BE49-F238E27FC236}">
                <a16:creationId xmlns:a16="http://schemas.microsoft.com/office/drawing/2014/main" id="{1A363034-F9EC-4A95-91E0-2E8019749311}"/>
              </a:ext>
            </a:extLst>
          </p:cNvPr>
          <p:cNvSpPr>
            <a:spLocks noGrp="1"/>
          </p:cNvSpPr>
          <p:nvPr>
            <p:ph type="sldNum" sz="quarter" idx="20"/>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2291386636"/>
      </p:ext>
    </p:extLst>
  </p:cSld>
  <p:clrMapOvr>
    <a:masterClrMapping/>
  </p:clrMapOvr>
  <p:extLst>
    <p:ext uri="{DCECCB84-F9BA-43D5-87BE-67443E8EF086}">
      <p15:sldGuideLst xmlns:p15="http://schemas.microsoft.com/office/powerpoint/2012/main">
        <p15:guide id="1" orient="horz" pos="932">
          <p15:clr>
            <a:srgbClr val="547EBF"/>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ong Headline-subtitle and 2 Headings/Co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A5E4-3909-4229-80CB-2E4CA2A5B2D3}"/>
              </a:ext>
            </a:extLst>
          </p:cNvPr>
          <p:cNvSpPr>
            <a:spLocks noGrp="1"/>
          </p:cNvSpPr>
          <p:nvPr>
            <p:ph type="title" hasCustomPrompt="1"/>
          </p:nvPr>
        </p:nvSpPr>
        <p:spPr>
          <a:xfrm>
            <a:off x="381001" y="380999"/>
            <a:ext cx="11429999" cy="798830"/>
          </a:xfrm>
        </p:spPr>
        <p:txBody>
          <a:bodyPr/>
          <a:lstStyle/>
          <a:p>
            <a:r>
              <a:rPr lang="en-GB"/>
              <a:t>Place headline here (36pt, min 30pt)</a:t>
            </a:r>
            <a:endParaRPr lang="en-US"/>
          </a:p>
        </p:txBody>
      </p:sp>
      <p:sp>
        <p:nvSpPr>
          <p:cNvPr id="3" name="Text Placeholder 2">
            <a:extLst>
              <a:ext uri="{FF2B5EF4-FFF2-40B4-BE49-F238E27FC236}">
                <a16:creationId xmlns:a16="http://schemas.microsoft.com/office/drawing/2014/main" id="{4C9BBD74-54FD-481F-B3FD-0CE5318F281F}"/>
              </a:ext>
            </a:extLst>
          </p:cNvPr>
          <p:cNvSpPr>
            <a:spLocks noGrp="1"/>
          </p:cNvSpPr>
          <p:nvPr>
            <p:ph type="body" idx="1" hasCustomPrompt="1"/>
          </p:nvPr>
        </p:nvSpPr>
        <p:spPr>
          <a:xfrm>
            <a:off x="381000" y="1949194"/>
            <a:ext cx="5524500" cy="822960"/>
          </a:xfrm>
        </p:spPr>
        <p:txBody>
          <a:bodyPr anchor="t"/>
          <a:lstStyle>
            <a:lvl1pPr marL="0" indent="0">
              <a:lnSpc>
                <a:spcPct val="90000"/>
              </a:lnSpc>
              <a:spcAft>
                <a:spcPts val="0"/>
              </a:spcAft>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Place headline here 24pt</a:t>
            </a:r>
          </a:p>
        </p:txBody>
      </p:sp>
      <p:sp>
        <p:nvSpPr>
          <p:cNvPr id="13" name="Text Placeholder 2">
            <a:extLst>
              <a:ext uri="{FF2B5EF4-FFF2-40B4-BE49-F238E27FC236}">
                <a16:creationId xmlns:a16="http://schemas.microsoft.com/office/drawing/2014/main" id="{EDE1E44A-D007-46D2-9E20-283025607FF2}"/>
              </a:ext>
            </a:extLst>
          </p:cNvPr>
          <p:cNvSpPr>
            <a:spLocks noGrp="1"/>
          </p:cNvSpPr>
          <p:nvPr>
            <p:ph type="body" idx="14" hasCustomPrompt="1"/>
          </p:nvPr>
        </p:nvSpPr>
        <p:spPr>
          <a:xfrm>
            <a:off x="6286499" y="1949194"/>
            <a:ext cx="5524500" cy="822960"/>
          </a:xfrm>
        </p:spPr>
        <p:txBody>
          <a:bodyPr anchor="t"/>
          <a:lstStyle>
            <a:lvl1pPr marL="0" indent="0">
              <a:lnSpc>
                <a:spcPct val="90000"/>
              </a:lnSpc>
              <a:spcAft>
                <a:spcPts val="0"/>
              </a:spcAft>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Place headline here 24pt</a:t>
            </a:r>
          </a:p>
        </p:txBody>
      </p:sp>
      <p:sp>
        <p:nvSpPr>
          <p:cNvPr id="15" name="Content Placeholder 3">
            <a:extLst>
              <a:ext uri="{FF2B5EF4-FFF2-40B4-BE49-F238E27FC236}">
                <a16:creationId xmlns:a16="http://schemas.microsoft.com/office/drawing/2014/main" id="{F42700C7-7F8C-8142-B39A-C4519A48B902}"/>
              </a:ext>
            </a:extLst>
          </p:cNvPr>
          <p:cNvSpPr>
            <a:spLocks noGrp="1"/>
          </p:cNvSpPr>
          <p:nvPr>
            <p:ph sz="half" idx="2" hasCustomPrompt="1"/>
          </p:nvPr>
        </p:nvSpPr>
        <p:spPr>
          <a:xfrm>
            <a:off x="380999" y="2772154"/>
            <a:ext cx="5524499" cy="3101872"/>
          </a:xfrm>
        </p:spPr>
        <p:txBody>
          <a:bodyPr/>
          <a:lstStyle>
            <a:lvl1pPr>
              <a:spcAft>
                <a:spcPts val="600"/>
              </a:spcAft>
              <a:defRPr sz="1800"/>
            </a:lvl1pPr>
            <a:lvl2pPr>
              <a:spcAft>
                <a:spcPts val="600"/>
              </a:spcAft>
              <a:defRPr sz="1800"/>
            </a:lvl2pPr>
            <a:lvl3pPr>
              <a:spcAft>
                <a:spcPts val="600"/>
              </a:spcAft>
              <a:defRPr sz="1800"/>
            </a:lvl3pPr>
            <a:lvl4pPr>
              <a:spcAft>
                <a:spcPts val="600"/>
              </a:spcAft>
              <a:defRPr sz="1600"/>
            </a:lvl4pPr>
            <a:lvl5pPr>
              <a:spcAft>
                <a:spcPts val="600"/>
              </a:spcAft>
              <a:defRPr sz="1600"/>
            </a:lvl5pPr>
            <a:lvl6pPr>
              <a:defRPr sz="1200"/>
            </a:lvl6pPr>
          </a:lstStyle>
          <a:p>
            <a:pPr lvl="0"/>
            <a:r>
              <a:rPr lang="en-US"/>
              <a:t>Place text here 18pt</a:t>
            </a:r>
          </a:p>
          <a:p>
            <a:pPr lvl="1"/>
            <a:r>
              <a:rPr lang="en-US"/>
              <a:t>Second level 18pt</a:t>
            </a:r>
          </a:p>
          <a:p>
            <a:pPr lvl="2"/>
            <a:r>
              <a:rPr lang="en-US"/>
              <a:t>Third level 18pt</a:t>
            </a:r>
          </a:p>
          <a:p>
            <a:pPr lvl="3"/>
            <a:r>
              <a:rPr lang="en-US"/>
              <a:t>Fourth level 16pt</a:t>
            </a:r>
          </a:p>
          <a:p>
            <a:pPr lvl="4"/>
            <a:r>
              <a:rPr lang="en-US"/>
              <a:t>Fifth level 16pt</a:t>
            </a:r>
          </a:p>
          <a:p>
            <a:pPr lvl="5"/>
            <a:r>
              <a:rPr lang="en-US"/>
              <a:t>Sixth level 12pt</a:t>
            </a:r>
          </a:p>
        </p:txBody>
      </p:sp>
      <p:sp>
        <p:nvSpPr>
          <p:cNvPr id="16" name="Content Placeholder 3">
            <a:extLst>
              <a:ext uri="{FF2B5EF4-FFF2-40B4-BE49-F238E27FC236}">
                <a16:creationId xmlns:a16="http://schemas.microsoft.com/office/drawing/2014/main" id="{B1D4973F-C5A4-0C42-BA05-26E23A1AE857}"/>
              </a:ext>
            </a:extLst>
          </p:cNvPr>
          <p:cNvSpPr>
            <a:spLocks noGrp="1"/>
          </p:cNvSpPr>
          <p:nvPr>
            <p:ph sz="half" idx="18" hasCustomPrompt="1"/>
          </p:nvPr>
        </p:nvSpPr>
        <p:spPr>
          <a:xfrm>
            <a:off x="6286500" y="2772154"/>
            <a:ext cx="5524499" cy="3101872"/>
          </a:xfrm>
        </p:spPr>
        <p:txBody>
          <a:bodyPr/>
          <a:lstStyle>
            <a:lvl1pPr>
              <a:spcAft>
                <a:spcPts val="600"/>
              </a:spcAft>
              <a:defRPr sz="1800"/>
            </a:lvl1pPr>
            <a:lvl2pPr>
              <a:spcAft>
                <a:spcPts val="600"/>
              </a:spcAft>
              <a:defRPr sz="1800"/>
            </a:lvl2pPr>
            <a:lvl3pPr>
              <a:spcAft>
                <a:spcPts val="600"/>
              </a:spcAft>
              <a:defRPr sz="1800"/>
            </a:lvl3pPr>
            <a:lvl4pPr>
              <a:spcAft>
                <a:spcPts val="600"/>
              </a:spcAft>
              <a:defRPr sz="1600"/>
            </a:lvl4pPr>
            <a:lvl5pPr>
              <a:spcAft>
                <a:spcPts val="600"/>
              </a:spcAft>
              <a:defRPr sz="1600"/>
            </a:lvl5pPr>
            <a:lvl6pPr>
              <a:defRPr sz="1200"/>
            </a:lvl6pPr>
          </a:lstStyle>
          <a:p>
            <a:pPr lvl="0"/>
            <a:r>
              <a:rPr lang="en-US"/>
              <a:t>Place text here 18pt</a:t>
            </a:r>
          </a:p>
          <a:p>
            <a:pPr lvl="1"/>
            <a:r>
              <a:rPr lang="en-US"/>
              <a:t>Second level 18pt</a:t>
            </a:r>
          </a:p>
          <a:p>
            <a:pPr lvl="2"/>
            <a:r>
              <a:rPr lang="en-US"/>
              <a:t>Third level 18pt</a:t>
            </a:r>
          </a:p>
          <a:p>
            <a:pPr lvl="3"/>
            <a:r>
              <a:rPr lang="en-US"/>
              <a:t>Fourth level 16pt</a:t>
            </a:r>
          </a:p>
          <a:p>
            <a:pPr lvl="4"/>
            <a:r>
              <a:rPr lang="en-US"/>
              <a:t>Fifth level 16pt</a:t>
            </a:r>
          </a:p>
          <a:p>
            <a:pPr lvl="5"/>
            <a:r>
              <a:rPr lang="en-US"/>
              <a:t>Sixth level 12pt</a:t>
            </a:r>
          </a:p>
        </p:txBody>
      </p:sp>
      <p:sp>
        <p:nvSpPr>
          <p:cNvPr id="11" name="Footer Placeholder 3">
            <a:extLst>
              <a:ext uri="{FF2B5EF4-FFF2-40B4-BE49-F238E27FC236}">
                <a16:creationId xmlns:a16="http://schemas.microsoft.com/office/drawing/2014/main" id="{DF77ADC1-6931-47B6-AF28-D1C74D5BB435}"/>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12" name="Text Placeholder 3">
            <a:extLst>
              <a:ext uri="{FF2B5EF4-FFF2-40B4-BE49-F238E27FC236}">
                <a16:creationId xmlns:a16="http://schemas.microsoft.com/office/drawing/2014/main" id="{8A356218-065E-4505-9831-1D0329245679}"/>
              </a:ext>
            </a:extLst>
          </p:cNvPr>
          <p:cNvSpPr>
            <a:spLocks noGrp="1"/>
          </p:cNvSpPr>
          <p:nvPr>
            <p:ph type="body" sz="quarter" idx="11" hasCustomPrompt="1"/>
          </p:nvPr>
        </p:nvSpPr>
        <p:spPr>
          <a:xfrm>
            <a:off x="381000" y="1234440"/>
            <a:ext cx="11430000" cy="384048"/>
          </a:xfrm>
        </p:spPr>
        <p:txBody>
          <a:bodyPr anchor="t"/>
          <a:lstStyle>
            <a:lvl1pPr marL="0" indent="0">
              <a:spcAft>
                <a:spcPts val="0"/>
              </a:spcAft>
              <a:buNone/>
              <a:defRPr>
                <a:solidFill>
                  <a:schemeClr val="accent1"/>
                </a:solidFill>
                <a:latin typeface="GT Sectra Fine Rg" panose="00000500000000000000" pitchFamily="50" charset="0"/>
              </a:defRPr>
            </a:lvl1pPr>
          </a:lstStyle>
          <a:p>
            <a:pPr lvl="0"/>
            <a:r>
              <a:rPr lang="en-GB"/>
              <a:t>Place subtitle here in GT Sectra Fine </a:t>
            </a:r>
            <a:r>
              <a:rPr lang="en-GB" err="1"/>
              <a:t>Rg</a:t>
            </a:r>
            <a:r>
              <a:rPr lang="en-GB"/>
              <a:t> 20pt</a:t>
            </a:r>
            <a:endParaRPr lang="en-US"/>
          </a:p>
        </p:txBody>
      </p:sp>
      <p:sp>
        <p:nvSpPr>
          <p:cNvPr id="4" name="Slide Number Placeholder 3">
            <a:extLst>
              <a:ext uri="{FF2B5EF4-FFF2-40B4-BE49-F238E27FC236}">
                <a16:creationId xmlns:a16="http://schemas.microsoft.com/office/drawing/2014/main" id="{13A5F1A8-92F0-48CE-B27D-E2B7EE762F1A}"/>
              </a:ext>
            </a:extLst>
          </p:cNvPr>
          <p:cNvSpPr>
            <a:spLocks noGrp="1"/>
          </p:cNvSpPr>
          <p:nvPr>
            <p:ph type="sldNum" sz="quarter" idx="20"/>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144253324"/>
      </p:ext>
    </p:extLst>
  </p:cSld>
  <p:clrMapOvr>
    <a:masterClrMapping/>
  </p:clrMapOvr>
  <p:extLst>
    <p:ext uri="{DCECCB84-F9BA-43D5-87BE-67443E8EF086}">
      <p15:sldGuideLst xmlns:p15="http://schemas.microsoft.com/office/powerpoint/2012/main">
        <p15:guide id="1" orient="horz" pos="3708">
          <p15:clr>
            <a:srgbClr val="C35EA4"/>
          </p15:clr>
        </p15:guide>
        <p15:guide id="2" orient="horz" pos="932">
          <p15:clr>
            <a:srgbClr val="547EBF"/>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Long Headline and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A5E4-3909-4229-80CB-2E4CA2A5B2D3}"/>
              </a:ext>
            </a:extLst>
          </p:cNvPr>
          <p:cNvSpPr>
            <a:spLocks noGrp="1"/>
          </p:cNvSpPr>
          <p:nvPr>
            <p:ph type="title" hasCustomPrompt="1"/>
          </p:nvPr>
        </p:nvSpPr>
        <p:spPr>
          <a:xfrm>
            <a:off x="381001" y="380999"/>
            <a:ext cx="11429999" cy="793837"/>
          </a:xfrm>
        </p:spPr>
        <p:txBody>
          <a:bodyPr/>
          <a:lstStyle/>
          <a:p>
            <a:r>
              <a:rPr lang="en-GB"/>
              <a:t>Place headline here (36pt, min 30pt)</a:t>
            </a:r>
            <a:endParaRPr lang="en-US"/>
          </a:p>
        </p:txBody>
      </p:sp>
      <p:sp>
        <p:nvSpPr>
          <p:cNvPr id="3" name="Text Placeholder 2">
            <a:extLst>
              <a:ext uri="{FF2B5EF4-FFF2-40B4-BE49-F238E27FC236}">
                <a16:creationId xmlns:a16="http://schemas.microsoft.com/office/drawing/2014/main" id="{4C9BBD74-54FD-481F-B3FD-0CE5318F281F}"/>
              </a:ext>
            </a:extLst>
          </p:cNvPr>
          <p:cNvSpPr>
            <a:spLocks noGrp="1"/>
          </p:cNvSpPr>
          <p:nvPr>
            <p:ph type="body" idx="1" hasCustomPrompt="1"/>
          </p:nvPr>
        </p:nvSpPr>
        <p:spPr>
          <a:xfrm>
            <a:off x="381000" y="2286000"/>
            <a:ext cx="3556000" cy="822960"/>
          </a:xfrm>
        </p:spPr>
        <p:txBody>
          <a:bodyPr anchor="t"/>
          <a:lstStyle>
            <a:lvl1pPr marL="0" indent="0">
              <a:lnSpc>
                <a:spcPct val="90000"/>
              </a:lnSpc>
              <a:spcAft>
                <a:spcPts val="0"/>
              </a:spcAft>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Place headline here 24pt</a:t>
            </a:r>
          </a:p>
        </p:txBody>
      </p:sp>
      <p:sp>
        <p:nvSpPr>
          <p:cNvPr id="4" name="Content Placeholder 3">
            <a:extLst>
              <a:ext uri="{FF2B5EF4-FFF2-40B4-BE49-F238E27FC236}">
                <a16:creationId xmlns:a16="http://schemas.microsoft.com/office/drawing/2014/main" id="{02BA4C27-1C65-4465-A8B1-ACE92701B4D0}"/>
              </a:ext>
            </a:extLst>
          </p:cNvPr>
          <p:cNvSpPr>
            <a:spLocks noGrp="1"/>
          </p:cNvSpPr>
          <p:nvPr>
            <p:ph sz="half" idx="2" hasCustomPrompt="1"/>
          </p:nvPr>
        </p:nvSpPr>
        <p:spPr>
          <a:xfrm>
            <a:off x="381000" y="3108960"/>
            <a:ext cx="3556000" cy="2761488"/>
          </a:xfrm>
        </p:spPr>
        <p:txBody>
          <a:bodyPr/>
          <a:lstStyle>
            <a:lvl1pPr>
              <a:spcAft>
                <a:spcPts val="600"/>
              </a:spcAft>
              <a:defRPr sz="1800"/>
            </a:lvl1pPr>
            <a:lvl2pPr>
              <a:spcAft>
                <a:spcPts val="600"/>
              </a:spcAft>
              <a:defRPr sz="1800"/>
            </a:lvl2pPr>
            <a:lvl3pPr>
              <a:spcAft>
                <a:spcPts val="600"/>
              </a:spcAft>
              <a:defRPr sz="1800"/>
            </a:lvl3pPr>
            <a:lvl4pPr>
              <a:spcAft>
                <a:spcPts val="600"/>
              </a:spcAft>
              <a:defRPr sz="1600"/>
            </a:lvl4pPr>
            <a:lvl5pPr>
              <a:spcAft>
                <a:spcPts val="600"/>
              </a:spcAft>
              <a:defRPr sz="1600"/>
            </a:lvl5pPr>
            <a:lvl6pPr>
              <a:defRPr sz="1200"/>
            </a:lvl6pPr>
          </a:lstStyle>
          <a:p>
            <a:pPr lvl="0"/>
            <a:r>
              <a:rPr lang="en-US"/>
              <a:t>Place text here 18pt</a:t>
            </a:r>
          </a:p>
          <a:p>
            <a:pPr lvl="1"/>
            <a:r>
              <a:rPr lang="en-US"/>
              <a:t>Second level 18pt</a:t>
            </a:r>
          </a:p>
          <a:p>
            <a:pPr lvl="2"/>
            <a:r>
              <a:rPr lang="en-US"/>
              <a:t>Third level 18pt</a:t>
            </a:r>
          </a:p>
          <a:p>
            <a:pPr lvl="3"/>
            <a:r>
              <a:rPr lang="en-US"/>
              <a:t>Fourth level 16pt</a:t>
            </a:r>
          </a:p>
          <a:p>
            <a:pPr lvl="4"/>
            <a:r>
              <a:rPr lang="en-US"/>
              <a:t>Fifth level 16pt</a:t>
            </a:r>
          </a:p>
          <a:p>
            <a:pPr lvl="5"/>
            <a:r>
              <a:rPr lang="en-US"/>
              <a:t>Sixth level 12pt</a:t>
            </a:r>
          </a:p>
        </p:txBody>
      </p:sp>
      <p:sp>
        <p:nvSpPr>
          <p:cNvPr id="19" name="Text Placeholder 2">
            <a:extLst>
              <a:ext uri="{FF2B5EF4-FFF2-40B4-BE49-F238E27FC236}">
                <a16:creationId xmlns:a16="http://schemas.microsoft.com/office/drawing/2014/main" id="{72341109-26F6-4227-8890-EA8EB1C0EBBA}"/>
              </a:ext>
            </a:extLst>
          </p:cNvPr>
          <p:cNvSpPr>
            <a:spLocks noGrp="1"/>
          </p:cNvSpPr>
          <p:nvPr>
            <p:ph type="body" idx="18" hasCustomPrompt="1"/>
          </p:nvPr>
        </p:nvSpPr>
        <p:spPr>
          <a:xfrm>
            <a:off x="381000" y="1828800"/>
            <a:ext cx="3556000" cy="457200"/>
          </a:xfrm>
        </p:spPr>
        <p:txBody>
          <a:bodyPr anchor="t"/>
          <a:lstStyle>
            <a:lvl1pPr marL="0" indent="0">
              <a:spcAft>
                <a:spcPts val="0"/>
              </a:spcAft>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US"/>
          </a:p>
        </p:txBody>
      </p:sp>
      <p:sp>
        <p:nvSpPr>
          <p:cNvPr id="22" name="Text Placeholder 2">
            <a:extLst>
              <a:ext uri="{FF2B5EF4-FFF2-40B4-BE49-F238E27FC236}">
                <a16:creationId xmlns:a16="http://schemas.microsoft.com/office/drawing/2014/main" id="{65274935-A310-47A1-ACB7-150C9A4CCBD8}"/>
              </a:ext>
            </a:extLst>
          </p:cNvPr>
          <p:cNvSpPr>
            <a:spLocks noGrp="1"/>
          </p:cNvSpPr>
          <p:nvPr>
            <p:ph type="body" idx="19" hasCustomPrompt="1"/>
          </p:nvPr>
        </p:nvSpPr>
        <p:spPr>
          <a:xfrm>
            <a:off x="4318000" y="2286000"/>
            <a:ext cx="3556000" cy="822960"/>
          </a:xfrm>
        </p:spPr>
        <p:txBody>
          <a:bodyPr anchor="t"/>
          <a:lstStyle>
            <a:lvl1pPr marL="0" indent="0">
              <a:lnSpc>
                <a:spcPct val="90000"/>
              </a:lnSpc>
              <a:spcAft>
                <a:spcPts val="0"/>
              </a:spcAft>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Place headline here 24pt</a:t>
            </a:r>
          </a:p>
        </p:txBody>
      </p:sp>
      <p:sp>
        <p:nvSpPr>
          <p:cNvPr id="23" name="Content Placeholder 3">
            <a:extLst>
              <a:ext uri="{FF2B5EF4-FFF2-40B4-BE49-F238E27FC236}">
                <a16:creationId xmlns:a16="http://schemas.microsoft.com/office/drawing/2014/main" id="{DB26F5FE-8482-4C00-99C1-3FC3BEEE82C8}"/>
              </a:ext>
            </a:extLst>
          </p:cNvPr>
          <p:cNvSpPr>
            <a:spLocks noGrp="1"/>
          </p:cNvSpPr>
          <p:nvPr>
            <p:ph sz="half" idx="20" hasCustomPrompt="1"/>
          </p:nvPr>
        </p:nvSpPr>
        <p:spPr>
          <a:xfrm>
            <a:off x="4318000" y="3108960"/>
            <a:ext cx="3556000" cy="2761488"/>
          </a:xfrm>
        </p:spPr>
        <p:txBody>
          <a:bodyPr/>
          <a:lstStyle>
            <a:lvl1pPr>
              <a:spcAft>
                <a:spcPts val="600"/>
              </a:spcAft>
              <a:defRPr sz="1800"/>
            </a:lvl1pPr>
            <a:lvl2pPr>
              <a:spcAft>
                <a:spcPts val="600"/>
              </a:spcAft>
              <a:defRPr sz="1800"/>
            </a:lvl2pPr>
            <a:lvl3pPr>
              <a:spcAft>
                <a:spcPts val="600"/>
              </a:spcAft>
              <a:defRPr sz="1800"/>
            </a:lvl3pPr>
            <a:lvl4pPr>
              <a:spcAft>
                <a:spcPts val="600"/>
              </a:spcAft>
              <a:defRPr sz="1600"/>
            </a:lvl4pPr>
            <a:lvl5pPr>
              <a:spcAft>
                <a:spcPts val="600"/>
              </a:spcAft>
              <a:defRPr sz="1600"/>
            </a:lvl5pPr>
            <a:lvl6pPr>
              <a:defRPr lang="en-US" sz="1200" kern="1200" dirty="0">
                <a:solidFill>
                  <a:schemeClr val="tx1"/>
                </a:solidFill>
                <a:latin typeface="+mn-lt"/>
                <a:ea typeface="+mn-ea"/>
                <a:cs typeface="+mn-cs"/>
              </a:defRPr>
            </a:lvl6pPr>
          </a:lstStyle>
          <a:p>
            <a:pPr lvl="0"/>
            <a:r>
              <a:rPr lang="en-US"/>
              <a:t>Place text here 18pt</a:t>
            </a:r>
          </a:p>
          <a:p>
            <a:pPr lvl="1"/>
            <a:r>
              <a:rPr lang="en-US"/>
              <a:t>Second level 18pt</a:t>
            </a:r>
          </a:p>
          <a:p>
            <a:pPr lvl="2"/>
            <a:r>
              <a:rPr lang="en-US"/>
              <a:t>Third level 18pt</a:t>
            </a:r>
          </a:p>
          <a:p>
            <a:pPr lvl="3"/>
            <a:r>
              <a:rPr lang="en-US"/>
              <a:t>Fourth level 16pt</a:t>
            </a:r>
          </a:p>
          <a:p>
            <a:pPr lvl="4"/>
            <a:r>
              <a:rPr lang="en-US"/>
              <a:t>Fifth level 16pt</a:t>
            </a:r>
          </a:p>
          <a:p>
            <a:pPr marL="11113" lvl="5" indent="0" algn="l" defTabSz="228600" rtl="0" eaLnBrk="1" latinLnBrk="0" hangingPunct="1">
              <a:lnSpc>
                <a:spcPct val="90000"/>
              </a:lnSpc>
              <a:spcBef>
                <a:spcPts val="0"/>
              </a:spcBef>
              <a:spcAft>
                <a:spcPts val="1200"/>
              </a:spcAft>
              <a:buFont typeface="Arial" panose="020B0503030202060203" pitchFamily="34" charset="0"/>
              <a:buNone/>
              <a:tabLst/>
            </a:pPr>
            <a:r>
              <a:rPr lang="en-US"/>
              <a:t>Sixth level 12pt</a:t>
            </a:r>
          </a:p>
        </p:txBody>
      </p:sp>
      <p:sp>
        <p:nvSpPr>
          <p:cNvPr id="24" name="Text Placeholder 2">
            <a:extLst>
              <a:ext uri="{FF2B5EF4-FFF2-40B4-BE49-F238E27FC236}">
                <a16:creationId xmlns:a16="http://schemas.microsoft.com/office/drawing/2014/main" id="{6F91AD4F-1A63-495D-A741-37A4A9D585AA}"/>
              </a:ext>
            </a:extLst>
          </p:cNvPr>
          <p:cNvSpPr>
            <a:spLocks noGrp="1"/>
          </p:cNvSpPr>
          <p:nvPr>
            <p:ph type="body" idx="21" hasCustomPrompt="1"/>
          </p:nvPr>
        </p:nvSpPr>
        <p:spPr>
          <a:xfrm>
            <a:off x="4318000" y="1828800"/>
            <a:ext cx="3556000" cy="457200"/>
          </a:xfrm>
        </p:spPr>
        <p:txBody>
          <a:bodyPr anchor="t"/>
          <a:lstStyle>
            <a:lvl1pPr marL="0" indent="0">
              <a:spcAft>
                <a:spcPts val="0"/>
              </a:spcAft>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US"/>
          </a:p>
        </p:txBody>
      </p:sp>
      <p:sp>
        <p:nvSpPr>
          <p:cNvPr id="25" name="Text Placeholder 2">
            <a:extLst>
              <a:ext uri="{FF2B5EF4-FFF2-40B4-BE49-F238E27FC236}">
                <a16:creationId xmlns:a16="http://schemas.microsoft.com/office/drawing/2014/main" id="{9B33E71D-D540-47A3-B3BA-2FFF7F53FF11}"/>
              </a:ext>
            </a:extLst>
          </p:cNvPr>
          <p:cNvSpPr>
            <a:spLocks noGrp="1"/>
          </p:cNvSpPr>
          <p:nvPr>
            <p:ph type="body" idx="22" hasCustomPrompt="1"/>
          </p:nvPr>
        </p:nvSpPr>
        <p:spPr>
          <a:xfrm>
            <a:off x="8255000" y="2286000"/>
            <a:ext cx="3556000" cy="822960"/>
          </a:xfrm>
        </p:spPr>
        <p:txBody>
          <a:bodyPr anchor="t"/>
          <a:lstStyle>
            <a:lvl1pPr marL="0" indent="0">
              <a:lnSpc>
                <a:spcPct val="90000"/>
              </a:lnSpc>
              <a:spcAft>
                <a:spcPts val="0"/>
              </a:spcAft>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Place headline here 24pt</a:t>
            </a:r>
          </a:p>
        </p:txBody>
      </p:sp>
      <p:sp>
        <p:nvSpPr>
          <p:cNvPr id="26" name="Content Placeholder 3">
            <a:extLst>
              <a:ext uri="{FF2B5EF4-FFF2-40B4-BE49-F238E27FC236}">
                <a16:creationId xmlns:a16="http://schemas.microsoft.com/office/drawing/2014/main" id="{CBA38EFA-DE92-462D-AAF3-DE465A478568}"/>
              </a:ext>
            </a:extLst>
          </p:cNvPr>
          <p:cNvSpPr>
            <a:spLocks noGrp="1"/>
          </p:cNvSpPr>
          <p:nvPr>
            <p:ph sz="half" idx="23" hasCustomPrompt="1"/>
          </p:nvPr>
        </p:nvSpPr>
        <p:spPr>
          <a:xfrm>
            <a:off x="8255000" y="3108960"/>
            <a:ext cx="3556000" cy="2761488"/>
          </a:xfrm>
        </p:spPr>
        <p:txBody>
          <a:bodyPr/>
          <a:lstStyle>
            <a:lvl1pPr>
              <a:spcAft>
                <a:spcPts val="600"/>
              </a:spcAft>
              <a:defRPr sz="1800"/>
            </a:lvl1pPr>
            <a:lvl2pPr>
              <a:spcAft>
                <a:spcPts val="600"/>
              </a:spcAft>
              <a:defRPr sz="1800"/>
            </a:lvl2pPr>
            <a:lvl3pPr>
              <a:spcAft>
                <a:spcPts val="600"/>
              </a:spcAft>
              <a:defRPr sz="1800"/>
            </a:lvl3pPr>
            <a:lvl4pPr>
              <a:spcAft>
                <a:spcPts val="600"/>
              </a:spcAft>
              <a:defRPr sz="1600"/>
            </a:lvl4pPr>
            <a:lvl5pPr>
              <a:spcAft>
                <a:spcPts val="600"/>
              </a:spcAft>
              <a:defRPr sz="1600"/>
            </a:lvl5pPr>
            <a:lvl6pPr>
              <a:defRPr lang="en-US" sz="1200" kern="1200" dirty="0">
                <a:solidFill>
                  <a:schemeClr val="tx1"/>
                </a:solidFill>
                <a:latin typeface="+mn-lt"/>
                <a:ea typeface="+mn-ea"/>
                <a:cs typeface="+mn-cs"/>
              </a:defRPr>
            </a:lvl6pPr>
          </a:lstStyle>
          <a:p>
            <a:pPr lvl="0"/>
            <a:r>
              <a:rPr lang="en-US"/>
              <a:t>Place text here 18pt</a:t>
            </a:r>
          </a:p>
          <a:p>
            <a:pPr lvl="1"/>
            <a:r>
              <a:rPr lang="en-US"/>
              <a:t>Second level 18pt</a:t>
            </a:r>
          </a:p>
          <a:p>
            <a:pPr lvl="2"/>
            <a:r>
              <a:rPr lang="en-US"/>
              <a:t>Third level 18pt</a:t>
            </a:r>
          </a:p>
          <a:p>
            <a:pPr lvl="3"/>
            <a:r>
              <a:rPr lang="en-US"/>
              <a:t>Fourth level 16pt</a:t>
            </a:r>
          </a:p>
          <a:p>
            <a:pPr lvl="4"/>
            <a:r>
              <a:rPr lang="en-US"/>
              <a:t>Fifth level 16pt</a:t>
            </a:r>
          </a:p>
          <a:p>
            <a:pPr marL="11113" lvl="5" indent="0" algn="l" defTabSz="228600" rtl="0" eaLnBrk="1" latinLnBrk="0" hangingPunct="1">
              <a:lnSpc>
                <a:spcPct val="90000"/>
              </a:lnSpc>
              <a:spcBef>
                <a:spcPts val="0"/>
              </a:spcBef>
              <a:spcAft>
                <a:spcPts val="1200"/>
              </a:spcAft>
              <a:buFont typeface="Arial" panose="020B0503030202060203" pitchFamily="34" charset="0"/>
              <a:buNone/>
              <a:tabLst/>
            </a:pPr>
            <a:r>
              <a:rPr lang="en-US"/>
              <a:t>Sixth level 12pt</a:t>
            </a:r>
          </a:p>
        </p:txBody>
      </p:sp>
      <p:sp>
        <p:nvSpPr>
          <p:cNvPr id="27" name="Text Placeholder 2">
            <a:extLst>
              <a:ext uri="{FF2B5EF4-FFF2-40B4-BE49-F238E27FC236}">
                <a16:creationId xmlns:a16="http://schemas.microsoft.com/office/drawing/2014/main" id="{93F1B026-22B9-4DC5-B7C8-C26593A206F4}"/>
              </a:ext>
            </a:extLst>
          </p:cNvPr>
          <p:cNvSpPr>
            <a:spLocks noGrp="1"/>
          </p:cNvSpPr>
          <p:nvPr>
            <p:ph type="body" idx="24" hasCustomPrompt="1"/>
          </p:nvPr>
        </p:nvSpPr>
        <p:spPr>
          <a:xfrm>
            <a:off x="8255000" y="1828800"/>
            <a:ext cx="3556000" cy="457200"/>
          </a:xfrm>
        </p:spPr>
        <p:txBody>
          <a:bodyPr anchor="t"/>
          <a:lstStyle>
            <a:lvl1pPr marL="0" indent="0">
              <a:spcAft>
                <a:spcPts val="0"/>
              </a:spcAft>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US"/>
          </a:p>
        </p:txBody>
      </p:sp>
      <p:sp>
        <p:nvSpPr>
          <p:cNvPr id="13" name="Text Placeholder 3">
            <a:extLst>
              <a:ext uri="{FF2B5EF4-FFF2-40B4-BE49-F238E27FC236}">
                <a16:creationId xmlns:a16="http://schemas.microsoft.com/office/drawing/2014/main" id="{E974BDB1-DA1D-43EC-81BC-66135DB7B874}"/>
              </a:ext>
            </a:extLst>
          </p:cNvPr>
          <p:cNvSpPr>
            <a:spLocks noGrp="1"/>
          </p:cNvSpPr>
          <p:nvPr>
            <p:ph type="body" sz="quarter" idx="11" hasCustomPrompt="1"/>
          </p:nvPr>
        </p:nvSpPr>
        <p:spPr>
          <a:xfrm>
            <a:off x="381000" y="1234440"/>
            <a:ext cx="11430000" cy="384048"/>
          </a:xfrm>
        </p:spPr>
        <p:txBody>
          <a:bodyPr anchor="t"/>
          <a:lstStyle>
            <a:lvl1pPr marL="0" indent="0">
              <a:spcAft>
                <a:spcPts val="0"/>
              </a:spcAft>
              <a:buNone/>
              <a:defRPr>
                <a:solidFill>
                  <a:schemeClr val="accent1"/>
                </a:solidFill>
                <a:latin typeface="GT Sectra Fine Rg" panose="00000500000000000000" pitchFamily="50" charset="0"/>
              </a:defRPr>
            </a:lvl1pPr>
          </a:lstStyle>
          <a:p>
            <a:pPr lvl="0"/>
            <a:r>
              <a:rPr lang="en-GB"/>
              <a:t>Place subtitle here in GT Sectra Fine </a:t>
            </a:r>
            <a:r>
              <a:rPr lang="en-GB" err="1"/>
              <a:t>Rg</a:t>
            </a:r>
            <a:r>
              <a:rPr lang="en-GB"/>
              <a:t> 20pt</a:t>
            </a:r>
            <a:endParaRPr lang="en-US"/>
          </a:p>
        </p:txBody>
      </p:sp>
      <p:sp>
        <p:nvSpPr>
          <p:cNvPr id="15" name="Footer Placeholder 3">
            <a:extLst>
              <a:ext uri="{FF2B5EF4-FFF2-40B4-BE49-F238E27FC236}">
                <a16:creationId xmlns:a16="http://schemas.microsoft.com/office/drawing/2014/main" id="{FE860E3B-7BAE-4917-8F29-26AFBD0E72B1}"/>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5" name="Slide Number Placeholder 4">
            <a:extLst>
              <a:ext uri="{FF2B5EF4-FFF2-40B4-BE49-F238E27FC236}">
                <a16:creationId xmlns:a16="http://schemas.microsoft.com/office/drawing/2014/main" id="{AB7D7C41-6360-43FF-A192-982014655EFE}"/>
              </a:ext>
            </a:extLst>
          </p:cNvPr>
          <p:cNvSpPr>
            <a:spLocks noGrp="1"/>
          </p:cNvSpPr>
          <p:nvPr>
            <p:ph type="sldNum" sz="quarter" idx="26"/>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1855078672"/>
      </p:ext>
    </p:extLst>
  </p:cSld>
  <p:clrMapOvr>
    <a:masterClrMapping/>
  </p:clrMapOvr>
  <p:extLst>
    <p:ext uri="{DCECCB84-F9BA-43D5-87BE-67443E8EF086}">
      <p15:sldGuideLst xmlns:p15="http://schemas.microsoft.com/office/powerpoint/2012/main">
        <p15:guide id="1" orient="horz" pos="3703">
          <p15:clr>
            <a:srgbClr val="C35EA4"/>
          </p15:clr>
        </p15:guide>
        <p15:guide id="2" orient="horz" pos="932">
          <p15:clr>
            <a:srgbClr val="547EBF"/>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ong Headline and 4 Colum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BBD74-54FD-481F-B3FD-0CE5318F281F}"/>
              </a:ext>
            </a:extLst>
          </p:cNvPr>
          <p:cNvSpPr>
            <a:spLocks noGrp="1"/>
          </p:cNvSpPr>
          <p:nvPr>
            <p:ph type="body" idx="1" hasCustomPrompt="1"/>
          </p:nvPr>
        </p:nvSpPr>
        <p:spPr>
          <a:xfrm>
            <a:off x="381000" y="2286000"/>
            <a:ext cx="2571749" cy="822960"/>
          </a:xfrm>
        </p:spPr>
        <p:txBody>
          <a:bodyPr anchor="t"/>
          <a:lstStyle>
            <a:lvl1pPr marL="0" indent="0">
              <a:lnSpc>
                <a:spcPct val="90000"/>
              </a:lnSpc>
              <a:spcAft>
                <a:spcPts val="0"/>
              </a:spcAft>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Place headline here 24pt</a:t>
            </a:r>
          </a:p>
        </p:txBody>
      </p:sp>
      <p:sp>
        <p:nvSpPr>
          <p:cNvPr id="19" name="Text Placeholder 2">
            <a:extLst>
              <a:ext uri="{FF2B5EF4-FFF2-40B4-BE49-F238E27FC236}">
                <a16:creationId xmlns:a16="http://schemas.microsoft.com/office/drawing/2014/main" id="{72341109-26F6-4227-8890-EA8EB1C0EBBA}"/>
              </a:ext>
            </a:extLst>
          </p:cNvPr>
          <p:cNvSpPr>
            <a:spLocks noGrp="1"/>
          </p:cNvSpPr>
          <p:nvPr>
            <p:ph type="body" idx="18" hasCustomPrompt="1"/>
          </p:nvPr>
        </p:nvSpPr>
        <p:spPr>
          <a:xfrm>
            <a:off x="381000" y="1828800"/>
            <a:ext cx="2571749" cy="457200"/>
          </a:xfrm>
        </p:spPr>
        <p:txBody>
          <a:bodyPr anchor="t"/>
          <a:lstStyle>
            <a:lvl1pPr marL="0" indent="0">
              <a:spcAft>
                <a:spcPts val="0"/>
              </a:spcAft>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US"/>
          </a:p>
        </p:txBody>
      </p:sp>
      <p:sp>
        <p:nvSpPr>
          <p:cNvPr id="22" name="Text Placeholder 2">
            <a:extLst>
              <a:ext uri="{FF2B5EF4-FFF2-40B4-BE49-F238E27FC236}">
                <a16:creationId xmlns:a16="http://schemas.microsoft.com/office/drawing/2014/main" id="{65274935-A310-47A1-ACB7-150C9A4CCBD8}"/>
              </a:ext>
            </a:extLst>
          </p:cNvPr>
          <p:cNvSpPr>
            <a:spLocks noGrp="1"/>
          </p:cNvSpPr>
          <p:nvPr>
            <p:ph type="body" idx="19" hasCustomPrompt="1"/>
          </p:nvPr>
        </p:nvSpPr>
        <p:spPr>
          <a:xfrm>
            <a:off x="3333750" y="2286000"/>
            <a:ext cx="2571750" cy="822960"/>
          </a:xfrm>
        </p:spPr>
        <p:txBody>
          <a:bodyPr anchor="t"/>
          <a:lstStyle>
            <a:lvl1pPr marL="0" indent="0">
              <a:lnSpc>
                <a:spcPct val="90000"/>
              </a:lnSpc>
              <a:spcAft>
                <a:spcPts val="0"/>
              </a:spcAft>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Place headline here 24pt</a:t>
            </a:r>
          </a:p>
        </p:txBody>
      </p:sp>
      <p:sp>
        <p:nvSpPr>
          <p:cNvPr id="24" name="Text Placeholder 2">
            <a:extLst>
              <a:ext uri="{FF2B5EF4-FFF2-40B4-BE49-F238E27FC236}">
                <a16:creationId xmlns:a16="http://schemas.microsoft.com/office/drawing/2014/main" id="{6F91AD4F-1A63-495D-A741-37A4A9D585AA}"/>
              </a:ext>
            </a:extLst>
          </p:cNvPr>
          <p:cNvSpPr>
            <a:spLocks noGrp="1"/>
          </p:cNvSpPr>
          <p:nvPr>
            <p:ph type="body" idx="21" hasCustomPrompt="1"/>
          </p:nvPr>
        </p:nvSpPr>
        <p:spPr>
          <a:xfrm>
            <a:off x="3333750" y="1828800"/>
            <a:ext cx="2571750" cy="457200"/>
          </a:xfrm>
        </p:spPr>
        <p:txBody>
          <a:bodyPr anchor="t"/>
          <a:lstStyle>
            <a:lvl1pPr marL="0" indent="0">
              <a:spcAft>
                <a:spcPts val="0"/>
              </a:spcAft>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US"/>
          </a:p>
        </p:txBody>
      </p:sp>
      <p:sp>
        <p:nvSpPr>
          <p:cNvPr id="25" name="Text Placeholder 2">
            <a:extLst>
              <a:ext uri="{FF2B5EF4-FFF2-40B4-BE49-F238E27FC236}">
                <a16:creationId xmlns:a16="http://schemas.microsoft.com/office/drawing/2014/main" id="{9B33E71D-D540-47A3-B3BA-2FFF7F53FF11}"/>
              </a:ext>
            </a:extLst>
          </p:cNvPr>
          <p:cNvSpPr>
            <a:spLocks noGrp="1"/>
          </p:cNvSpPr>
          <p:nvPr>
            <p:ph type="body" idx="22" hasCustomPrompt="1"/>
          </p:nvPr>
        </p:nvSpPr>
        <p:spPr>
          <a:xfrm>
            <a:off x="6286500" y="2286000"/>
            <a:ext cx="2571750" cy="822960"/>
          </a:xfrm>
        </p:spPr>
        <p:txBody>
          <a:bodyPr anchor="t"/>
          <a:lstStyle>
            <a:lvl1pPr marL="0" indent="0">
              <a:lnSpc>
                <a:spcPct val="90000"/>
              </a:lnSpc>
              <a:spcAft>
                <a:spcPts val="0"/>
              </a:spcAft>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Place headline here 24pt</a:t>
            </a:r>
          </a:p>
        </p:txBody>
      </p:sp>
      <p:sp>
        <p:nvSpPr>
          <p:cNvPr id="27" name="Text Placeholder 2">
            <a:extLst>
              <a:ext uri="{FF2B5EF4-FFF2-40B4-BE49-F238E27FC236}">
                <a16:creationId xmlns:a16="http://schemas.microsoft.com/office/drawing/2014/main" id="{93F1B026-22B9-4DC5-B7C8-C26593A206F4}"/>
              </a:ext>
            </a:extLst>
          </p:cNvPr>
          <p:cNvSpPr>
            <a:spLocks noGrp="1"/>
          </p:cNvSpPr>
          <p:nvPr>
            <p:ph type="body" idx="24" hasCustomPrompt="1"/>
          </p:nvPr>
        </p:nvSpPr>
        <p:spPr>
          <a:xfrm>
            <a:off x="6286500" y="1828800"/>
            <a:ext cx="2571750" cy="457200"/>
          </a:xfrm>
        </p:spPr>
        <p:txBody>
          <a:bodyPr anchor="t"/>
          <a:lstStyle>
            <a:lvl1pPr marL="0" indent="0">
              <a:spcAft>
                <a:spcPts val="0"/>
              </a:spcAft>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US"/>
          </a:p>
        </p:txBody>
      </p:sp>
      <p:sp>
        <p:nvSpPr>
          <p:cNvPr id="18" name="Text Placeholder 2">
            <a:extLst>
              <a:ext uri="{FF2B5EF4-FFF2-40B4-BE49-F238E27FC236}">
                <a16:creationId xmlns:a16="http://schemas.microsoft.com/office/drawing/2014/main" id="{6973701C-90E3-449B-A44A-0C66B0945601}"/>
              </a:ext>
            </a:extLst>
          </p:cNvPr>
          <p:cNvSpPr>
            <a:spLocks noGrp="1"/>
          </p:cNvSpPr>
          <p:nvPr>
            <p:ph type="body" idx="25" hasCustomPrompt="1"/>
          </p:nvPr>
        </p:nvSpPr>
        <p:spPr>
          <a:xfrm>
            <a:off x="9239250" y="2286000"/>
            <a:ext cx="2571750" cy="822960"/>
          </a:xfrm>
        </p:spPr>
        <p:txBody>
          <a:bodyPr anchor="t"/>
          <a:lstStyle>
            <a:lvl1pPr marL="0" indent="0">
              <a:lnSpc>
                <a:spcPct val="90000"/>
              </a:lnSpc>
              <a:spcAft>
                <a:spcPts val="0"/>
              </a:spcAft>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Place headline here 24pt</a:t>
            </a:r>
          </a:p>
        </p:txBody>
      </p:sp>
      <p:sp>
        <p:nvSpPr>
          <p:cNvPr id="21" name="Text Placeholder 2">
            <a:extLst>
              <a:ext uri="{FF2B5EF4-FFF2-40B4-BE49-F238E27FC236}">
                <a16:creationId xmlns:a16="http://schemas.microsoft.com/office/drawing/2014/main" id="{D6CB018D-34A3-4417-AE76-9BB3793F0332}"/>
              </a:ext>
            </a:extLst>
          </p:cNvPr>
          <p:cNvSpPr>
            <a:spLocks noGrp="1"/>
          </p:cNvSpPr>
          <p:nvPr>
            <p:ph type="body" idx="27" hasCustomPrompt="1"/>
          </p:nvPr>
        </p:nvSpPr>
        <p:spPr>
          <a:xfrm>
            <a:off x="9239250" y="1828800"/>
            <a:ext cx="2571750" cy="457200"/>
          </a:xfrm>
        </p:spPr>
        <p:txBody>
          <a:bodyPr anchor="t"/>
          <a:lstStyle>
            <a:lvl1pPr marL="0" indent="0">
              <a:spcAft>
                <a:spcPts val="0"/>
              </a:spcAft>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endParaRPr lang="en-US"/>
          </a:p>
        </p:txBody>
      </p:sp>
      <p:sp>
        <p:nvSpPr>
          <p:cNvPr id="16" name="Content Placeholder 3">
            <a:extLst>
              <a:ext uri="{FF2B5EF4-FFF2-40B4-BE49-F238E27FC236}">
                <a16:creationId xmlns:a16="http://schemas.microsoft.com/office/drawing/2014/main" id="{3BDC2B1A-D3A0-C04B-AEDB-0389C637EF1A}"/>
              </a:ext>
            </a:extLst>
          </p:cNvPr>
          <p:cNvSpPr>
            <a:spLocks noGrp="1"/>
          </p:cNvSpPr>
          <p:nvPr>
            <p:ph sz="half" idx="28" hasCustomPrompt="1"/>
          </p:nvPr>
        </p:nvSpPr>
        <p:spPr>
          <a:xfrm>
            <a:off x="381000" y="3108959"/>
            <a:ext cx="2571749" cy="2761615"/>
          </a:xfrm>
        </p:spPr>
        <p:txBody>
          <a:bodyPr/>
          <a:lstStyle>
            <a:lvl1pPr>
              <a:spcAft>
                <a:spcPts val="600"/>
              </a:spcAft>
              <a:defRPr sz="1800"/>
            </a:lvl1pPr>
            <a:lvl2pPr>
              <a:spcAft>
                <a:spcPts val="600"/>
              </a:spcAft>
              <a:defRPr sz="1800"/>
            </a:lvl2pPr>
            <a:lvl3pPr>
              <a:spcAft>
                <a:spcPts val="600"/>
              </a:spcAft>
              <a:defRPr sz="1800"/>
            </a:lvl3pPr>
            <a:lvl4pPr>
              <a:spcAft>
                <a:spcPts val="600"/>
              </a:spcAft>
              <a:defRPr sz="1600"/>
            </a:lvl4pPr>
            <a:lvl5pPr>
              <a:spcAft>
                <a:spcPts val="600"/>
              </a:spcAft>
              <a:defRPr sz="1600"/>
            </a:lvl5pPr>
            <a:lvl6pPr>
              <a:defRPr sz="1200"/>
            </a:lvl6pPr>
          </a:lstStyle>
          <a:p>
            <a:pPr lvl="0"/>
            <a:r>
              <a:rPr lang="en-US"/>
              <a:t>Place text here 18pt</a:t>
            </a:r>
          </a:p>
          <a:p>
            <a:pPr lvl="1"/>
            <a:r>
              <a:rPr lang="en-US"/>
              <a:t>Second level 18pt</a:t>
            </a:r>
          </a:p>
          <a:p>
            <a:pPr lvl="2"/>
            <a:r>
              <a:rPr lang="en-US"/>
              <a:t>Third level 18pt</a:t>
            </a:r>
          </a:p>
          <a:p>
            <a:pPr lvl="3"/>
            <a:r>
              <a:rPr lang="en-US"/>
              <a:t>Fourth level 16pt</a:t>
            </a:r>
          </a:p>
          <a:p>
            <a:pPr lvl="4"/>
            <a:r>
              <a:rPr lang="en-US"/>
              <a:t>Fifth level 16</a:t>
            </a:r>
          </a:p>
          <a:p>
            <a:pPr lvl="5"/>
            <a:r>
              <a:rPr lang="en-US"/>
              <a:t>Sixth level 12pt</a:t>
            </a:r>
          </a:p>
        </p:txBody>
      </p:sp>
      <p:sp>
        <p:nvSpPr>
          <p:cNvPr id="17" name="Content Placeholder 3">
            <a:extLst>
              <a:ext uri="{FF2B5EF4-FFF2-40B4-BE49-F238E27FC236}">
                <a16:creationId xmlns:a16="http://schemas.microsoft.com/office/drawing/2014/main" id="{40F6CE73-9C88-264F-A7F2-A3D2B2D1938B}"/>
              </a:ext>
            </a:extLst>
          </p:cNvPr>
          <p:cNvSpPr>
            <a:spLocks noGrp="1"/>
          </p:cNvSpPr>
          <p:nvPr>
            <p:ph sz="half" idx="29" hasCustomPrompt="1"/>
          </p:nvPr>
        </p:nvSpPr>
        <p:spPr>
          <a:xfrm>
            <a:off x="3333751" y="3108959"/>
            <a:ext cx="2571749" cy="2761615"/>
          </a:xfrm>
        </p:spPr>
        <p:txBody>
          <a:bodyPr/>
          <a:lstStyle>
            <a:lvl1pPr>
              <a:spcAft>
                <a:spcPts val="600"/>
              </a:spcAft>
              <a:defRPr sz="1800"/>
            </a:lvl1pPr>
            <a:lvl2pPr>
              <a:spcAft>
                <a:spcPts val="600"/>
              </a:spcAft>
              <a:defRPr sz="1800"/>
            </a:lvl2pPr>
            <a:lvl3pPr>
              <a:spcAft>
                <a:spcPts val="600"/>
              </a:spcAft>
              <a:defRPr sz="1800"/>
            </a:lvl3pPr>
            <a:lvl4pPr>
              <a:spcAft>
                <a:spcPts val="600"/>
              </a:spcAft>
              <a:defRPr sz="1600"/>
            </a:lvl4pPr>
            <a:lvl5pPr>
              <a:spcAft>
                <a:spcPts val="600"/>
              </a:spcAft>
              <a:defRPr sz="1600"/>
            </a:lvl5pPr>
            <a:lvl6pPr>
              <a:defRPr sz="1200"/>
            </a:lvl6pPr>
          </a:lstStyle>
          <a:p>
            <a:pPr lvl="0"/>
            <a:r>
              <a:rPr lang="en-US"/>
              <a:t>Place text here 18pt</a:t>
            </a:r>
          </a:p>
          <a:p>
            <a:pPr lvl="1"/>
            <a:r>
              <a:rPr lang="en-US"/>
              <a:t>Second level 18pt</a:t>
            </a:r>
          </a:p>
          <a:p>
            <a:pPr lvl="2"/>
            <a:r>
              <a:rPr lang="en-US"/>
              <a:t>Third level 18pt</a:t>
            </a:r>
          </a:p>
          <a:p>
            <a:pPr lvl="3"/>
            <a:r>
              <a:rPr lang="en-US"/>
              <a:t>Fourth level 16pt</a:t>
            </a:r>
          </a:p>
          <a:p>
            <a:pPr lvl="4"/>
            <a:r>
              <a:rPr lang="en-US"/>
              <a:t>Fifth level 16</a:t>
            </a:r>
          </a:p>
          <a:p>
            <a:pPr lvl="5"/>
            <a:r>
              <a:rPr lang="en-US"/>
              <a:t>Sixth level 12pt</a:t>
            </a:r>
          </a:p>
        </p:txBody>
      </p:sp>
      <p:sp>
        <p:nvSpPr>
          <p:cNvPr id="28" name="Content Placeholder 3">
            <a:extLst>
              <a:ext uri="{FF2B5EF4-FFF2-40B4-BE49-F238E27FC236}">
                <a16:creationId xmlns:a16="http://schemas.microsoft.com/office/drawing/2014/main" id="{5F289FE6-F2A2-784D-9D31-047C10F04CDF}"/>
              </a:ext>
            </a:extLst>
          </p:cNvPr>
          <p:cNvSpPr>
            <a:spLocks noGrp="1"/>
          </p:cNvSpPr>
          <p:nvPr>
            <p:ph sz="half" idx="30" hasCustomPrompt="1"/>
          </p:nvPr>
        </p:nvSpPr>
        <p:spPr>
          <a:xfrm>
            <a:off x="6286500" y="3145138"/>
            <a:ext cx="2571749" cy="2725310"/>
          </a:xfrm>
        </p:spPr>
        <p:txBody>
          <a:bodyPr/>
          <a:lstStyle>
            <a:lvl1pPr>
              <a:spcAft>
                <a:spcPts val="600"/>
              </a:spcAft>
              <a:defRPr sz="1800"/>
            </a:lvl1pPr>
            <a:lvl2pPr>
              <a:spcAft>
                <a:spcPts val="600"/>
              </a:spcAft>
              <a:defRPr sz="1800"/>
            </a:lvl2pPr>
            <a:lvl3pPr>
              <a:spcAft>
                <a:spcPts val="600"/>
              </a:spcAft>
              <a:defRPr sz="1800"/>
            </a:lvl3pPr>
            <a:lvl4pPr>
              <a:spcAft>
                <a:spcPts val="600"/>
              </a:spcAft>
              <a:defRPr sz="1600"/>
            </a:lvl4pPr>
            <a:lvl5pPr>
              <a:spcAft>
                <a:spcPts val="600"/>
              </a:spcAft>
              <a:defRPr sz="1600"/>
            </a:lvl5pPr>
            <a:lvl6pPr>
              <a:defRPr sz="1200"/>
            </a:lvl6pPr>
          </a:lstStyle>
          <a:p>
            <a:pPr lvl="0"/>
            <a:r>
              <a:rPr lang="en-US"/>
              <a:t>Place text here 18pt</a:t>
            </a:r>
          </a:p>
          <a:p>
            <a:pPr lvl="1"/>
            <a:r>
              <a:rPr lang="en-US"/>
              <a:t>Second level 18pt</a:t>
            </a:r>
          </a:p>
          <a:p>
            <a:pPr lvl="2"/>
            <a:r>
              <a:rPr lang="en-US"/>
              <a:t>Third level 18pt</a:t>
            </a:r>
          </a:p>
          <a:p>
            <a:pPr lvl="3"/>
            <a:r>
              <a:rPr lang="en-US"/>
              <a:t>Fourth level 16pt</a:t>
            </a:r>
          </a:p>
          <a:p>
            <a:pPr lvl="4"/>
            <a:r>
              <a:rPr lang="en-US"/>
              <a:t>Fifth level 16</a:t>
            </a:r>
          </a:p>
          <a:p>
            <a:pPr lvl="5"/>
            <a:r>
              <a:rPr lang="en-US"/>
              <a:t>Sixth level 12pt</a:t>
            </a:r>
          </a:p>
        </p:txBody>
      </p:sp>
      <p:sp>
        <p:nvSpPr>
          <p:cNvPr id="29" name="Content Placeholder 3">
            <a:extLst>
              <a:ext uri="{FF2B5EF4-FFF2-40B4-BE49-F238E27FC236}">
                <a16:creationId xmlns:a16="http://schemas.microsoft.com/office/drawing/2014/main" id="{A079B5C1-1D0F-8F40-A376-4AE3B49D1B5A}"/>
              </a:ext>
            </a:extLst>
          </p:cNvPr>
          <p:cNvSpPr>
            <a:spLocks noGrp="1"/>
          </p:cNvSpPr>
          <p:nvPr>
            <p:ph sz="half" idx="31" hasCustomPrompt="1"/>
          </p:nvPr>
        </p:nvSpPr>
        <p:spPr>
          <a:xfrm>
            <a:off x="9239251" y="3108959"/>
            <a:ext cx="2571749" cy="2761615"/>
          </a:xfrm>
        </p:spPr>
        <p:txBody>
          <a:bodyPr/>
          <a:lstStyle>
            <a:lvl1pPr>
              <a:spcAft>
                <a:spcPts val="600"/>
              </a:spcAft>
              <a:defRPr sz="1800"/>
            </a:lvl1pPr>
            <a:lvl2pPr>
              <a:spcAft>
                <a:spcPts val="600"/>
              </a:spcAft>
              <a:defRPr sz="1800"/>
            </a:lvl2pPr>
            <a:lvl3pPr>
              <a:spcAft>
                <a:spcPts val="600"/>
              </a:spcAft>
              <a:defRPr sz="1800"/>
            </a:lvl3pPr>
            <a:lvl4pPr>
              <a:spcAft>
                <a:spcPts val="600"/>
              </a:spcAft>
              <a:defRPr sz="1600"/>
            </a:lvl4pPr>
            <a:lvl5pPr>
              <a:spcAft>
                <a:spcPts val="600"/>
              </a:spcAft>
              <a:defRPr sz="1600"/>
            </a:lvl5pPr>
            <a:lvl6pPr>
              <a:defRPr sz="1200"/>
            </a:lvl6pPr>
          </a:lstStyle>
          <a:p>
            <a:pPr lvl="0"/>
            <a:r>
              <a:rPr lang="en-US"/>
              <a:t>Place text here 18pt</a:t>
            </a:r>
          </a:p>
          <a:p>
            <a:pPr lvl="1"/>
            <a:r>
              <a:rPr lang="en-US"/>
              <a:t>Second level 18pt</a:t>
            </a:r>
          </a:p>
          <a:p>
            <a:pPr lvl="2"/>
            <a:r>
              <a:rPr lang="en-US"/>
              <a:t>Third level 18pt</a:t>
            </a:r>
          </a:p>
          <a:p>
            <a:pPr lvl="3"/>
            <a:r>
              <a:rPr lang="en-US"/>
              <a:t>Fourth level 16pt</a:t>
            </a:r>
          </a:p>
          <a:p>
            <a:pPr lvl="4"/>
            <a:r>
              <a:rPr lang="en-US"/>
              <a:t>Fifth level 16</a:t>
            </a:r>
          </a:p>
          <a:p>
            <a:pPr lvl="5"/>
            <a:r>
              <a:rPr lang="en-US"/>
              <a:t>Sixth level 12pt</a:t>
            </a:r>
          </a:p>
        </p:txBody>
      </p:sp>
      <p:sp>
        <p:nvSpPr>
          <p:cNvPr id="23" name="Footer Placeholder 3">
            <a:extLst>
              <a:ext uri="{FF2B5EF4-FFF2-40B4-BE49-F238E27FC236}">
                <a16:creationId xmlns:a16="http://schemas.microsoft.com/office/drawing/2014/main" id="{83000718-AD47-4F1E-8F71-56356C940652}"/>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26" name="Title 1">
            <a:extLst>
              <a:ext uri="{FF2B5EF4-FFF2-40B4-BE49-F238E27FC236}">
                <a16:creationId xmlns:a16="http://schemas.microsoft.com/office/drawing/2014/main" id="{01BF3E00-F066-4583-A5B1-87DD1966679B}"/>
              </a:ext>
            </a:extLst>
          </p:cNvPr>
          <p:cNvSpPr>
            <a:spLocks noGrp="1"/>
          </p:cNvSpPr>
          <p:nvPr>
            <p:ph type="title" hasCustomPrompt="1"/>
          </p:nvPr>
        </p:nvSpPr>
        <p:spPr>
          <a:xfrm>
            <a:off x="381001" y="380999"/>
            <a:ext cx="11429999" cy="793837"/>
          </a:xfrm>
        </p:spPr>
        <p:txBody>
          <a:bodyPr/>
          <a:lstStyle/>
          <a:p>
            <a:r>
              <a:rPr lang="en-GB"/>
              <a:t>Place headline here (36pt, min 30pt)</a:t>
            </a:r>
            <a:endParaRPr lang="en-US"/>
          </a:p>
        </p:txBody>
      </p:sp>
      <p:sp>
        <p:nvSpPr>
          <p:cNvPr id="30" name="Text Placeholder 3">
            <a:extLst>
              <a:ext uri="{FF2B5EF4-FFF2-40B4-BE49-F238E27FC236}">
                <a16:creationId xmlns:a16="http://schemas.microsoft.com/office/drawing/2014/main" id="{5650FA89-A64B-4802-B6DF-D1844A843000}"/>
              </a:ext>
            </a:extLst>
          </p:cNvPr>
          <p:cNvSpPr>
            <a:spLocks noGrp="1"/>
          </p:cNvSpPr>
          <p:nvPr>
            <p:ph type="body" sz="quarter" idx="11" hasCustomPrompt="1"/>
          </p:nvPr>
        </p:nvSpPr>
        <p:spPr>
          <a:xfrm>
            <a:off x="381000" y="1234440"/>
            <a:ext cx="11430000" cy="384048"/>
          </a:xfrm>
        </p:spPr>
        <p:txBody>
          <a:bodyPr anchor="t"/>
          <a:lstStyle>
            <a:lvl1pPr marL="0" indent="0">
              <a:spcAft>
                <a:spcPts val="0"/>
              </a:spcAft>
              <a:buNone/>
              <a:defRPr>
                <a:solidFill>
                  <a:schemeClr val="accent1"/>
                </a:solidFill>
                <a:latin typeface="GT Sectra Fine Rg" panose="00000500000000000000" pitchFamily="50" charset="0"/>
              </a:defRPr>
            </a:lvl1pPr>
          </a:lstStyle>
          <a:p>
            <a:pPr lvl="0"/>
            <a:r>
              <a:rPr lang="en-GB"/>
              <a:t>Place subtitle here in GT Sectra Fine </a:t>
            </a:r>
            <a:r>
              <a:rPr lang="en-GB" err="1"/>
              <a:t>Rg</a:t>
            </a:r>
            <a:r>
              <a:rPr lang="en-GB"/>
              <a:t> 20pt</a:t>
            </a:r>
            <a:endParaRPr lang="en-US"/>
          </a:p>
        </p:txBody>
      </p:sp>
      <p:sp>
        <p:nvSpPr>
          <p:cNvPr id="2" name="Slide Number Placeholder 1">
            <a:extLst>
              <a:ext uri="{FF2B5EF4-FFF2-40B4-BE49-F238E27FC236}">
                <a16:creationId xmlns:a16="http://schemas.microsoft.com/office/drawing/2014/main" id="{5D5B1DD8-C71C-4D65-A58A-0A9A86DCED84}"/>
              </a:ext>
            </a:extLst>
          </p:cNvPr>
          <p:cNvSpPr>
            <a:spLocks noGrp="1"/>
          </p:cNvSpPr>
          <p:nvPr>
            <p:ph type="sldNum" sz="quarter" idx="32"/>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1860496566"/>
      </p:ext>
    </p:extLst>
  </p:cSld>
  <p:clrMapOvr>
    <a:masterClrMapping/>
  </p:clrMapOvr>
  <p:extLst>
    <p:ext uri="{DCECCB84-F9BA-43D5-87BE-67443E8EF086}">
      <p15:sldGuideLst xmlns:p15="http://schemas.microsoft.com/office/powerpoint/2012/main">
        <p15:guide id="1" orient="horz" pos="3698">
          <p15:clr>
            <a:srgbClr val="C35EA4"/>
          </p15:clr>
        </p15:guide>
        <p15:guide id="2" orient="horz" pos="932">
          <p15:clr>
            <a:srgbClr val="547EB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Fill 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1"/>
            <a:ext cx="11484996" cy="546092"/>
          </a:xfrm>
          <a:prstGeom prst="rect">
            <a:avLst/>
          </a:prstGeom>
        </p:spPr>
        <p:txBody>
          <a:bodyPr/>
          <a:lstStyle>
            <a:lvl1pPr>
              <a:defRPr baseline="0">
                <a:solidFill>
                  <a:schemeClr val="bg1"/>
                </a:solidFill>
                <a:latin typeface="Arial" panose="020B0604020202020204" pitchFamily="34" charset="0"/>
                <a:cs typeface="Arial" panose="020B0604020202020204" pitchFamily="34" charset="0"/>
              </a:defRPr>
            </a:lvl1pPr>
          </a:lstStyle>
          <a:p>
            <a:r>
              <a:rPr lang="en-US"/>
              <a:t>Text and image slide</a:t>
            </a:r>
            <a:endParaRPr lang="en-GB"/>
          </a:p>
        </p:txBody>
      </p:sp>
      <p:sp>
        <p:nvSpPr>
          <p:cNvPr id="10" name="Content Placeholder 9"/>
          <p:cNvSpPr>
            <a:spLocks noGrp="1"/>
          </p:cNvSpPr>
          <p:nvPr>
            <p:ph sz="quarter" idx="14"/>
          </p:nvPr>
        </p:nvSpPr>
        <p:spPr>
          <a:xfrm>
            <a:off x="360000" y="2160000"/>
            <a:ext cx="5126038" cy="36360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A5CAE6-B0D3-4CB3-B038-8E3C3BF8977F}"/>
              </a:ext>
            </a:extLst>
          </p:cNvPr>
          <p:cNvSpPr>
            <a:spLocks noGrp="1"/>
          </p:cNvSpPr>
          <p:nvPr>
            <p:ph sz="quarter" idx="15" hasCustomPrompt="1"/>
          </p:nvPr>
        </p:nvSpPr>
        <p:spPr>
          <a:xfrm>
            <a:off x="360369" y="1242184"/>
            <a:ext cx="5723637" cy="474663"/>
          </a:xfrm>
          <a:prstGeom prst="rect">
            <a:avLst/>
          </a:prstGeom>
        </p:spPr>
        <p:txBody>
          <a:bodyPr/>
          <a:lstStyle>
            <a:lvl1pPr>
              <a:defRPr sz="2179">
                <a:solidFill>
                  <a:srgbClr val="FF8200"/>
                </a:solidFill>
                <a:latin typeface="Arial" panose="020B0604020202020204" pitchFamily="34" charset="0"/>
                <a:cs typeface="Arial" panose="020B0604020202020204" pitchFamily="34" charset="0"/>
              </a:defRPr>
            </a:lvl1pPr>
          </a:lstStyle>
          <a:p>
            <a:pPr lvl="0"/>
            <a:r>
              <a:rPr lang="en-US"/>
              <a:t>this line in bright accent </a:t>
            </a:r>
            <a:r>
              <a:rPr lang="en-US" err="1"/>
              <a:t>colour</a:t>
            </a:r>
            <a:endParaRPr lang="en-GB"/>
          </a:p>
        </p:txBody>
      </p:sp>
      <p:sp>
        <p:nvSpPr>
          <p:cNvPr id="6" name="Date Placeholder 5">
            <a:extLst>
              <a:ext uri="{FF2B5EF4-FFF2-40B4-BE49-F238E27FC236}">
                <a16:creationId xmlns:a16="http://schemas.microsoft.com/office/drawing/2014/main" id="{7A054240-7A9B-4882-9F19-41B9327F3717}"/>
              </a:ext>
            </a:extLst>
          </p:cNvPr>
          <p:cNvSpPr>
            <a:spLocks noGrp="1"/>
          </p:cNvSpPr>
          <p:nvPr>
            <p:ph type="dt" sz="half" idx="16"/>
          </p:nvPr>
        </p:nvSpPr>
        <p:spPr/>
        <p:txBody>
          <a:bodyPr/>
          <a:lstStyle>
            <a:lvl1pPr>
              <a:defRPr>
                <a:solidFill>
                  <a:schemeClr val="bg1"/>
                </a:solidFill>
              </a:defRPr>
            </a:lvl1pPr>
          </a:lstStyle>
          <a:p>
            <a:pPr defTabSz="603677">
              <a:defRPr/>
            </a:pPr>
            <a:endParaRPr lang="en-GB">
              <a:solidFill>
                <a:prstClr val="white"/>
              </a:solidFill>
            </a:endParaRPr>
          </a:p>
        </p:txBody>
      </p:sp>
      <p:sp>
        <p:nvSpPr>
          <p:cNvPr id="8" name="Footer Placeholder 7">
            <a:extLst>
              <a:ext uri="{FF2B5EF4-FFF2-40B4-BE49-F238E27FC236}">
                <a16:creationId xmlns:a16="http://schemas.microsoft.com/office/drawing/2014/main" id="{991712A1-8861-40C3-9306-D6CEB397E045}"/>
              </a:ext>
            </a:extLst>
          </p:cNvPr>
          <p:cNvSpPr>
            <a:spLocks noGrp="1"/>
          </p:cNvSpPr>
          <p:nvPr>
            <p:ph type="ftr" sz="quarter" idx="17"/>
          </p:nvPr>
        </p:nvSpPr>
        <p:spPr/>
        <p:txBody>
          <a:bodyPr/>
          <a:lstStyle>
            <a:lvl1pPr>
              <a:defRPr>
                <a:solidFill>
                  <a:schemeClr val="bg1"/>
                </a:solidFill>
              </a:defRPr>
            </a:lvl1pPr>
          </a:lstStyle>
          <a:p>
            <a:pPr defTabSz="603677">
              <a:defRPr/>
            </a:pPr>
            <a:r>
              <a:rPr lang="en-GB">
                <a:solidFill>
                  <a:prstClr val="white"/>
                </a:solidFill>
                <a:cs typeface="Arial" panose="020B0604020202020204" pitchFamily="34" charset="0"/>
              </a:rPr>
              <a:t>Official</a:t>
            </a:r>
          </a:p>
        </p:txBody>
      </p:sp>
      <p:sp>
        <p:nvSpPr>
          <p:cNvPr id="9" name="Slide Number Placeholder 8">
            <a:extLst>
              <a:ext uri="{FF2B5EF4-FFF2-40B4-BE49-F238E27FC236}">
                <a16:creationId xmlns:a16="http://schemas.microsoft.com/office/drawing/2014/main" id="{EE6A0C79-AE27-40F2-8B10-8F672543A32E}"/>
              </a:ext>
            </a:extLst>
          </p:cNvPr>
          <p:cNvSpPr>
            <a:spLocks noGrp="1"/>
          </p:cNvSpPr>
          <p:nvPr>
            <p:ph type="sldNum" sz="quarter" idx="18"/>
          </p:nvPr>
        </p:nvSpPr>
        <p:spPr/>
        <p:txBody>
          <a:bodyPr/>
          <a:lstStyle>
            <a:lvl1pPr>
              <a:defRPr>
                <a:solidFill>
                  <a:schemeClr val="bg1"/>
                </a:solidFill>
              </a:defRPr>
            </a:lvl1pPr>
          </a:lstStyle>
          <a:p>
            <a:pPr defTabSz="603677">
              <a:defRPr/>
            </a:pPr>
            <a:fld id="{65B4609B-8544-49CE-A746-405E0ACF444D}" type="slidenum">
              <a:rPr lang="en-GB" smtClean="0">
                <a:solidFill>
                  <a:prstClr val="white"/>
                </a:solidFill>
              </a:rPr>
              <a:pPr defTabSz="603677">
                <a:defRPr/>
              </a:pPr>
              <a:t>‹#›</a:t>
            </a:fld>
            <a:endParaRPr lang="en-GB">
              <a:solidFill>
                <a:prstClr val="white"/>
              </a:solidFill>
            </a:endParaRPr>
          </a:p>
        </p:txBody>
      </p:sp>
    </p:spTree>
    <p:extLst>
      <p:ext uri="{BB962C8B-B14F-4D97-AF65-F5344CB8AC3E}">
        <p14:creationId xmlns:p14="http://schemas.microsoft.com/office/powerpoint/2010/main" val="23910009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ong Headline and 5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381000"/>
            <a:ext cx="11430000" cy="798829"/>
          </a:xfrm>
        </p:spPr>
        <p:txBody>
          <a:bodyPr/>
          <a:lstStyle>
            <a:lvl1pPr>
              <a:defRPr sz="3600"/>
            </a:lvl1pPr>
          </a:lstStyle>
          <a:p>
            <a:r>
              <a:rPr lang="en-GB"/>
              <a:t>Place headline here (36pt, min 30pt)</a:t>
            </a:r>
            <a:endParaRPr lang="en-US"/>
          </a:p>
        </p:txBody>
      </p:sp>
      <p:sp>
        <p:nvSpPr>
          <p:cNvPr id="15" name="Picture Placeholder 13">
            <a:extLst>
              <a:ext uri="{FF2B5EF4-FFF2-40B4-BE49-F238E27FC236}">
                <a16:creationId xmlns:a16="http://schemas.microsoft.com/office/drawing/2014/main" id="{BD757F29-5B8C-430C-B53D-FA44B1887B4E}"/>
              </a:ext>
            </a:extLst>
          </p:cNvPr>
          <p:cNvSpPr>
            <a:spLocks noGrp="1"/>
          </p:cNvSpPr>
          <p:nvPr>
            <p:ph type="pic" sz="quarter" idx="14" hasCustomPrompt="1"/>
          </p:nvPr>
        </p:nvSpPr>
        <p:spPr>
          <a:xfrm>
            <a:off x="713771" y="2098874"/>
            <a:ext cx="1312792" cy="1312792"/>
          </a:xfrm>
          <a:noFill/>
        </p:spPr>
        <p:txBody>
          <a:bodyPr/>
          <a:lstStyle>
            <a:lvl1pPr marL="0" indent="0" algn="ctr">
              <a:buFont typeface="Arial" panose="020B0604020202020204" pitchFamily="34" charset="0"/>
              <a:buNone/>
              <a:defRPr sz="1800" b="0"/>
            </a:lvl1pPr>
          </a:lstStyle>
          <a:p>
            <a:r>
              <a:rPr lang="en-GB"/>
              <a:t>Add icon</a:t>
            </a:r>
            <a:endParaRPr lang="en-US"/>
          </a:p>
        </p:txBody>
      </p:sp>
      <p:sp>
        <p:nvSpPr>
          <p:cNvPr id="22" name="Text Placeholder 21">
            <a:extLst>
              <a:ext uri="{FF2B5EF4-FFF2-40B4-BE49-F238E27FC236}">
                <a16:creationId xmlns:a16="http://schemas.microsoft.com/office/drawing/2014/main" id="{4C854DFB-B17D-45CF-98C3-3882DBE2C32C}"/>
              </a:ext>
            </a:extLst>
          </p:cNvPr>
          <p:cNvSpPr>
            <a:spLocks noGrp="1"/>
          </p:cNvSpPr>
          <p:nvPr>
            <p:ph type="body" sz="quarter" idx="19" hasCustomPrompt="1"/>
          </p:nvPr>
        </p:nvSpPr>
        <p:spPr>
          <a:xfrm>
            <a:off x="377415" y="3898899"/>
            <a:ext cx="1985504" cy="1971541"/>
          </a:xfrm>
        </p:spPr>
        <p:txBody>
          <a:bodyPr/>
          <a:lstStyle>
            <a:lvl1pPr marL="0" indent="0" algn="ctr">
              <a:lnSpc>
                <a:spcPct val="90000"/>
              </a:lnSpc>
              <a:spcAft>
                <a:spcPts val="600"/>
              </a:spcAft>
              <a:buFont typeface="Arial" panose="020B0604020202020204" pitchFamily="34" charset="0"/>
              <a:buNone/>
              <a:defRPr sz="2000" b="1">
                <a:latin typeface="+mj-lt"/>
              </a:defRPr>
            </a:lvl1pPr>
            <a:lvl2pPr marL="0" indent="0" algn="ctr">
              <a:spcAft>
                <a:spcPts val="600"/>
              </a:spcAft>
              <a:buNone/>
              <a:defRPr sz="1600"/>
            </a:lvl2pPr>
            <a:lvl3pPr marL="0" indent="0" algn="ctr">
              <a:spcAft>
                <a:spcPts val="600"/>
              </a:spcAft>
              <a:buNone/>
              <a:defRPr sz="1200"/>
            </a:lvl3pPr>
            <a:lvl4pPr marL="182880" indent="-182880" algn="ctr">
              <a:spcAft>
                <a:spcPts val="600"/>
              </a:spcAft>
              <a:buFont typeface="Arial" panose="020B0604020202020204" pitchFamily="34" charset="0"/>
              <a:buChar char="•"/>
              <a:defRPr sz="1200"/>
            </a:lvl4pPr>
            <a:lvl5pPr>
              <a:spcAft>
                <a:spcPts val="600"/>
              </a:spcAft>
              <a:defRPr sz="1600"/>
            </a:lvl5pPr>
          </a:lstStyle>
          <a:p>
            <a:pPr lvl="0"/>
            <a:r>
              <a:rPr lang="en-US"/>
              <a:t>Headline 20pt</a:t>
            </a:r>
          </a:p>
          <a:p>
            <a:pPr lvl="1"/>
            <a:r>
              <a:rPr lang="en-US"/>
              <a:t>Details 16pt</a:t>
            </a:r>
          </a:p>
          <a:p>
            <a:pPr lvl="2"/>
            <a:r>
              <a:rPr lang="en-US"/>
              <a:t>More details 12pt</a:t>
            </a:r>
          </a:p>
          <a:p>
            <a:pPr lvl="3"/>
            <a:r>
              <a:rPr lang="en-US"/>
              <a:t>Bullet point 12pt</a:t>
            </a:r>
          </a:p>
        </p:txBody>
      </p:sp>
      <p:sp>
        <p:nvSpPr>
          <p:cNvPr id="16" name="Text Placeholder 21">
            <a:extLst>
              <a:ext uri="{FF2B5EF4-FFF2-40B4-BE49-F238E27FC236}">
                <a16:creationId xmlns:a16="http://schemas.microsoft.com/office/drawing/2014/main" id="{C5D125FD-0D25-4E65-82F5-4E18FE84E47C}"/>
              </a:ext>
            </a:extLst>
          </p:cNvPr>
          <p:cNvSpPr>
            <a:spLocks noGrp="1"/>
          </p:cNvSpPr>
          <p:nvPr>
            <p:ph type="body" sz="quarter" idx="20" hasCustomPrompt="1"/>
          </p:nvPr>
        </p:nvSpPr>
        <p:spPr>
          <a:xfrm>
            <a:off x="2739435" y="3898899"/>
            <a:ext cx="1985504" cy="1979613"/>
          </a:xfrm>
        </p:spPr>
        <p:txBody>
          <a:bodyPr/>
          <a:lstStyle>
            <a:lvl1pPr marL="0" indent="0" algn="ctr">
              <a:lnSpc>
                <a:spcPct val="90000"/>
              </a:lnSpc>
              <a:spcAft>
                <a:spcPts val="600"/>
              </a:spcAft>
              <a:buFont typeface="Arial" panose="020B0604020202020204" pitchFamily="34" charset="0"/>
              <a:buNone/>
              <a:defRPr sz="2000" b="1">
                <a:latin typeface="+mj-lt"/>
              </a:defRPr>
            </a:lvl1pPr>
            <a:lvl2pPr marL="0" indent="0" algn="ctr">
              <a:spcAft>
                <a:spcPts val="600"/>
              </a:spcAft>
              <a:buNone/>
              <a:defRPr sz="1600"/>
            </a:lvl2pPr>
            <a:lvl3pPr marL="0" indent="0" algn="ctr">
              <a:spcAft>
                <a:spcPts val="600"/>
              </a:spcAft>
              <a:buNone/>
              <a:defRPr sz="1200"/>
            </a:lvl3pPr>
            <a:lvl4pPr marL="182880" indent="-182880" algn="ctr">
              <a:spcAft>
                <a:spcPts val="600"/>
              </a:spcAft>
              <a:buFont typeface="Arial" panose="020B0604020202020204" pitchFamily="34" charset="0"/>
              <a:buChar char="•"/>
              <a:defRPr sz="1200"/>
            </a:lvl4pPr>
            <a:lvl5pPr>
              <a:spcAft>
                <a:spcPts val="600"/>
              </a:spcAft>
              <a:defRPr sz="1600"/>
            </a:lvl5pPr>
          </a:lstStyle>
          <a:p>
            <a:pPr lvl="0"/>
            <a:r>
              <a:rPr lang="en-US"/>
              <a:t>Headline 20pt</a:t>
            </a:r>
          </a:p>
          <a:p>
            <a:pPr lvl="1"/>
            <a:r>
              <a:rPr lang="en-US"/>
              <a:t>Details 16pt</a:t>
            </a:r>
          </a:p>
          <a:p>
            <a:pPr lvl="2"/>
            <a:r>
              <a:rPr lang="en-US"/>
              <a:t>More details 12pt</a:t>
            </a:r>
          </a:p>
          <a:p>
            <a:pPr lvl="3"/>
            <a:r>
              <a:rPr lang="en-US"/>
              <a:t>Bullet point 12pt</a:t>
            </a:r>
          </a:p>
        </p:txBody>
      </p:sp>
      <p:sp>
        <p:nvSpPr>
          <p:cNvPr id="21" name="Text Placeholder 21">
            <a:extLst>
              <a:ext uri="{FF2B5EF4-FFF2-40B4-BE49-F238E27FC236}">
                <a16:creationId xmlns:a16="http://schemas.microsoft.com/office/drawing/2014/main" id="{5B124AA5-6419-4552-97B5-242DA08BE730}"/>
              </a:ext>
            </a:extLst>
          </p:cNvPr>
          <p:cNvSpPr>
            <a:spLocks noGrp="1"/>
          </p:cNvSpPr>
          <p:nvPr>
            <p:ph type="body" sz="quarter" idx="21" hasCustomPrompt="1"/>
          </p:nvPr>
        </p:nvSpPr>
        <p:spPr>
          <a:xfrm>
            <a:off x="5101455" y="3898899"/>
            <a:ext cx="1985504" cy="1979613"/>
          </a:xfrm>
        </p:spPr>
        <p:txBody>
          <a:bodyPr/>
          <a:lstStyle>
            <a:lvl1pPr marL="0" indent="0" algn="ctr">
              <a:lnSpc>
                <a:spcPct val="90000"/>
              </a:lnSpc>
              <a:spcAft>
                <a:spcPts val="600"/>
              </a:spcAft>
              <a:buFont typeface="Arial" panose="020B0604020202020204" pitchFamily="34" charset="0"/>
              <a:buNone/>
              <a:defRPr sz="2000" b="1">
                <a:latin typeface="+mj-lt"/>
              </a:defRPr>
            </a:lvl1pPr>
            <a:lvl2pPr marL="0" indent="0" algn="ctr">
              <a:spcAft>
                <a:spcPts val="600"/>
              </a:spcAft>
              <a:buNone/>
              <a:defRPr sz="1600"/>
            </a:lvl2pPr>
            <a:lvl3pPr marL="0" indent="0" algn="ctr">
              <a:spcAft>
                <a:spcPts val="600"/>
              </a:spcAft>
              <a:buNone/>
              <a:defRPr sz="1200"/>
            </a:lvl3pPr>
            <a:lvl4pPr marL="182880" indent="-182880" algn="ctr">
              <a:spcAft>
                <a:spcPts val="600"/>
              </a:spcAft>
              <a:buFont typeface="Arial" panose="020B0604020202020204" pitchFamily="34" charset="0"/>
              <a:buChar char="•"/>
              <a:defRPr sz="1200"/>
            </a:lvl4pPr>
            <a:lvl5pPr>
              <a:spcAft>
                <a:spcPts val="600"/>
              </a:spcAft>
              <a:defRPr sz="1600"/>
            </a:lvl5pPr>
          </a:lstStyle>
          <a:p>
            <a:pPr lvl="0"/>
            <a:r>
              <a:rPr lang="en-US"/>
              <a:t>Headline 20pt</a:t>
            </a:r>
          </a:p>
          <a:p>
            <a:pPr lvl="1"/>
            <a:r>
              <a:rPr lang="en-US"/>
              <a:t>Details 16pt</a:t>
            </a:r>
          </a:p>
          <a:p>
            <a:pPr lvl="2"/>
            <a:r>
              <a:rPr lang="en-US"/>
              <a:t>More details 12pt</a:t>
            </a:r>
          </a:p>
          <a:p>
            <a:pPr lvl="3"/>
            <a:r>
              <a:rPr lang="en-US"/>
              <a:t>Bullet point 12pt</a:t>
            </a:r>
          </a:p>
        </p:txBody>
      </p:sp>
      <p:sp>
        <p:nvSpPr>
          <p:cNvPr id="23" name="Text Placeholder 21">
            <a:extLst>
              <a:ext uri="{FF2B5EF4-FFF2-40B4-BE49-F238E27FC236}">
                <a16:creationId xmlns:a16="http://schemas.microsoft.com/office/drawing/2014/main" id="{A378CD97-B880-4BCB-AD71-A7C1C1C84891}"/>
              </a:ext>
            </a:extLst>
          </p:cNvPr>
          <p:cNvSpPr>
            <a:spLocks noGrp="1"/>
          </p:cNvSpPr>
          <p:nvPr>
            <p:ph type="body" sz="quarter" idx="22" hasCustomPrompt="1"/>
          </p:nvPr>
        </p:nvSpPr>
        <p:spPr>
          <a:xfrm>
            <a:off x="7463475" y="3898899"/>
            <a:ext cx="1985504" cy="1979613"/>
          </a:xfrm>
        </p:spPr>
        <p:txBody>
          <a:bodyPr/>
          <a:lstStyle>
            <a:lvl1pPr marL="0" indent="0" algn="ctr">
              <a:lnSpc>
                <a:spcPct val="90000"/>
              </a:lnSpc>
              <a:spcAft>
                <a:spcPts val="600"/>
              </a:spcAft>
              <a:buFont typeface="Arial" panose="020B0604020202020204" pitchFamily="34" charset="0"/>
              <a:buNone/>
              <a:defRPr sz="2000" b="1">
                <a:latin typeface="+mj-lt"/>
              </a:defRPr>
            </a:lvl1pPr>
            <a:lvl2pPr marL="0" indent="0" algn="ctr">
              <a:spcAft>
                <a:spcPts val="600"/>
              </a:spcAft>
              <a:buNone/>
              <a:defRPr sz="1600"/>
            </a:lvl2pPr>
            <a:lvl3pPr marL="0" indent="0" algn="ctr">
              <a:spcAft>
                <a:spcPts val="600"/>
              </a:spcAft>
              <a:buNone/>
              <a:defRPr sz="1200"/>
            </a:lvl3pPr>
            <a:lvl4pPr marL="182880" indent="-182880" algn="ctr">
              <a:spcAft>
                <a:spcPts val="600"/>
              </a:spcAft>
              <a:buFont typeface="Arial" panose="020B0604020202020204" pitchFamily="34" charset="0"/>
              <a:buChar char="•"/>
              <a:defRPr sz="1200"/>
            </a:lvl4pPr>
            <a:lvl5pPr>
              <a:spcAft>
                <a:spcPts val="600"/>
              </a:spcAft>
              <a:defRPr sz="1600"/>
            </a:lvl5pPr>
          </a:lstStyle>
          <a:p>
            <a:pPr lvl="0"/>
            <a:r>
              <a:rPr lang="en-US"/>
              <a:t>Headline 20pt</a:t>
            </a:r>
          </a:p>
          <a:p>
            <a:pPr lvl="1"/>
            <a:r>
              <a:rPr lang="en-US"/>
              <a:t>Details 16pt</a:t>
            </a:r>
          </a:p>
          <a:p>
            <a:pPr lvl="2"/>
            <a:r>
              <a:rPr lang="en-US"/>
              <a:t>More details 12pt</a:t>
            </a:r>
          </a:p>
          <a:p>
            <a:pPr lvl="3"/>
            <a:r>
              <a:rPr lang="en-US"/>
              <a:t>Bullet point 12pt</a:t>
            </a:r>
          </a:p>
        </p:txBody>
      </p:sp>
      <p:sp>
        <p:nvSpPr>
          <p:cNvPr id="24" name="Text Placeholder 21">
            <a:extLst>
              <a:ext uri="{FF2B5EF4-FFF2-40B4-BE49-F238E27FC236}">
                <a16:creationId xmlns:a16="http://schemas.microsoft.com/office/drawing/2014/main" id="{82CB6C29-05E0-4B43-A2EB-22FEB969E562}"/>
              </a:ext>
            </a:extLst>
          </p:cNvPr>
          <p:cNvSpPr>
            <a:spLocks noGrp="1"/>
          </p:cNvSpPr>
          <p:nvPr>
            <p:ph type="body" sz="quarter" idx="23" hasCustomPrompt="1"/>
          </p:nvPr>
        </p:nvSpPr>
        <p:spPr>
          <a:xfrm>
            <a:off x="9825496" y="3898899"/>
            <a:ext cx="1985504" cy="1979613"/>
          </a:xfrm>
        </p:spPr>
        <p:txBody>
          <a:bodyPr/>
          <a:lstStyle>
            <a:lvl1pPr marL="0" indent="0" algn="ctr">
              <a:lnSpc>
                <a:spcPct val="90000"/>
              </a:lnSpc>
              <a:spcAft>
                <a:spcPts val="600"/>
              </a:spcAft>
              <a:buFont typeface="Arial" panose="020B0604020202020204" pitchFamily="34" charset="0"/>
              <a:buNone/>
              <a:defRPr sz="2000" b="1">
                <a:latin typeface="+mj-lt"/>
              </a:defRPr>
            </a:lvl1pPr>
            <a:lvl2pPr marL="0" indent="0" algn="ctr">
              <a:spcAft>
                <a:spcPts val="600"/>
              </a:spcAft>
              <a:buNone/>
              <a:defRPr sz="1600"/>
            </a:lvl2pPr>
            <a:lvl3pPr marL="0" indent="0" algn="ctr">
              <a:spcAft>
                <a:spcPts val="600"/>
              </a:spcAft>
              <a:buNone/>
              <a:defRPr sz="1200"/>
            </a:lvl3pPr>
            <a:lvl4pPr marL="182880" indent="-182880" algn="ctr">
              <a:spcAft>
                <a:spcPts val="600"/>
              </a:spcAft>
              <a:buFont typeface="Arial" panose="020B0604020202020204" pitchFamily="34" charset="0"/>
              <a:buChar char="•"/>
              <a:defRPr sz="1200"/>
            </a:lvl4pPr>
            <a:lvl5pPr>
              <a:spcAft>
                <a:spcPts val="600"/>
              </a:spcAft>
              <a:defRPr sz="1600"/>
            </a:lvl5pPr>
          </a:lstStyle>
          <a:p>
            <a:pPr lvl="0"/>
            <a:r>
              <a:rPr lang="en-US"/>
              <a:t>Headline 20pt</a:t>
            </a:r>
          </a:p>
          <a:p>
            <a:pPr lvl="1"/>
            <a:r>
              <a:rPr lang="en-US"/>
              <a:t>Details 16pt</a:t>
            </a:r>
          </a:p>
          <a:p>
            <a:pPr lvl="2"/>
            <a:r>
              <a:rPr lang="en-US"/>
              <a:t>More details 12pt</a:t>
            </a:r>
          </a:p>
          <a:p>
            <a:pPr lvl="3"/>
            <a:r>
              <a:rPr lang="en-US"/>
              <a:t>Bullet point 12pt</a:t>
            </a:r>
          </a:p>
        </p:txBody>
      </p:sp>
      <p:cxnSp>
        <p:nvCxnSpPr>
          <p:cNvPr id="4" name="Straight Connector 3">
            <a:extLst>
              <a:ext uri="{FF2B5EF4-FFF2-40B4-BE49-F238E27FC236}">
                <a16:creationId xmlns:a16="http://schemas.microsoft.com/office/drawing/2014/main" id="{B13EDE11-CE40-4943-AE63-A3B14CB3C037}"/>
              </a:ext>
            </a:extLst>
          </p:cNvPr>
          <p:cNvCxnSpPr>
            <a:cxnSpLocks/>
          </p:cNvCxnSpPr>
          <p:nvPr userDrawn="1"/>
        </p:nvCxnSpPr>
        <p:spPr>
          <a:xfrm>
            <a:off x="1141567" y="3634154"/>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7ED40C-58DA-45F1-8E80-6A74976C6E1E}"/>
              </a:ext>
            </a:extLst>
          </p:cNvPr>
          <p:cNvCxnSpPr/>
          <p:nvPr userDrawn="1"/>
        </p:nvCxnSpPr>
        <p:spPr>
          <a:xfrm>
            <a:off x="3503587" y="3634154"/>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91A22B2-C08A-41DA-ACB1-5B59B4CDA8DE}"/>
              </a:ext>
            </a:extLst>
          </p:cNvPr>
          <p:cNvCxnSpPr/>
          <p:nvPr userDrawn="1"/>
        </p:nvCxnSpPr>
        <p:spPr>
          <a:xfrm>
            <a:off x="5865607" y="3634154"/>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D3E374-86AB-4A80-81AD-B09F07C51B80}"/>
              </a:ext>
            </a:extLst>
          </p:cNvPr>
          <p:cNvCxnSpPr/>
          <p:nvPr userDrawn="1"/>
        </p:nvCxnSpPr>
        <p:spPr>
          <a:xfrm>
            <a:off x="8227627" y="3634154"/>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3A5244A-D0CA-43CB-A0DB-296A219EDC9D}"/>
              </a:ext>
            </a:extLst>
          </p:cNvPr>
          <p:cNvCxnSpPr>
            <a:cxnSpLocks/>
          </p:cNvCxnSpPr>
          <p:nvPr userDrawn="1"/>
        </p:nvCxnSpPr>
        <p:spPr>
          <a:xfrm>
            <a:off x="10589648" y="3634154"/>
            <a:ext cx="45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Picture Placeholder 13">
            <a:extLst>
              <a:ext uri="{FF2B5EF4-FFF2-40B4-BE49-F238E27FC236}">
                <a16:creationId xmlns:a16="http://schemas.microsoft.com/office/drawing/2014/main" id="{EABD27E6-4547-45B3-9AC5-1EF508AE88ED}"/>
              </a:ext>
            </a:extLst>
          </p:cNvPr>
          <p:cNvSpPr>
            <a:spLocks noGrp="1"/>
          </p:cNvSpPr>
          <p:nvPr>
            <p:ph type="pic" sz="quarter" idx="24" hasCustomPrompt="1"/>
          </p:nvPr>
        </p:nvSpPr>
        <p:spPr>
          <a:xfrm>
            <a:off x="3075791" y="2098874"/>
            <a:ext cx="1312792" cy="1312792"/>
          </a:xfrm>
          <a:noFill/>
        </p:spPr>
        <p:txBody>
          <a:bodyPr/>
          <a:lstStyle>
            <a:lvl1pPr marL="0" indent="0" algn="ctr">
              <a:buFont typeface="Arial" panose="020B0604020202020204" pitchFamily="34" charset="0"/>
              <a:buNone/>
              <a:defRPr sz="1800" b="0"/>
            </a:lvl1pPr>
          </a:lstStyle>
          <a:p>
            <a:r>
              <a:rPr lang="en-GB"/>
              <a:t>Add icon</a:t>
            </a:r>
            <a:endParaRPr lang="en-US"/>
          </a:p>
        </p:txBody>
      </p:sp>
      <p:sp>
        <p:nvSpPr>
          <p:cNvPr id="30" name="Picture Placeholder 13">
            <a:extLst>
              <a:ext uri="{FF2B5EF4-FFF2-40B4-BE49-F238E27FC236}">
                <a16:creationId xmlns:a16="http://schemas.microsoft.com/office/drawing/2014/main" id="{31C34651-25FA-45DD-86DF-BB58EBE9AA84}"/>
              </a:ext>
            </a:extLst>
          </p:cNvPr>
          <p:cNvSpPr>
            <a:spLocks noGrp="1"/>
          </p:cNvSpPr>
          <p:nvPr>
            <p:ph type="pic" sz="quarter" idx="25" hasCustomPrompt="1"/>
          </p:nvPr>
        </p:nvSpPr>
        <p:spPr>
          <a:xfrm>
            <a:off x="5437811" y="2098874"/>
            <a:ext cx="1312792" cy="1312792"/>
          </a:xfrm>
          <a:noFill/>
        </p:spPr>
        <p:txBody>
          <a:bodyPr/>
          <a:lstStyle>
            <a:lvl1pPr marL="0" indent="0" algn="ctr">
              <a:buFont typeface="Arial" panose="020B0604020202020204" pitchFamily="34" charset="0"/>
              <a:buNone/>
              <a:defRPr sz="1800" b="0"/>
            </a:lvl1pPr>
          </a:lstStyle>
          <a:p>
            <a:r>
              <a:rPr lang="en-GB"/>
              <a:t>Add icon</a:t>
            </a:r>
            <a:endParaRPr lang="en-US"/>
          </a:p>
        </p:txBody>
      </p:sp>
      <p:sp>
        <p:nvSpPr>
          <p:cNvPr id="31" name="Picture Placeholder 13">
            <a:extLst>
              <a:ext uri="{FF2B5EF4-FFF2-40B4-BE49-F238E27FC236}">
                <a16:creationId xmlns:a16="http://schemas.microsoft.com/office/drawing/2014/main" id="{B32375EE-E449-4B59-B987-5D6EBFBDF31C}"/>
              </a:ext>
            </a:extLst>
          </p:cNvPr>
          <p:cNvSpPr>
            <a:spLocks noGrp="1"/>
          </p:cNvSpPr>
          <p:nvPr>
            <p:ph type="pic" sz="quarter" idx="26" hasCustomPrompt="1"/>
          </p:nvPr>
        </p:nvSpPr>
        <p:spPr>
          <a:xfrm>
            <a:off x="7799831" y="2098874"/>
            <a:ext cx="1312792" cy="1312792"/>
          </a:xfrm>
          <a:noFill/>
        </p:spPr>
        <p:txBody>
          <a:bodyPr/>
          <a:lstStyle>
            <a:lvl1pPr marL="0" indent="0" algn="ctr">
              <a:buFont typeface="Arial" panose="020B0604020202020204" pitchFamily="34" charset="0"/>
              <a:buNone/>
              <a:defRPr sz="1800" b="0"/>
            </a:lvl1pPr>
          </a:lstStyle>
          <a:p>
            <a:r>
              <a:rPr lang="en-GB"/>
              <a:t>Add icon</a:t>
            </a:r>
            <a:endParaRPr lang="en-US"/>
          </a:p>
        </p:txBody>
      </p:sp>
      <p:sp>
        <p:nvSpPr>
          <p:cNvPr id="32" name="Picture Placeholder 13">
            <a:extLst>
              <a:ext uri="{FF2B5EF4-FFF2-40B4-BE49-F238E27FC236}">
                <a16:creationId xmlns:a16="http://schemas.microsoft.com/office/drawing/2014/main" id="{EE1692D5-4CE6-4990-8769-B146983B9477}"/>
              </a:ext>
            </a:extLst>
          </p:cNvPr>
          <p:cNvSpPr>
            <a:spLocks noGrp="1"/>
          </p:cNvSpPr>
          <p:nvPr>
            <p:ph type="pic" sz="quarter" idx="27" hasCustomPrompt="1"/>
          </p:nvPr>
        </p:nvSpPr>
        <p:spPr>
          <a:xfrm>
            <a:off x="10161852" y="2098874"/>
            <a:ext cx="1312792" cy="1312792"/>
          </a:xfrm>
          <a:noFill/>
        </p:spPr>
        <p:txBody>
          <a:bodyPr/>
          <a:lstStyle>
            <a:lvl1pPr marL="0" indent="0" algn="ctr">
              <a:buFont typeface="Arial" panose="020B0604020202020204" pitchFamily="34" charset="0"/>
              <a:buNone/>
              <a:defRPr sz="1800" b="0"/>
            </a:lvl1pPr>
          </a:lstStyle>
          <a:p>
            <a:r>
              <a:rPr lang="en-GB"/>
              <a:t>Add icon</a:t>
            </a:r>
            <a:endParaRPr lang="en-US"/>
          </a:p>
        </p:txBody>
      </p:sp>
      <p:sp>
        <p:nvSpPr>
          <p:cNvPr id="33" name="Footer Placeholder 3">
            <a:extLst>
              <a:ext uri="{FF2B5EF4-FFF2-40B4-BE49-F238E27FC236}">
                <a16:creationId xmlns:a16="http://schemas.microsoft.com/office/drawing/2014/main" id="{57676F53-2AF5-4F44-9119-3C3347D1DA0B}"/>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34" name="Text Placeholder 3">
            <a:extLst>
              <a:ext uri="{FF2B5EF4-FFF2-40B4-BE49-F238E27FC236}">
                <a16:creationId xmlns:a16="http://schemas.microsoft.com/office/drawing/2014/main" id="{B8D97977-AAE6-4533-93CA-ADE704E9F4AD}"/>
              </a:ext>
            </a:extLst>
          </p:cNvPr>
          <p:cNvSpPr>
            <a:spLocks noGrp="1"/>
          </p:cNvSpPr>
          <p:nvPr>
            <p:ph type="body" sz="quarter" idx="11" hasCustomPrompt="1"/>
          </p:nvPr>
        </p:nvSpPr>
        <p:spPr>
          <a:xfrm>
            <a:off x="381000" y="1234440"/>
            <a:ext cx="11430000" cy="384048"/>
          </a:xfrm>
        </p:spPr>
        <p:txBody>
          <a:bodyPr anchor="t"/>
          <a:lstStyle>
            <a:lvl1pPr marL="0" indent="0">
              <a:spcAft>
                <a:spcPts val="0"/>
              </a:spcAft>
              <a:buNone/>
              <a:defRPr>
                <a:solidFill>
                  <a:schemeClr val="accent1"/>
                </a:solidFill>
                <a:latin typeface="GT Sectra Fine Rg" panose="00000500000000000000" pitchFamily="50" charset="0"/>
              </a:defRPr>
            </a:lvl1pPr>
          </a:lstStyle>
          <a:p>
            <a:pPr lvl="0"/>
            <a:r>
              <a:rPr lang="en-GB"/>
              <a:t>Place subtitle here in GT Sectra Fine </a:t>
            </a:r>
            <a:r>
              <a:rPr lang="en-GB" err="1"/>
              <a:t>Rg</a:t>
            </a:r>
            <a:r>
              <a:rPr lang="en-GB"/>
              <a:t> 20pt</a:t>
            </a:r>
            <a:endParaRPr lang="en-US"/>
          </a:p>
        </p:txBody>
      </p:sp>
      <p:sp>
        <p:nvSpPr>
          <p:cNvPr id="3" name="Slide Number Placeholder 2">
            <a:extLst>
              <a:ext uri="{FF2B5EF4-FFF2-40B4-BE49-F238E27FC236}">
                <a16:creationId xmlns:a16="http://schemas.microsoft.com/office/drawing/2014/main" id="{55D3E087-C0E5-4045-83EC-D0F38053E0B8}"/>
              </a:ext>
            </a:extLst>
          </p:cNvPr>
          <p:cNvSpPr>
            <a:spLocks noGrp="1"/>
          </p:cNvSpPr>
          <p:nvPr>
            <p:ph type="sldNum" sz="quarter" idx="28"/>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304273626"/>
      </p:ext>
    </p:extLst>
  </p:cSld>
  <p:clrMapOvr>
    <a:masterClrMapping/>
  </p:clrMapOvr>
  <p:extLst>
    <p:ext uri="{DCECCB84-F9BA-43D5-87BE-67443E8EF086}">
      <p15:sldGuideLst xmlns:p15="http://schemas.microsoft.com/office/powerpoint/2012/main">
        <p15:guide id="1" orient="horz" pos="3703">
          <p15:clr>
            <a:srgbClr val="C35EA4"/>
          </p15:clr>
        </p15:guide>
        <p15:guide id="2" orient="horz" pos="932">
          <p15:clr>
            <a:srgbClr val="547EBF"/>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ong Headline-Team 4-Box Shadow">
    <p:spTree>
      <p:nvGrpSpPr>
        <p:cNvPr id="1" name=""/>
        <p:cNvGrpSpPr/>
        <p:nvPr/>
      </p:nvGrpSpPr>
      <p:grpSpPr>
        <a:xfrm>
          <a:off x="0" y="0"/>
          <a:ext cx="0" cy="0"/>
          <a:chOff x="0" y="0"/>
          <a:chExt cx="0" cy="0"/>
        </a:xfrm>
      </p:grpSpPr>
      <p:sp>
        <p:nvSpPr>
          <p:cNvPr id="21" name="Picture Placeholder 13">
            <a:extLst>
              <a:ext uri="{FF2B5EF4-FFF2-40B4-BE49-F238E27FC236}">
                <a16:creationId xmlns:a16="http://schemas.microsoft.com/office/drawing/2014/main" id="{D57647B7-79D1-0A4B-BE19-EB3D7E56204A}"/>
              </a:ext>
            </a:extLst>
          </p:cNvPr>
          <p:cNvSpPr>
            <a:spLocks noGrp="1"/>
          </p:cNvSpPr>
          <p:nvPr>
            <p:ph type="pic" sz="quarter" idx="15" hasCustomPrompt="1"/>
          </p:nvPr>
        </p:nvSpPr>
        <p:spPr>
          <a:xfrm>
            <a:off x="1154655" y="1560513"/>
            <a:ext cx="1894600" cy="1894600"/>
          </a:xfrm>
          <a:solidFill>
            <a:schemeClr val="bg1">
              <a:lumMod val="95000"/>
            </a:schemeClr>
          </a:solidFill>
          <a:effectLst>
            <a:outerShdw dist="215900" dir="2700000" algn="tl" rotWithShape="0">
              <a:schemeClr val="accent1"/>
            </a:outerShdw>
          </a:effectLst>
        </p:spPr>
        <p:txBody>
          <a:bodyPr vert="horz" lIns="91440" tIns="91440" rIns="0" bIns="0" rtlCol="0">
            <a:noAutofit/>
          </a:bodyPr>
          <a:lstStyle>
            <a:lvl1pPr marL="0" indent="0">
              <a:buFont typeface="Arial" panose="020B0604020202020204" pitchFamily="34" charset="0"/>
              <a:buNone/>
              <a:defRPr lang="en-US" sz="1800" b="0" dirty="0"/>
            </a:lvl1pPr>
          </a:lstStyle>
          <a:p>
            <a:pPr lvl="0"/>
            <a:r>
              <a:rPr lang="en-GB"/>
              <a:t>Add profile photo</a:t>
            </a:r>
            <a:endParaRPr lang="en-US"/>
          </a:p>
        </p:txBody>
      </p:sp>
      <p:sp>
        <p:nvSpPr>
          <p:cNvPr id="46" name="Picture Placeholder 13">
            <a:extLst>
              <a:ext uri="{FF2B5EF4-FFF2-40B4-BE49-F238E27FC236}">
                <a16:creationId xmlns:a16="http://schemas.microsoft.com/office/drawing/2014/main" id="{25DB0B2A-9775-46B0-9A40-F75EBFA4B45C}"/>
              </a:ext>
            </a:extLst>
          </p:cNvPr>
          <p:cNvSpPr>
            <a:spLocks noGrp="1"/>
          </p:cNvSpPr>
          <p:nvPr>
            <p:ph type="pic" sz="quarter" idx="27" hasCustomPrompt="1"/>
          </p:nvPr>
        </p:nvSpPr>
        <p:spPr>
          <a:xfrm>
            <a:off x="3817351" y="1560513"/>
            <a:ext cx="1894600" cy="1894600"/>
          </a:xfrm>
          <a:solidFill>
            <a:schemeClr val="bg1">
              <a:lumMod val="95000"/>
            </a:schemeClr>
          </a:solidFill>
          <a:effectLst>
            <a:outerShdw dist="215900" dir="2700000" algn="tl" rotWithShape="0">
              <a:schemeClr val="accent1"/>
            </a:outerShdw>
          </a:effectLst>
        </p:spPr>
        <p:txBody>
          <a:bodyPr vert="horz" lIns="91440" tIns="91440" rIns="0" bIns="0" rtlCol="0">
            <a:noAutofit/>
          </a:bodyPr>
          <a:lstStyle>
            <a:lvl1pPr marL="0" indent="0">
              <a:buNone/>
              <a:defRPr lang="en-US" sz="1800" dirty="0"/>
            </a:lvl1pPr>
          </a:lstStyle>
          <a:p>
            <a:pPr lvl="0"/>
            <a:r>
              <a:rPr lang="en-GB"/>
              <a:t>Add profile photo</a:t>
            </a:r>
            <a:endParaRPr lang="en-US"/>
          </a:p>
        </p:txBody>
      </p:sp>
      <p:sp>
        <p:nvSpPr>
          <p:cNvPr id="47" name="Picture Placeholder 13">
            <a:extLst>
              <a:ext uri="{FF2B5EF4-FFF2-40B4-BE49-F238E27FC236}">
                <a16:creationId xmlns:a16="http://schemas.microsoft.com/office/drawing/2014/main" id="{F83F6B5F-EAE7-44DA-BD77-6D66865CEB92}"/>
              </a:ext>
            </a:extLst>
          </p:cNvPr>
          <p:cNvSpPr>
            <a:spLocks noGrp="1"/>
          </p:cNvSpPr>
          <p:nvPr>
            <p:ph type="pic" sz="quarter" idx="28" hasCustomPrompt="1"/>
          </p:nvPr>
        </p:nvSpPr>
        <p:spPr>
          <a:xfrm>
            <a:off x="6480047" y="1560513"/>
            <a:ext cx="1894600" cy="1894600"/>
          </a:xfrm>
          <a:solidFill>
            <a:schemeClr val="bg1">
              <a:lumMod val="95000"/>
            </a:schemeClr>
          </a:solidFill>
          <a:effectLst>
            <a:outerShdw dist="215900" dir="2700000" algn="tl" rotWithShape="0">
              <a:schemeClr val="accent1"/>
            </a:outerShdw>
          </a:effectLst>
        </p:spPr>
        <p:txBody>
          <a:bodyPr vert="horz" lIns="91440" tIns="91440" rIns="0" bIns="0" rtlCol="0">
            <a:noAutofit/>
          </a:bodyPr>
          <a:lstStyle>
            <a:lvl1pPr marL="0" indent="0">
              <a:buNone/>
              <a:defRPr lang="en-US" sz="1800" dirty="0"/>
            </a:lvl1pPr>
          </a:lstStyle>
          <a:p>
            <a:pPr lvl="0"/>
            <a:r>
              <a:rPr lang="en-GB"/>
              <a:t>Add profile photo</a:t>
            </a:r>
            <a:endParaRPr lang="en-US"/>
          </a:p>
        </p:txBody>
      </p:sp>
      <p:sp>
        <p:nvSpPr>
          <p:cNvPr id="48" name="Picture Placeholder 13">
            <a:extLst>
              <a:ext uri="{FF2B5EF4-FFF2-40B4-BE49-F238E27FC236}">
                <a16:creationId xmlns:a16="http://schemas.microsoft.com/office/drawing/2014/main" id="{AD8EF41C-E978-4139-80A4-73605C41EA35}"/>
              </a:ext>
            </a:extLst>
          </p:cNvPr>
          <p:cNvSpPr>
            <a:spLocks noGrp="1"/>
          </p:cNvSpPr>
          <p:nvPr>
            <p:ph type="pic" sz="quarter" idx="29" hasCustomPrompt="1"/>
          </p:nvPr>
        </p:nvSpPr>
        <p:spPr>
          <a:xfrm>
            <a:off x="9142743" y="1560513"/>
            <a:ext cx="1894600" cy="1894600"/>
          </a:xfrm>
          <a:solidFill>
            <a:schemeClr val="bg1">
              <a:lumMod val="95000"/>
            </a:schemeClr>
          </a:solidFill>
          <a:effectLst>
            <a:outerShdw dist="215900" dir="2700000" algn="tl" rotWithShape="0">
              <a:schemeClr val="accent1"/>
            </a:outerShdw>
          </a:effectLst>
        </p:spPr>
        <p:txBody>
          <a:bodyPr vert="horz" lIns="91440" tIns="91440" rIns="0" bIns="0" rtlCol="0">
            <a:noAutofit/>
          </a:bodyPr>
          <a:lstStyle>
            <a:lvl1pPr marL="0" indent="0">
              <a:buNone/>
              <a:defRPr lang="en-US" sz="1800" dirty="0"/>
            </a:lvl1pPr>
          </a:lstStyle>
          <a:p>
            <a:pPr lvl="0"/>
            <a:r>
              <a:rPr lang="en-GB"/>
              <a:t>Add profile photo</a:t>
            </a:r>
            <a:endParaRPr lang="en-US"/>
          </a:p>
        </p:txBody>
      </p:sp>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381000"/>
            <a:ext cx="11430000" cy="914400"/>
          </a:xfrm>
        </p:spPr>
        <p:txBody>
          <a:bodyPr/>
          <a:lstStyle>
            <a:lvl1pPr>
              <a:defRPr sz="3600"/>
            </a:lvl1pPr>
          </a:lstStyle>
          <a:p>
            <a:r>
              <a:rPr lang="en-GB"/>
              <a:t>Place headline here (36pt, min 30pt)</a:t>
            </a:r>
            <a:endParaRPr lang="en-US"/>
          </a:p>
        </p:txBody>
      </p:sp>
      <p:sp>
        <p:nvSpPr>
          <p:cNvPr id="26" name="Text Placeholder 21">
            <a:extLst>
              <a:ext uri="{FF2B5EF4-FFF2-40B4-BE49-F238E27FC236}">
                <a16:creationId xmlns:a16="http://schemas.microsoft.com/office/drawing/2014/main" id="{85299B8E-3F01-2548-8001-539E1BC6287C}"/>
              </a:ext>
            </a:extLst>
          </p:cNvPr>
          <p:cNvSpPr>
            <a:spLocks noGrp="1"/>
          </p:cNvSpPr>
          <p:nvPr>
            <p:ph type="body" sz="quarter" idx="19" hasCustomPrompt="1"/>
          </p:nvPr>
        </p:nvSpPr>
        <p:spPr>
          <a:xfrm>
            <a:off x="1154653" y="3914042"/>
            <a:ext cx="2047984" cy="2397858"/>
          </a:xfrm>
        </p:spPr>
        <p:txBody>
          <a:bodyPr/>
          <a:lstStyle>
            <a:lvl1pPr marL="0" indent="0">
              <a:lnSpc>
                <a:spcPct val="80000"/>
              </a:lnSpc>
              <a:spcAft>
                <a:spcPts val="600"/>
              </a:spcAft>
              <a:buFont typeface="Arial" panose="020B0604020202020204" pitchFamily="34" charset="0"/>
              <a:buNone/>
              <a:defRPr sz="2100" b="0" i="0">
                <a:solidFill>
                  <a:schemeClr val="accent2"/>
                </a:solidFill>
                <a:latin typeface="GT Sectra Fine Rg" panose="00000500000000000000" pitchFamily="50" charset="0"/>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a:t>
            </a:r>
            <a:br>
              <a:rPr lang="en-US"/>
            </a:br>
            <a:r>
              <a:rPr lang="en-US"/>
              <a:t>Last name 21pt</a:t>
            </a:r>
          </a:p>
          <a:p>
            <a:pPr lvl="1"/>
            <a:r>
              <a:rPr lang="en-US"/>
              <a:t>Role 16pt</a:t>
            </a:r>
          </a:p>
          <a:p>
            <a:pPr lvl="2"/>
            <a:r>
              <a:rPr lang="en-US"/>
              <a:t>Short bio 12pt</a:t>
            </a:r>
          </a:p>
          <a:p>
            <a:pPr lvl="3"/>
            <a:r>
              <a:rPr lang="en-US"/>
              <a:t>Bullet point 12pt</a:t>
            </a:r>
          </a:p>
        </p:txBody>
      </p:sp>
      <p:sp>
        <p:nvSpPr>
          <p:cNvPr id="27" name="Text Placeholder 21">
            <a:extLst>
              <a:ext uri="{FF2B5EF4-FFF2-40B4-BE49-F238E27FC236}">
                <a16:creationId xmlns:a16="http://schemas.microsoft.com/office/drawing/2014/main" id="{4E426F14-FA6B-9D46-869F-A452B7018F41}"/>
              </a:ext>
            </a:extLst>
          </p:cNvPr>
          <p:cNvSpPr>
            <a:spLocks noGrp="1"/>
          </p:cNvSpPr>
          <p:nvPr>
            <p:ph type="body" sz="quarter" idx="20" hasCustomPrompt="1"/>
          </p:nvPr>
        </p:nvSpPr>
        <p:spPr>
          <a:xfrm>
            <a:off x="3817350" y="3914042"/>
            <a:ext cx="2047984" cy="2397858"/>
          </a:xfrm>
        </p:spPr>
        <p:txBody>
          <a:bodyPr/>
          <a:lstStyle>
            <a:lvl1pPr marL="0" indent="0">
              <a:lnSpc>
                <a:spcPct val="80000"/>
              </a:lnSpc>
              <a:spcAft>
                <a:spcPts val="600"/>
              </a:spcAft>
              <a:buFont typeface="Arial" panose="020B0604020202020204" pitchFamily="34" charset="0"/>
              <a:buNone/>
              <a:defRPr lang="en-US" sz="2100" b="0" i="0" kern="1200" dirty="0" smtClean="0">
                <a:solidFill>
                  <a:schemeClr val="accent2"/>
                </a:solidFill>
                <a:latin typeface="GT Sectra Fine Rg" panose="00000500000000000000" pitchFamily="50" charset="0"/>
                <a:ea typeface="+mn-ea"/>
                <a:cs typeface="+mn-cs"/>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a:t>
            </a:r>
            <a:br>
              <a:rPr lang="en-US"/>
            </a:br>
            <a:r>
              <a:rPr lang="en-US"/>
              <a:t>Last name 21pt</a:t>
            </a:r>
          </a:p>
          <a:p>
            <a:pPr lvl="1"/>
            <a:r>
              <a:rPr lang="en-US"/>
              <a:t>Role 16pt</a:t>
            </a:r>
          </a:p>
          <a:p>
            <a:pPr lvl="2"/>
            <a:r>
              <a:rPr lang="en-US"/>
              <a:t>Short bio 12pt</a:t>
            </a:r>
          </a:p>
          <a:p>
            <a:pPr lvl="3"/>
            <a:r>
              <a:rPr lang="en-US"/>
              <a:t>Bullet point 12pt</a:t>
            </a:r>
          </a:p>
        </p:txBody>
      </p:sp>
      <p:sp>
        <p:nvSpPr>
          <p:cNvPr id="50" name="Text Placeholder 21">
            <a:extLst>
              <a:ext uri="{FF2B5EF4-FFF2-40B4-BE49-F238E27FC236}">
                <a16:creationId xmlns:a16="http://schemas.microsoft.com/office/drawing/2014/main" id="{538B1F0C-0682-354C-9C2E-DEAF9D4D617A}"/>
              </a:ext>
            </a:extLst>
          </p:cNvPr>
          <p:cNvSpPr>
            <a:spLocks noGrp="1"/>
          </p:cNvSpPr>
          <p:nvPr>
            <p:ph type="body" sz="quarter" idx="25" hasCustomPrompt="1"/>
          </p:nvPr>
        </p:nvSpPr>
        <p:spPr>
          <a:xfrm>
            <a:off x="6480047" y="3914042"/>
            <a:ext cx="2047984" cy="2397858"/>
          </a:xfrm>
        </p:spPr>
        <p:txBody>
          <a:bodyPr/>
          <a:lstStyle>
            <a:lvl1pPr marL="0" indent="0">
              <a:lnSpc>
                <a:spcPct val="80000"/>
              </a:lnSpc>
              <a:spcAft>
                <a:spcPts val="600"/>
              </a:spcAft>
              <a:buFont typeface="Arial" panose="020B0604020202020204" pitchFamily="34" charset="0"/>
              <a:buNone/>
              <a:defRPr lang="en-US" sz="2100" b="0" i="0" kern="1200" dirty="0" smtClean="0">
                <a:solidFill>
                  <a:schemeClr val="accent2"/>
                </a:solidFill>
                <a:latin typeface="GT Sectra Fine Rg" panose="00000500000000000000" pitchFamily="50" charset="0"/>
                <a:ea typeface="+mn-ea"/>
                <a:cs typeface="+mn-cs"/>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a:t>
            </a:r>
            <a:br>
              <a:rPr lang="en-US"/>
            </a:br>
            <a:r>
              <a:rPr lang="en-US"/>
              <a:t>Last name 21pt</a:t>
            </a:r>
          </a:p>
          <a:p>
            <a:pPr lvl="1"/>
            <a:r>
              <a:rPr lang="en-US"/>
              <a:t>Role 16pt</a:t>
            </a:r>
          </a:p>
          <a:p>
            <a:pPr lvl="2"/>
            <a:r>
              <a:rPr lang="en-US"/>
              <a:t>Short bio 12pt</a:t>
            </a:r>
          </a:p>
          <a:p>
            <a:pPr lvl="3"/>
            <a:r>
              <a:rPr lang="en-US"/>
              <a:t>Bullet point 12pt</a:t>
            </a:r>
          </a:p>
        </p:txBody>
      </p:sp>
      <p:sp>
        <p:nvSpPr>
          <p:cNvPr id="51" name="Text Placeholder 21">
            <a:extLst>
              <a:ext uri="{FF2B5EF4-FFF2-40B4-BE49-F238E27FC236}">
                <a16:creationId xmlns:a16="http://schemas.microsoft.com/office/drawing/2014/main" id="{C69C98AC-20D5-A44F-AEBD-63FEBDE6140B}"/>
              </a:ext>
            </a:extLst>
          </p:cNvPr>
          <p:cNvSpPr>
            <a:spLocks noGrp="1"/>
          </p:cNvSpPr>
          <p:nvPr>
            <p:ph type="body" sz="quarter" idx="26" hasCustomPrompt="1"/>
          </p:nvPr>
        </p:nvSpPr>
        <p:spPr>
          <a:xfrm>
            <a:off x="9142742" y="3914042"/>
            <a:ext cx="2047984" cy="2397858"/>
          </a:xfrm>
        </p:spPr>
        <p:txBody>
          <a:bodyPr/>
          <a:lstStyle>
            <a:lvl1pPr marL="0" indent="0">
              <a:lnSpc>
                <a:spcPct val="80000"/>
              </a:lnSpc>
              <a:spcAft>
                <a:spcPts val="600"/>
              </a:spcAft>
              <a:buFont typeface="Arial" panose="020B0604020202020204" pitchFamily="34" charset="0"/>
              <a:buNone/>
              <a:defRPr lang="en-US" sz="2100" b="0" i="0" kern="1200" dirty="0" smtClean="0">
                <a:solidFill>
                  <a:schemeClr val="accent2"/>
                </a:solidFill>
                <a:latin typeface="GT Sectra Fine Rg" panose="00000500000000000000" pitchFamily="50" charset="0"/>
                <a:ea typeface="+mn-ea"/>
                <a:cs typeface="+mn-cs"/>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a:t>
            </a:r>
            <a:br>
              <a:rPr lang="en-US"/>
            </a:br>
            <a:r>
              <a:rPr lang="en-US"/>
              <a:t>Last name 21pt</a:t>
            </a:r>
          </a:p>
          <a:p>
            <a:pPr lvl="1"/>
            <a:r>
              <a:rPr lang="en-US"/>
              <a:t>Role 16pt</a:t>
            </a:r>
          </a:p>
          <a:p>
            <a:pPr lvl="2"/>
            <a:r>
              <a:rPr lang="en-US"/>
              <a:t>Short bio 12pt</a:t>
            </a:r>
          </a:p>
          <a:p>
            <a:pPr lvl="3"/>
            <a:r>
              <a:rPr lang="en-US"/>
              <a:t>Bullet point 12pt</a:t>
            </a:r>
          </a:p>
        </p:txBody>
      </p:sp>
      <p:sp>
        <p:nvSpPr>
          <p:cNvPr id="13" name="Footer Placeholder 3">
            <a:extLst>
              <a:ext uri="{FF2B5EF4-FFF2-40B4-BE49-F238E27FC236}">
                <a16:creationId xmlns:a16="http://schemas.microsoft.com/office/drawing/2014/main" id="{9310CF55-0D9B-41F8-8D1E-8BA74BC232B7}"/>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3" name="Slide Number Placeholder 2">
            <a:extLst>
              <a:ext uri="{FF2B5EF4-FFF2-40B4-BE49-F238E27FC236}">
                <a16:creationId xmlns:a16="http://schemas.microsoft.com/office/drawing/2014/main" id="{684481D5-3713-4165-990F-CD2E7B955A03}"/>
              </a:ext>
            </a:extLst>
          </p:cNvPr>
          <p:cNvSpPr>
            <a:spLocks noGrp="1"/>
          </p:cNvSpPr>
          <p:nvPr>
            <p:ph type="sldNum" sz="quarter" idx="30"/>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3479016215"/>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ong Headline-Team 6-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381000"/>
            <a:ext cx="11430000" cy="914400"/>
          </a:xfrm>
        </p:spPr>
        <p:txBody>
          <a:bodyPr/>
          <a:lstStyle>
            <a:lvl1pPr>
              <a:defRPr sz="3600"/>
            </a:lvl1pPr>
          </a:lstStyle>
          <a:p>
            <a:r>
              <a:rPr lang="en-GB"/>
              <a:t>Place headline here (36pt, min 30pt)</a:t>
            </a:r>
            <a:endParaRPr lang="en-US"/>
          </a:p>
        </p:txBody>
      </p:sp>
      <p:sp>
        <p:nvSpPr>
          <p:cNvPr id="16" name="Picture Placeholder 13">
            <a:extLst>
              <a:ext uri="{FF2B5EF4-FFF2-40B4-BE49-F238E27FC236}">
                <a16:creationId xmlns:a16="http://schemas.microsoft.com/office/drawing/2014/main" id="{B8224852-B872-0E48-9DF5-0937E260C3BE}"/>
              </a:ext>
            </a:extLst>
          </p:cNvPr>
          <p:cNvSpPr>
            <a:spLocks noGrp="1"/>
          </p:cNvSpPr>
          <p:nvPr>
            <p:ph type="pic" sz="quarter" idx="14" hasCustomPrompt="1"/>
          </p:nvPr>
        </p:nvSpPr>
        <p:spPr>
          <a:xfrm>
            <a:off x="381000" y="1845611"/>
            <a:ext cx="1554480" cy="1554480"/>
          </a:xfrm>
          <a:solidFill>
            <a:schemeClr val="bg1">
              <a:lumMod val="95000"/>
            </a:schemeClr>
          </a:solidFill>
        </p:spPr>
        <p:txBody>
          <a:bodyPr lIns="91440" tIns="0"/>
          <a:lstStyle>
            <a:lvl1pPr marL="0" indent="0">
              <a:buNone/>
              <a:defRPr sz="1800" b="0"/>
            </a:lvl1pPr>
          </a:lstStyle>
          <a:p>
            <a:r>
              <a:rPr lang="en-GB"/>
              <a:t>Add profile photo</a:t>
            </a:r>
            <a:endParaRPr lang="en-US"/>
          </a:p>
        </p:txBody>
      </p:sp>
      <p:sp>
        <p:nvSpPr>
          <p:cNvPr id="21" name="Picture Placeholder 13">
            <a:extLst>
              <a:ext uri="{FF2B5EF4-FFF2-40B4-BE49-F238E27FC236}">
                <a16:creationId xmlns:a16="http://schemas.microsoft.com/office/drawing/2014/main" id="{D57647B7-79D1-0A4B-BE19-EB3D7E56204A}"/>
              </a:ext>
            </a:extLst>
          </p:cNvPr>
          <p:cNvSpPr>
            <a:spLocks noGrp="1"/>
          </p:cNvSpPr>
          <p:nvPr>
            <p:ph type="pic" sz="quarter" idx="15" hasCustomPrompt="1"/>
          </p:nvPr>
        </p:nvSpPr>
        <p:spPr>
          <a:xfrm>
            <a:off x="2356104" y="1845611"/>
            <a:ext cx="1554480" cy="1554480"/>
          </a:xfrm>
          <a:solidFill>
            <a:schemeClr val="bg1">
              <a:lumMod val="95000"/>
            </a:schemeClr>
          </a:solidFill>
        </p:spPr>
        <p:txBody>
          <a:bodyPr vert="horz" lIns="91440" tIns="0" rIns="0" bIns="0" rtlCol="0">
            <a:noAutofit/>
          </a:bodyPr>
          <a:lstStyle>
            <a:lvl1pPr marL="0" indent="0">
              <a:buNone/>
              <a:defRPr lang="en-US" sz="1800" b="0" dirty="0"/>
            </a:lvl1pPr>
          </a:lstStyle>
          <a:p>
            <a:pPr lvl="0"/>
            <a:r>
              <a:rPr lang="en-GB"/>
              <a:t>Add profile photo</a:t>
            </a:r>
            <a:endParaRPr lang="en-US"/>
          </a:p>
        </p:txBody>
      </p:sp>
      <p:sp>
        <p:nvSpPr>
          <p:cNvPr id="23" name="Picture Placeholder 13">
            <a:extLst>
              <a:ext uri="{FF2B5EF4-FFF2-40B4-BE49-F238E27FC236}">
                <a16:creationId xmlns:a16="http://schemas.microsoft.com/office/drawing/2014/main" id="{4340D6FD-1887-3544-A26E-8F335B859BDB}"/>
              </a:ext>
            </a:extLst>
          </p:cNvPr>
          <p:cNvSpPr>
            <a:spLocks noGrp="1"/>
          </p:cNvSpPr>
          <p:nvPr>
            <p:ph type="pic" sz="quarter" idx="16" hasCustomPrompt="1"/>
          </p:nvPr>
        </p:nvSpPr>
        <p:spPr>
          <a:xfrm>
            <a:off x="4331208" y="1845611"/>
            <a:ext cx="1554480" cy="1554480"/>
          </a:xfrm>
          <a:solidFill>
            <a:schemeClr val="bg1">
              <a:lumMod val="95000"/>
            </a:schemeClr>
          </a:solidFill>
        </p:spPr>
        <p:txBody>
          <a:bodyPr vert="horz" lIns="91440" tIns="0" rIns="0" bIns="0" rtlCol="0">
            <a:noAutofit/>
          </a:bodyPr>
          <a:lstStyle>
            <a:lvl1pPr marL="0" indent="0">
              <a:buNone/>
              <a:defRPr lang="en-US" sz="1800" b="0" dirty="0"/>
            </a:lvl1pPr>
          </a:lstStyle>
          <a:p>
            <a:pPr lvl="0"/>
            <a:r>
              <a:rPr lang="en-GB"/>
              <a:t>Add profile photo</a:t>
            </a:r>
            <a:endParaRPr lang="en-US"/>
          </a:p>
        </p:txBody>
      </p:sp>
      <p:sp>
        <p:nvSpPr>
          <p:cNvPr id="24" name="Picture Placeholder 13">
            <a:extLst>
              <a:ext uri="{FF2B5EF4-FFF2-40B4-BE49-F238E27FC236}">
                <a16:creationId xmlns:a16="http://schemas.microsoft.com/office/drawing/2014/main" id="{FA080C1D-BB93-B249-9F54-C5F7A16E098B}"/>
              </a:ext>
            </a:extLst>
          </p:cNvPr>
          <p:cNvSpPr>
            <a:spLocks noGrp="1"/>
          </p:cNvSpPr>
          <p:nvPr>
            <p:ph type="pic" sz="quarter" idx="17" hasCustomPrompt="1"/>
          </p:nvPr>
        </p:nvSpPr>
        <p:spPr>
          <a:xfrm>
            <a:off x="6306312" y="1845611"/>
            <a:ext cx="1554480" cy="1554480"/>
          </a:xfrm>
          <a:solidFill>
            <a:schemeClr val="bg1">
              <a:lumMod val="95000"/>
            </a:schemeClr>
          </a:solidFill>
        </p:spPr>
        <p:txBody>
          <a:bodyPr vert="horz" lIns="91440" tIns="0" rIns="0" bIns="0" rtlCol="0">
            <a:noAutofit/>
          </a:bodyPr>
          <a:lstStyle>
            <a:lvl1pPr marL="0" indent="0">
              <a:buNone/>
              <a:defRPr lang="en-US" sz="1800" b="0" dirty="0"/>
            </a:lvl1pPr>
          </a:lstStyle>
          <a:p>
            <a:pPr lvl="0"/>
            <a:r>
              <a:rPr lang="en-GB"/>
              <a:t>Add profile photo</a:t>
            </a:r>
            <a:endParaRPr lang="en-US"/>
          </a:p>
        </p:txBody>
      </p:sp>
      <p:sp>
        <p:nvSpPr>
          <p:cNvPr id="25" name="Picture Placeholder 13">
            <a:extLst>
              <a:ext uri="{FF2B5EF4-FFF2-40B4-BE49-F238E27FC236}">
                <a16:creationId xmlns:a16="http://schemas.microsoft.com/office/drawing/2014/main" id="{A1C6FF20-E7DF-8F42-9AE5-920A6769DA44}"/>
              </a:ext>
            </a:extLst>
          </p:cNvPr>
          <p:cNvSpPr>
            <a:spLocks noGrp="1"/>
          </p:cNvSpPr>
          <p:nvPr>
            <p:ph type="pic" sz="quarter" idx="18" hasCustomPrompt="1"/>
          </p:nvPr>
        </p:nvSpPr>
        <p:spPr>
          <a:xfrm>
            <a:off x="10256520" y="1845611"/>
            <a:ext cx="1554480" cy="1554480"/>
          </a:xfrm>
          <a:solidFill>
            <a:schemeClr val="bg1">
              <a:lumMod val="95000"/>
            </a:schemeClr>
          </a:solidFill>
        </p:spPr>
        <p:txBody>
          <a:bodyPr vert="horz" lIns="91440" tIns="0" rIns="0" bIns="0" rtlCol="0">
            <a:noAutofit/>
          </a:bodyPr>
          <a:lstStyle>
            <a:lvl1pPr marL="0" indent="0">
              <a:buNone/>
              <a:defRPr lang="en-US" sz="1800" b="0" dirty="0"/>
            </a:lvl1pPr>
          </a:lstStyle>
          <a:p>
            <a:pPr lvl="0"/>
            <a:r>
              <a:rPr lang="en-GB"/>
              <a:t>Add profile photo</a:t>
            </a:r>
            <a:endParaRPr lang="en-US"/>
          </a:p>
        </p:txBody>
      </p:sp>
      <p:sp>
        <p:nvSpPr>
          <p:cNvPr id="31" name="Picture Placeholder 13">
            <a:extLst>
              <a:ext uri="{FF2B5EF4-FFF2-40B4-BE49-F238E27FC236}">
                <a16:creationId xmlns:a16="http://schemas.microsoft.com/office/drawing/2014/main" id="{CA9187A3-C074-9F44-8687-E31C02BD5083}"/>
              </a:ext>
            </a:extLst>
          </p:cNvPr>
          <p:cNvSpPr>
            <a:spLocks noGrp="1"/>
          </p:cNvSpPr>
          <p:nvPr>
            <p:ph type="pic" sz="quarter" idx="24" hasCustomPrompt="1"/>
          </p:nvPr>
        </p:nvSpPr>
        <p:spPr>
          <a:xfrm>
            <a:off x="8281416" y="1845611"/>
            <a:ext cx="1554480" cy="1554480"/>
          </a:xfrm>
          <a:solidFill>
            <a:schemeClr val="bg1">
              <a:lumMod val="95000"/>
            </a:schemeClr>
          </a:solidFill>
        </p:spPr>
        <p:txBody>
          <a:bodyPr vert="horz" lIns="91440" tIns="0" rIns="0" bIns="0" rtlCol="0">
            <a:noAutofit/>
          </a:bodyPr>
          <a:lstStyle>
            <a:lvl1pPr marL="0" indent="0">
              <a:buNone/>
              <a:defRPr lang="en-US" sz="1800" b="0" dirty="0"/>
            </a:lvl1pPr>
          </a:lstStyle>
          <a:p>
            <a:pPr lvl="0"/>
            <a:r>
              <a:rPr lang="en-GB"/>
              <a:t>Add profile photo</a:t>
            </a:r>
            <a:endParaRPr lang="en-US"/>
          </a:p>
        </p:txBody>
      </p:sp>
      <p:sp>
        <p:nvSpPr>
          <p:cNvPr id="22" name="Text Placeholder 21">
            <a:extLst>
              <a:ext uri="{FF2B5EF4-FFF2-40B4-BE49-F238E27FC236}">
                <a16:creationId xmlns:a16="http://schemas.microsoft.com/office/drawing/2014/main" id="{6BEB5A56-DED2-134F-B0DE-11936982FFF4}"/>
              </a:ext>
            </a:extLst>
          </p:cNvPr>
          <p:cNvSpPr>
            <a:spLocks noGrp="1"/>
          </p:cNvSpPr>
          <p:nvPr>
            <p:ph type="body" sz="quarter" idx="19" hasCustomPrompt="1"/>
          </p:nvPr>
        </p:nvSpPr>
        <p:spPr>
          <a:xfrm>
            <a:off x="377415" y="3926552"/>
            <a:ext cx="1554480" cy="1943893"/>
          </a:xfrm>
        </p:spPr>
        <p:txBody>
          <a:bodyPr/>
          <a:lstStyle>
            <a:lvl1pPr marL="0" indent="0">
              <a:lnSpc>
                <a:spcPct val="80000"/>
              </a:lnSpc>
              <a:spcAft>
                <a:spcPts val="600"/>
              </a:spcAft>
              <a:buFont typeface="Arial" panose="020B0604020202020204" pitchFamily="34" charset="0"/>
              <a:buNone/>
              <a:defRPr sz="2100" b="0" i="0">
                <a:latin typeface="GT Sectra Fine Rg" panose="00000500000000000000" pitchFamily="50" charset="0"/>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21</a:t>
            </a:r>
          </a:p>
          <a:p>
            <a:pPr lvl="1"/>
            <a:r>
              <a:rPr lang="en-US"/>
              <a:t>Role 16pt</a:t>
            </a:r>
          </a:p>
          <a:p>
            <a:pPr lvl="2"/>
            <a:r>
              <a:rPr lang="en-US"/>
              <a:t>Short bio 12pt</a:t>
            </a:r>
          </a:p>
          <a:p>
            <a:pPr lvl="3"/>
            <a:r>
              <a:rPr lang="en-US"/>
              <a:t>Bullet point 12pt</a:t>
            </a:r>
          </a:p>
        </p:txBody>
      </p:sp>
      <p:sp>
        <p:nvSpPr>
          <p:cNvPr id="28" name="Text Placeholder 21">
            <a:extLst>
              <a:ext uri="{FF2B5EF4-FFF2-40B4-BE49-F238E27FC236}">
                <a16:creationId xmlns:a16="http://schemas.microsoft.com/office/drawing/2014/main" id="{923321BD-6745-7944-910F-B8C8E4AC31DD}"/>
              </a:ext>
            </a:extLst>
          </p:cNvPr>
          <p:cNvSpPr>
            <a:spLocks noGrp="1"/>
          </p:cNvSpPr>
          <p:nvPr>
            <p:ph type="body" sz="quarter" idx="20" hasCustomPrompt="1"/>
          </p:nvPr>
        </p:nvSpPr>
        <p:spPr>
          <a:xfrm>
            <a:off x="2353236" y="3926552"/>
            <a:ext cx="1554480" cy="1951961"/>
          </a:xfrm>
        </p:spPr>
        <p:txBody>
          <a:bodyPr/>
          <a:lstStyle>
            <a:lvl1pPr marL="0" indent="0">
              <a:lnSpc>
                <a:spcPct val="80000"/>
              </a:lnSpc>
              <a:spcAft>
                <a:spcPts val="600"/>
              </a:spcAft>
              <a:buFont typeface="Arial" panose="020B0604020202020204" pitchFamily="34" charset="0"/>
              <a:buNone/>
              <a:defRPr sz="2100" b="0" i="0">
                <a:latin typeface="GT Sectra Fine Rg" panose="00000500000000000000" pitchFamily="50" charset="0"/>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21</a:t>
            </a:r>
          </a:p>
          <a:p>
            <a:pPr lvl="1"/>
            <a:r>
              <a:rPr lang="en-US"/>
              <a:t>Role 16pt</a:t>
            </a:r>
          </a:p>
          <a:p>
            <a:pPr lvl="2"/>
            <a:r>
              <a:rPr lang="en-US"/>
              <a:t>Short bio 12pt</a:t>
            </a:r>
          </a:p>
          <a:p>
            <a:pPr lvl="3"/>
            <a:r>
              <a:rPr lang="en-US"/>
              <a:t>Bullet point 12pt</a:t>
            </a:r>
          </a:p>
        </p:txBody>
      </p:sp>
      <p:sp>
        <p:nvSpPr>
          <p:cNvPr id="29" name="Text Placeholder 21">
            <a:extLst>
              <a:ext uri="{FF2B5EF4-FFF2-40B4-BE49-F238E27FC236}">
                <a16:creationId xmlns:a16="http://schemas.microsoft.com/office/drawing/2014/main" id="{2A6C4DC7-1806-A74D-B434-61FF385F82AB}"/>
              </a:ext>
            </a:extLst>
          </p:cNvPr>
          <p:cNvSpPr>
            <a:spLocks noGrp="1"/>
          </p:cNvSpPr>
          <p:nvPr>
            <p:ph type="body" sz="quarter" idx="25" hasCustomPrompt="1"/>
          </p:nvPr>
        </p:nvSpPr>
        <p:spPr>
          <a:xfrm>
            <a:off x="4329057" y="3926552"/>
            <a:ext cx="1554480" cy="1951961"/>
          </a:xfrm>
        </p:spPr>
        <p:txBody>
          <a:bodyPr/>
          <a:lstStyle>
            <a:lvl1pPr marL="0" indent="0">
              <a:lnSpc>
                <a:spcPct val="80000"/>
              </a:lnSpc>
              <a:spcAft>
                <a:spcPts val="600"/>
              </a:spcAft>
              <a:buFont typeface="Arial" panose="020B0604020202020204" pitchFamily="34" charset="0"/>
              <a:buNone/>
              <a:defRPr sz="2100" b="0" i="0">
                <a:latin typeface="GT Sectra Fine Rg" panose="00000500000000000000" pitchFamily="50" charset="0"/>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21</a:t>
            </a:r>
          </a:p>
          <a:p>
            <a:pPr lvl="1"/>
            <a:r>
              <a:rPr lang="en-US"/>
              <a:t>Role 16pt</a:t>
            </a:r>
          </a:p>
          <a:p>
            <a:pPr lvl="2"/>
            <a:r>
              <a:rPr lang="en-US"/>
              <a:t>Short bio 12pt</a:t>
            </a:r>
          </a:p>
          <a:p>
            <a:pPr lvl="3"/>
            <a:r>
              <a:rPr lang="en-US"/>
              <a:t>Bullet point 12pt</a:t>
            </a:r>
          </a:p>
        </p:txBody>
      </p:sp>
      <p:sp>
        <p:nvSpPr>
          <p:cNvPr id="30" name="Text Placeholder 21">
            <a:extLst>
              <a:ext uri="{FF2B5EF4-FFF2-40B4-BE49-F238E27FC236}">
                <a16:creationId xmlns:a16="http://schemas.microsoft.com/office/drawing/2014/main" id="{053D7F26-6DC1-034C-B572-B4BFE718C797}"/>
              </a:ext>
            </a:extLst>
          </p:cNvPr>
          <p:cNvSpPr>
            <a:spLocks noGrp="1"/>
          </p:cNvSpPr>
          <p:nvPr>
            <p:ph type="body" sz="quarter" idx="26" hasCustomPrompt="1"/>
          </p:nvPr>
        </p:nvSpPr>
        <p:spPr>
          <a:xfrm>
            <a:off x="6304878" y="3926552"/>
            <a:ext cx="1554480" cy="1951961"/>
          </a:xfrm>
        </p:spPr>
        <p:txBody>
          <a:bodyPr/>
          <a:lstStyle>
            <a:lvl1pPr marL="0" indent="0">
              <a:lnSpc>
                <a:spcPct val="80000"/>
              </a:lnSpc>
              <a:spcAft>
                <a:spcPts val="600"/>
              </a:spcAft>
              <a:buFont typeface="Arial" panose="020B0604020202020204" pitchFamily="34" charset="0"/>
              <a:buNone/>
              <a:defRPr sz="2100" b="0" i="0">
                <a:latin typeface="GT Sectra Fine Rg" panose="00000500000000000000" pitchFamily="50" charset="0"/>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21</a:t>
            </a:r>
          </a:p>
          <a:p>
            <a:pPr lvl="1"/>
            <a:r>
              <a:rPr lang="en-US"/>
              <a:t>Role 16pt</a:t>
            </a:r>
          </a:p>
          <a:p>
            <a:pPr lvl="2"/>
            <a:r>
              <a:rPr lang="en-US"/>
              <a:t>Short bio 12pt</a:t>
            </a:r>
          </a:p>
          <a:p>
            <a:pPr lvl="3"/>
            <a:r>
              <a:rPr lang="en-US"/>
              <a:t>Bullet point 12pt</a:t>
            </a:r>
          </a:p>
        </p:txBody>
      </p:sp>
      <p:sp>
        <p:nvSpPr>
          <p:cNvPr id="32" name="Text Placeholder 21">
            <a:extLst>
              <a:ext uri="{FF2B5EF4-FFF2-40B4-BE49-F238E27FC236}">
                <a16:creationId xmlns:a16="http://schemas.microsoft.com/office/drawing/2014/main" id="{E075A489-B7B7-CE40-B061-D8A36AFCC817}"/>
              </a:ext>
            </a:extLst>
          </p:cNvPr>
          <p:cNvSpPr>
            <a:spLocks noGrp="1"/>
          </p:cNvSpPr>
          <p:nvPr>
            <p:ph type="body" sz="quarter" idx="27" hasCustomPrompt="1"/>
          </p:nvPr>
        </p:nvSpPr>
        <p:spPr>
          <a:xfrm>
            <a:off x="8280699" y="3926552"/>
            <a:ext cx="1554480" cy="1951961"/>
          </a:xfrm>
        </p:spPr>
        <p:txBody>
          <a:bodyPr/>
          <a:lstStyle>
            <a:lvl1pPr marL="0" indent="0">
              <a:lnSpc>
                <a:spcPct val="80000"/>
              </a:lnSpc>
              <a:spcAft>
                <a:spcPts val="600"/>
              </a:spcAft>
              <a:buFont typeface="Arial" panose="020B0604020202020204" pitchFamily="34" charset="0"/>
              <a:buNone/>
              <a:defRPr sz="2100" b="0" i="0">
                <a:latin typeface="GT Sectra Fine Rg" panose="00000500000000000000" pitchFamily="50" charset="0"/>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21</a:t>
            </a:r>
          </a:p>
          <a:p>
            <a:pPr lvl="1"/>
            <a:r>
              <a:rPr lang="en-US"/>
              <a:t>Role 16pt</a:t>
            </a:r>
          </a:p>
          <a:p>
            <a:pPr lvl="2"/>
            <a:r>
              <a:rPr lang="en-US"/>
              <a:t>Short bio 12pt</a:t>
            </a:r>
          </a:p>
          <a:p>
            <a:pPr lvl="3"/>
            <a:r>
              <a:rPr lang="en-US"/>
              <a:t>Bullet point 12pt</a:t>
            </a:r>
          </a:p>
        </p:txBody>
      </p:sp>
      <p:sp>
        <p:nvSpPr>
          <p:cNvPr id="35" name="Text Placeholder 21">
            <a:extLst>
              <a:ext uri="{FF2B5EF4-FFF2-40B4-BE49-F238E27FC236}">
                <a16:creationId xmlns:a16="http://schemas.microsoft.com/office/drawing/2014/main" id="{FF2BF483-5EDC-9242-AD58-57E84F538C81}"/>
              </a:ext>
            </a:extLst>
          </p:cNvPr>
          <p:cNvSpPr>
            <a:spLocks noGrp="1"/>
          </p:cNvSpPr>
          <p:nvPr>
            <p:ph type="body" sz="quarter" idx="28" hasCustomPrompt="1"/>
          </p:nvPr>
        </p:nvSpPr>
        <p:spPr>
          <a:xfrm>
            <a:off x="10256520" y="3926552"/>
            <a:ext cx="1554480" cy="1951961"/>
          </a:xfrm>
        </p:spPr>
        <p:txBody>
          <a:bodyPr/>
          <a:lstStyle>
            <a:lvl1pPr marL="0" indent="0">
              <a:lnSpc>
                <a:spcPct val="80000"/>
              </a:lnSpc>
              <a:spcAft>
                <a:spcPts val="600"/>
              </a:spcAft>
              <a:buFont typeface="Arial" panose="020B0604020202020204" pitchFamily="34" charset="0"/>
              <a:buNone/>
              <a:defRPr sz="2100" b="0" i="0">
                <a:latin typeface="GT Sectra Fine Rg" panose="00000500000000000000" pitchFamily="50" charset="0"/>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21</a:t>
            </a:r>
          </a:p>
          <a:p>
            <a:pPr lvl="1"/>
            <a:r>
              <a:rPr lang="en-US"/>
              <a:t>Role 16pt</a:t>
            </a:r>
          </a:p>
          <a:p>
            <a:pPr lvl="2"/>
            <a:r>
              <a:rPr lang="en-US"/>
              <a:t>Short bio 12pt</a:t>
            </a:r>
          </a:p>
          <a:p>
            <a:pPr lvl="3"/>
            <a:r>
              <a:rPr lang="en-US"/>
              <a:t>Bullet point 12pt</a:t>
            </a:r>
          </a:p>
        </p:txBody>
      </p:sp>
      <p:sp>
        <p:nvSpPr>
          <p:cNvPr id="37" name="Footer Placeholder 3">
            <a:extLst>
              <a:ext uri="{FF2B5EF4-FFF2-40B4-BE49-F238E27FC236}">
                <a16:creationId xmlns:a16="http://schemas.microsoft.com/office/drawing/2014/main" id="{BD665DCA-734C-4077-92CB-D7A9FCD67D98}"/>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3" name="Slide Number Placeholder 2">
            <a:extLst>
              <a:ext uri="{FF2B5EF4-FFF2-40B4-BE49-F238E27FC236}">
                <a16:creationId xmlns:a16="http://schemas.microsoft.com/office/drawing/2014/main" id="{BF3D474A-8A06-4078-BEBB-EBDCDD30231B}"/>
              </a:ext>
            </a:extLst>
          </p:cNvPr>
          <p:cNvSpPr>
            <a:spLocks noGrp="1"/>
          </p:cNvSpPr>
          <p:nvPr>
            <p:ph type="sldNum" sz="quarter" idx="29"/>
          </p:nvPr>
        </p:nvSpPr>
        <p:spPr/>
        <p:txBody>
          <a:bodyPr/>
          <a:lstStyle/>
          <a:p>
            <a:fld id="{1F90F471-3972-4120-B8B3-0237DE626C35}" type="slidenum">
              <a:rPr lang="en-US" smtClean="0"/>
              <a:pPr/>
              <a:t>‹#›</a:t>
            </a:fld>
            <a:endParaRPr lang="en-US"/>
          </a:p>
        </p:txBody>
      </p:sp>
      <p:sp>
        <p:nvSpPr>
          <p:cNvPr id="27" name="Picture Placeholder 4">
            <a:extLst>
              <a:ext uri="{FF2B5EF4-FFF2-40B4-BE49-F238E27FC236}">
                <a16:creationId xmlns:a16="http://schemas.microsoft.com/office/drawing/2014/main" id="{9FEF6117-B6D9-4841-8EFA-DF78BCFA9C0B}"/>
              </a:ext>
            </a:extLst>
          </p:cNvPr>
          <p:cNvSpPr>
            <a:spLocks noGrp="1"/>
          </p:cNvSpPr>
          <p:nvPr>
            <p:ph type="pic" sz="quarter" idx="30" hasCustomPrompt="1"/>
          </p:nvPr>
        </p:nvSpPr>
        <p:spPr>
          <a:xfrm>
            <a:off x="377415" y="3672216"/>
            <a:ext cx="457200" cy="27432"/>
          </a:xfrm>
          <a:solidFill>
            <a:schemeClr val="accent1"/>
          </a:solidFill>
        </p:spPr>
        <p:txBody>
          <a:bodyPr/>
          <a:lstStyle>
            <a:lvl1pPr>
              <a:buNone/>
              <a:defRPr sz="300"/>
            </a:lvl1pPr>
          </a:lstStyle>
          <a:p>
            <a:r>
              <a:rPr lang="en-GB"/>
              <a:t> </a:t>
            </a:r>
            <a:endParaRPr lang="en-US"/>
          </a:p>
        </p:txBody>
      </p:sp>
      <p:sp>
        <p:nvSpPr>
          <p:cNvPr id="38" name="Picture Placeholder 4">
            <a:extLst>
              <a:ext uri="{FF2B5EF4-FFF2-40B4-BE49-F238E27FC236}">
                <a16:creationId xmlns:a16="http://schemas.microsoft.com/office/drawing/2014/main" id="{90B0A6BB-BC70-4436-B334-35CF914D1772}"/>
              </a:ext>
            </a:extLst>
          </p:cNvPr>
          <p:cNvSpPr>
            <a:spLocks noGrp="1"/>
          </p:cNvSpPr>
          <p:nvPr>
            <p:ph type="pic" sz="quarter" idx="31" hasCustomPrompt="1"/>
          </p:nvPr>
        </p:nvSpPr>
        <p:spPr>
          <a:xfrm>
            <a:off x="2356104" y="3672216"/>
            <a:ext cx="457200" cy="27432"/>
          </a:xfrm>
          <a:solidFill>
            <a:schemeClr val="accent1"/>
          </a:solidFill>
        </p:spPr>
        <p:txBody>
          <a:bodyPr/>
          <a:lstStyle>
            <a:lvl1pPr>
              <a:buNone/>
              <a:defRPr sz="300"/>
            </a:lvl1pPr>
          </a:lstStyle>
          <a:p>
            <a:r>
              <a:rPr lang="en-GB"/>
              <a:t> </a:t>
            </a:r>
            <a:endParaRPr lang="en-US"/>
          </a:p>
        </p:txBody>
      </p:sp>
      <p:sp>
        <p:nvSpPr>
          <p:cNvPr id="39" name="Picture Placeholder 4">
            <a:extLst>
              <a:ext uri="{FF2B5EF4-FFF2-40B4-BE49-F238E27FC236}">
                <a16:creationId xmlns:a16="http://schemas.microsoft.com/office/drawing/2014/main" id="{EA23CA56-3568-4982-84E5-176DE32541C2}"/>
              </a:ext>
            </a:extLst>
          </p:cNvPr>
          <p:cNvSpPr>
            <a:spLocks noGrp="1"/>
          </p:cNvSpPr>
          <p:nvPr>
            <p:ph type="pic" sz="quarter" idx="32" hasCustomPrompt="1"/>
          </p:nvPr>
        </p:nvSpPr>
        <p:spPr>
          <a:xfrm>
            <a:off x="4331208" y="3672216"/>
            <a:ext cx="457200" cy="27432"/>
          </a:xfrm>
          <a:solidFill>
            <a:schemeClr val="accent1"/>
          </a:solidFill>
        </p:spPr>
        <p:txBody>
          <a:bodyPr/>
          <a:lstStyle>
            <a:lvl1pPr>
              <a:buNone/>
              <a:defRPr sz="300"/>
            </a:lvl1pPr>
          </a:lstStyle>
          <a:p>
            <a:r>
              <a:rPr lang="en-GB"/>
              <a:t> </a:t>
            </a:r>
            <a:endParaRPr lang="en-US"/>
          </a:p>
        </p:txBody>
      </p:sp>
      <p:sp>
        <p:nvSpPr>
          <p:cNvPr id="40" name="Picture Placeholder 4">
            <a:extLst>
              <a:ext uri="{FF2B5EF4-FFF2-40B4-BE49-F238E27FC236}">
                <a16:creationId xmlns:a16="http://schemas.microsoft.com/office/drawing/2014/main" id="{7E019EA7-B58E-4B17-A663-2E8CCD701589}"/>
              </a:ext>
            </a:extLst>
          </p:cNvPr>
          <p:cNvSpPr>
            <a:spLocks noGrp="1"/>
          </p:cNvSpPr>
          <p:nvPr>
            <p:ph type="pic" sz="quarter" idx="33" hasCustomPrompt="1"/>
          </p:nvPr>
        </p:nvSpPr>
        <p:spPr>
          <a:xfrm>
            <a:off x="6306312" y="3672216"/>
            <a:ext cx="457200" cy="27432"/>
          </a:xfrm>
          <a:solidFill>
            <a:schemeClr val="accent1"/>
          </a:solidFill>
        </p:spPr>
        <p:txBody>
          <a:bodyPr/>
          <a:lstStyle>
            <a:lvl1pPr>
              <a:buNone/>
              <a:defRPr sz="300"/>
            </a:lvl1pPr>
          </a:lstStyle>
          <a:p>
            <a:r>
              <a:rPr lang="en-GB"/>
              <a:t> </a:t>
            </a:r>
            <a:endParaRPr lang="en-US"/>
          </a:p>
        </p:txBody>
      </p:sp>
      <p:sp>
        <p:nvSpPr>
          <p:cNvPr id="44" name="Picture Placeholder 4">
            <a:extLst>
              <a:ext uri="{FF2B5EF4-FFF2-40B4-BE49-F238E27FC236}">
                <a16:creationId xmlns:a16="http://schemas.microsoft.com/office/drawing/2014/main" id="{9A57066F-5BF5-43F7-A9DA-1788B5511DA7}"/>
              </a:ext>
            </a:extLst>
          </p:cNvPr>
          <p:cNvSpPr>
            <a:spLocks noGrp="1"/>
          </p:cNvSpPr>
          <p:nvPr>
            <p:ph type="pic" sz="quarter" idx="34" hasCustomPrompt="1"/>
          </p:nvPr>
        </p:nvSpPr>
        <p:spPr>
          <a:xfrm>
            <a:off x="8281416" y="3672216"/>
            <a:ext cx="457200" cy="27432"/>
          </a:xfrm>
          <a:solidFill>
            <a:schemeClr val="accent1"/>
          </a:solidFill>
        </p:spPr>
        <p:txBody>
          <a:bodyPr/>
          <a:lstStyle>
            <a:lvl1pPr>
              <a:buNone/>
              <a:defRPr sz="300"/>
            </a:lvl1pPr>
          </a:lstStyle>
          <a:p>
            <a:r>
              <a:rPr lang="en-GB"/>
              <a:t> </a:t>
            </a:r>
            <a:endParaRPr lang="en-US"/>
          </a:p>
        </p:txBody>
      </p:sp>
      <p:sp>
        <p:nvSpPr>
          <p:cNvPr id="45" name="Picture Placeholder 4">
            <a:extLst>
              <a:ext uri="{FF2B5EF4-FFF2-40B4-BE49-F238E27FC236}">
                <a16:creationId xmlns:a16="http://schemas.microsoft.com/office/drawing/2014/main" id="{EA5F90EC-FB85-4041-85C1-409768D3A0C0}"/>
              </a:ext>
            </a:extLst>
          </p:cNvPr>
          <p:cNvSpPr>
            <a:spLocks noGrp="1"/>
          </p:cNvSpPr>
          <p:nvPr>
            <p:ph type="pic" sz="quarter" idx="35" hasCustomPrompt="1"/>
          </p:nvPr>
        </p:nvSpPr>
        <p:spPr>
          <a:xfrm>
            <a:off x="10256520" y="3672216"/>
            <a:ext cx="457200" cy="27432"/>
          </a:xfrm>
          <a:solidFill>
            <a:schemeClr val="accent1"/>
          </a:solidFill>
        </p:spPr>
        <p:txBody>
          <a:bodyPr/>
          <a:lstStyle>
            <a:lvl1pPr>
              <a:buNone/>
              <a:defRPr sz="300"/>
            </a:lvl1pPr>
          </a:lstStyle>
          <a:p>
            <a:r>
              <a:rPr lang="en-GB"/>
              <a:t> </a:t>
            </a:r>
            <a:endParaRPr lang="en-US"/>
          </a:p>
        </p:txBody>
      </p:sp>
    </p:spTree>
    <p:extLst>
      <p:ext uri="{BB962C8B-B14F-4D97-AF65-F5344CB8AC3E}">
        <p14:creationId xmlns:p14="http://schemas.microsoft.com/office/powerpoint/2010/main" val="2169303506"/>
      </p:ext>
    </p:extLst>
  </p:cSld>
  <p:clrMapOvr>
    <a:masterClrMapping/>
  </p:clrMapOvr>
  <p:extLst>
    <p:ext uri="{DCECCB84-F9BA-43D5-87BE-67443E8EF086}">
      <p15:sldGuideLst xmlns:p15="http://schemas.microsoft.com/office/powerpoint/2012/main">
        <p15:guide id="1" orient="horz" pos="3703">
          <p15:clr>
            <a:srgbClr val="C35EA4"/>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Long Headline-Team 6-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381000"/>
            <a:ext cx="11430000" cy="914400"/>
          </a:xfrm>
        </p:spPr>
        <p:txBody>
          <a:bodyPr/>
          <a:lstStyle>
            <a:lvl1pPr>
              <a:defRPr sz="3600"/>
            </a:lvl1pPr>
          </a:lstStyle>
          <a:p>
            <a:r>
              <a:rPr lang="en-GB"/>
              <a:t>Place headline here (36pt, min 30pt)</a:t>
            </a:r>
            <a:endParaRPr lang="en-US"/>
          </a:p>
        </p:txBody>
      </p:sp>
      <p:sp>
        <p:nvSpPr>
          <p:cNvPr id="16" name="Picture Placeholder 13">
            <a:extLst>
              <a:ext uri="{FF2B5EF4-FFF2-40B4-BE49-F238E27FC236}">
                <a16:creationId xmlns:a16="http://schemas.microsoft.com/office/drawing/2014/main" id="{B8224852-B872-0E48-9DF5-0937E260C3BE}"/>
              </a:ext>
            </a:extLst>
          </p:cNvPr>
          <p:cNvSpPr>
            <a:spLocks noGrp="1"/>
          </p:cNvSpPr>
          <p:nvPr>
            <p:ph type="pic" sz="quarter" idx="14" hasCustomPrompt="1"/>
          </p:nvPr>
        </p:nvSpPr>
        <p:spPr>
          <a:xfrm>
            <a:off x="381000" y="1845611"/>
            <a:ext cx="1554480" cy="1554480"/>
          </a:xfrm>
          <a:solidFill>
            <a:schemeClr val="tx1">
              <a:lumMod val="95000"/>
            </a:schemeClr>
          </a:solidFill>
        </p:spPr>
        <p:txBody>
          <a:bodyPr lIns="91440"/>
          <a:lstStyle>
            <a:lvl1pPr marL="0" indent="0">
              <a:buNone/>
              <a:defRPr sz="1800" b="0">
                <a:solidFill>
                  <a:schemeClr val="bg1"/>
                </a:solidFill>
              </a:defRPr>
            </a:lvl1pPr>
          </a:lstStyle>
          <a:p>
            <a:r>
              <a:rPr lang="en-GB"/>
              <a:t>Add profile photo</a:t>
            </a:r>
            <a:endParaRPr lang="en-US"/>
          </a:p>
        </p:txBody>
      </p:sp>
      <p:sp>
        <p:nvSpPr>
          <p:cNvPr id="21" name="Picture Placeholder 13">
            <a:extLst>
              <a:ext uri="{FF2B5EF4-FFF2-40B4-BE49-F238E27FC236}">
                <a16:creationId xmlns:a16="http://schemas.microsoft.com/office/drawing/2014/main" id="{D57647B7-79D1-0A4B-BE19-EB3D7E56204A}"/>
              </a:ext>
            </a:extLst>
          </p:cNvPr>
          <p:cNvSpPr>
            <a:spLocks noGrp="1"/>
          </p:cNvSpPr>
          <p:nvPr>
            <p:ph type="pic" sz="quarter" idx="15" hasCustomPrompt="1"/>
          </p:nvPr>
        </p:nvSpPr>
        <p:spPr>
          <a:xfrm>
            <a:off x="2356104" y="1845611"/>
            <a:ext cx="1554480" cy="1554480"/>
          </a:xfrm>
          <a:solidFill>
            <a:schemeClr val="tx1">
              <a:lumMod val="95000"/>
            </a:schemeClr>
          </a:solidFill>
        </p:spPr>
        <p:txBody>
          <a:bodyPr vert="horz" lIns="91440" tIns="0" rIns="0" bIns="0" rtlCol="0">
            <a:noAutofit/>
          </a:bodyPr>
          <a:lstStyle>
            <a:lvl1pPr marL="0" indent="0">
              <a:buNone/>
              <a:defRPr lang="en-US" sz="1800" b="0" dirty="0">
                <a:solidFill>
                  <a:schemeClr val="bg1"/>
                </a:solidFill>
              </a:defRPr>
            </a:lvl1pPr>
          </a:lstStyle>
          <a:p>
            <a:pPr lvl="0"/>
            <a:r>
              <a:rPr lang="en-GB"/>
              <a:t>Add profile photo</a:t>
            </a:r>
            <a:endParaRPr lang="en-US"/>
          </a:p>
        </p:txBody>
      </p:sp>
      <p:sp>
        <p:nvSpPr>
          <p:cNvPr id="23" name="Picture Placeholder 13">
            <a:extLst>
              <a:ext uri="{FF2B5EF4-FFF2-40B4-BE49-F238E27FC236}">
                <a16:creationId xmlns:a16="http://schemas.microsoft.com/office/drawing/2014/main" id="{4340D6FD-1887-3544-A26E-8F335B859BDB}"/>
              </a:ext>
            </a:extLst>
          </p:cNvPr>
          <p:cNvSpPr>
            <a:spLocks noGrp="1"/>
          </p:cNvSpPr>
          <p:nvPr>
            <p:ph type="pic" sz="quarter" idx="16" hasCustomPrompt="1"/>
          </p:nvPr>
        </p:nvSpPr>
        <p:spPr>
          <a:xfrm>
            <a:off x="4331208" y="1845611"/>
            <a:ext cx="1554480" cy="1554480"/>
          </a:xfrm>
          <a:solidFill>
            <a:schemeClr val="tx1">
              <a:lumMod val="95000"/>
            </a:schemeClr>
          </a:solidFill>
        </p:spPr>
        <p:txBody>
          <a:bodyPr vert="horz" lIns="91440" tIns="0" rIns="0" bIns="0" rtlCol="0">
            <a:noAutofit/>
          </a:bodyPr>
          <a:lstStyle>
            <a:lvl1pPr marL="0" indent="0">
              <a:buNone/>
              <a:defRPr lang="en-US" sz="1800" b="0" dirty="0">
                <a:solidFill>
                  <a:schemeClr val="bg1"/>
                </a:solidFill>
              </a:defRPr>
            </a:lvl1pPr>
          </a:lstStyle>
          <a:p>
            <a:pPr lvl="0"/>
            <a:r>
              <a:rPr lang="en-GB"/>
              <a:t>Add profile photo</a:t>
            </a:r>
            <a:endParaRPr lang="en-US"/>
          </a:p>
        </p:txBody>
      </p:sp>
      <p:sp>
        <p:nvSpPr>
          <p:cNvPr id="24" name="Picture Placeholder 13">
            <a:extLst>
              <a:ext uri="{FF2B5EF4-FFF2-40B4-BE49-F238E27FC236}">
                <a16:creationId xmlns:a16="http://schemas.microsoft.com/office/drawing/2014/main" id="{FA080C1D-BB93-B249-9F54-C5F7A16E098B}"/>
              </a:ext>
            </a:extLst>
          </p:cNvPr>
          <p:cNvSpPr>
            <a:spLocks noGrp="1"/>
          </p:cNvSpPr>
          <p:nvPr>
            <p:ph type="pic" sz="quarter" idx="17" hasCustomPrompt="1"/>
          </p:nvPr>
        </p:nvSpPr>
        <p:spPr>
          <a:xfrm>
            <a:off x="6306312" y="1845611"/>
            <a:ext cx="1554480" cy="1554480"/>
          </a:xfrm>
          <a:solidFill>
            <a:schemeClr val="tx1">
              <a:lumMod val="95000"/>
            </a:schemeClr>
          </a:solidFill>
        </p:spPr>
        <p:txBody>
          <a:bodyPr vert="horz" lIns="91440" tIns="0" rIns="0" bIns="0" rtlCol="0">
            <a:noAutofit/>
          </a:bodyPr>
          <a:lstStyle>
            <a:lvl1pPr marL="0" indent="0">
              <a:buNone/>
              <a:defRPr lang="en-US" sz="1800" b="0" dirty="0">
                <a:solidFill>
                  <a:schemeClr val="bg1"/>
                </a:solidFill>
              </a:defRPr>
            </a:lvl1pPr>
          </a:lstStyle>
          <a:p>
            <a:pPr lvl="0"/>
            <a:r>
              <a:rPr lang="en-GB"/>
              <a:t>Add profile photo</a:t>
            </a:r>
            <a:endParaRPr lang="en-US"/>
          </a:p>
        </p:txBody>
      </p:sp>
      <p:sp>
        <p:nvSpPr>
          <p:cNvPr id="25" name="Picture Placeholder 13">
            <a:extLst>
              <a:ext uri="{FF2B5EF4-FFF2-40B4-BE49-F238E27FC236}">
                <a16:creationId xmlns:a16="http://schemas.microsoft.com/office/drawing/2014/main" id="{A1C6FF20-E7DF-8F42-9AE5-920A6769DA44}"/>
              </a:ext>
            </a:extLst>
          </p:cNvPr>
          <p:cNvSpPr>
            <a:spLocks noGrp="1"/>
          </p:cNvSpPr>
          <p:nvPr>
            <p:ph type="pic" sz="quarter" idx="18" hasCustomPrompt="1"/>
          </p:nvPr>
        </p:nvSpPr>
        <p:spPr>
          <a:xfrm>
            <a:off x="10256520" y="1845611"/>
            <a:ext cx="1554480" cy="1554480"/>
          </a:xfrm>
          <a:solidFill>
            <a:schemeClr val="tx1">
              <a:lumMod val="95000"/>
            </a:schemeClr>
          </a:solidFill>
        </p:spPr>
        <p:txBody>
          <a:bodyPr vert="horz" lIns="91440" tIns="0" rIns="0" bIns="0" rtlCol="0">
            <a:noAutofit/>
          </a:bodyPr>
          <a:lstStyle>
            <a:lvl1pPr marL="0" indent="0">
              <a:buNone/>
              <a:defRPr lang="en-US" sz="1800" b="0" dirty="0">
                <a:solidFill>
                  <a:schemeClr val="bg1"/>
                </a:solidFill>
              </a:defRPr>
            </a:lvl1pPr>
          </a:lstStyle>
          <a:p>
            <a:pPr lvl="0"/>
            <a:r>
              <a:rPr lang="en-GB"/>
              <a:t>Add profile photo</a:t>
            </a:r>
            <a:endParaRPr lang="en-US"/>
          </a:p>
        </p:txBody>
      </p:sp>
      <p:sp>
        <p:nvSpPr>
          <p:cNvPr id="26" name="Text Placeholder 21">
            <a:extLst>
              <a:ext uri="{FF2B5EF4-FFF2-40B4-BE49-F238E27FC236}">
                <a16:creationId xmlns:a16="http://schemas.microsoft.com/office/drawing/2014/main" id="{85299B8E-3F01-2548-8001-539E1BC6287C}"/>
              </a:ext>
            </a:extLst>
          </p:cNvPr>
          <p:cNvSpPr>
            <a:spLocks noGrp="1"/>
          </p:cNvSpPr>
          <p:nvPr>
            <p:ph type="body" sz="quarter" idx="19" hasCustomPrompt="1"/>
          </p:nvPr>
        </p:nvSpPr>
        <p:spPr>
          <a:xfrm>
            <a:off x="377415" y="3926552"/>
            <a:ext cx="1554480" cy="1943892"/>
          </a:xfrm>
        </p:spPr>
        <p:txBody>
          <a:bodyPr/>
          <a:lstStyle>
            <a:lvl1pPr marL="0" indent="0">
              <a:lnSpc>
                <a:spcPct val="80000"/>
              </a:lnSpc>
              <a:spcAft>
                <a:spcPts val="600"/>
              </a:spcAft>
              <a:buFont typeface="Arial" panose="020B0604020202020204" pitchFamily="34" charset="0"/>
              <a:buNone/>
              <a:defRPr sz="2100" b="0" i="0">
                <a:latin typeface="GT Sectra Fine Rg" panose="00000500000000000000" pitchFamily="50" charset="0"/>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21</a:t>
            </a:r>
          </a:p>
          <a:p>
            <a:pPr lvl="1"/>
            <a:r>
              <a:rPr lang="en-US"/>
              <a:t>Role 16pt</a:t>
            </a:r>
          </a:p>
          <a:p>
            <a:pPr lvl="2"/>
            <a:r>
              <a:rPr lang="en-US"/>
              <a:t>Short bio 12pt</a:t>
            </a:r>
          </a:p>
          <a:p>
            <a:pPr lvl="3"/>
            <a:r>
              <a:rPr lang="en-US"/>
              <a:t>Bullet point 12pt</a:t>
            </a:r>
          </a:p>
        </p:txBody>
      </p:sp>
      <p:sp>
        <p:nvSpPr>
          <p:cNvPr id="27" name="Text Placeholder 21">
            <a:extLst>
              <a:ext uri="{FF2B5EF4-FFF2-40B4-BE49-F238E27FC236}">
                <a16:creationId xmlns:a16="http://schemas.microsoft.com/office/drawing/2014/main" id="{4E426F14-FA6B-9D46-869F-A452B7018F41}"/>
              </a:ext>
            </a:extLst>
          </p:cNvPr>
          <p:cNvSpPr>
            <a:spLocks noGrp="1"/>
          </p:cNvSpPr>
          <p:nvPr>
            <p:ph type="body" sz="quarter" idx="20" hasCustomPrompt="1"/>
          </p:nvPr>
        </p:nvSpPr>
        <p:spPr>
          <a:xfrm>
            <a:off x="2353236" y="3926552"/>
            <a:ext cx="1554480" cy="1951961"/>
          </a:xfrm>
        </p:spPr>
        <p:txBody>
          <a:bodyPr/>
          <a:lstStyle>
            <a:lvl1pPr marL="0" indent="0">
              <a:lnSpc>
                <a:spcPct val="80000"/>
              </a:lnSpc>
              <a:spcAft>
                <a:spcPts val="600"/>
              </a:spcAft>
              <a:buFont typeface="Arial" panose="020B0604020202020204" pitchFamily="34" charset="0"/>
              <a:buNone/>
              <a:defRPr sz="2100" b="0" i="0">
                <a:latin typeface="GT Sectra Fine Rg" panose="00000500000000000000" pitchFamily="50" charset="0"/>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21</a:t>
            </a:r>
          </a:p>
          <a:p>
            <a:pPr lvl="1"/>
            <a:r>
              <a:rPr lang="en-US"/>
              <a:t>Role 16pt</a:t>
            </a:r>
          </a:p>
          <a:p>
            <a:pPr lvl="2"/>
            <a:r>
              <a:rPr lang="en-US"/>
              <a:t>Short bio 12pt</a:t>
            </a:r>
          </a:p>
          <a:p>
            <a:pPr lvl="3"/>
            <a:r>
              <a:rPr lang="en-US"/>
              <a:t>Bullet point 12pt</a:t>
            </a:r>
          </a:p>
        </p:txBody>
      </p:sp>
      <p:sp>
        <p:nvSpPr>
          <p:cNvPr id="31" name="Picture Placeholder 13">
            <a:extLst>
              <a:ext uri="{FF2B5EF4-FFF2-40B4-BE49-F238E27FC236}">
                <a16:creationId xmlns:a16="http://schemas.microsoft.com/office/drawing/2014/main" id="{CA9187A3-C074-9F44-8687-E31C02BD5083}"/>
              </a:ext>
            </a:extLst>
          </p:cNvPr>
          <p:cNvSpPr>
            <a:spLocks noGrp="1"/>
          </p:cNvSpPr>
          <p:nvPr>
            <p:ph type="pic" sz="quarter" idx="24" hasCustomPrompt="1"/>
          </p:nvPr>
        </p:nvSpPr>
        <p:spPr>
          <a:xfrm>
            <a:off x="8281416" y="1845611"/>
            <a:ext cx="1554480" cy="1554480"/>
          </a:xfrm>
          <a:solidFill>
            <a:schemeClr val="tx1">
              <a:lumMod val="95000"/>
            </a:schemeClr>
          </a:solidFill>
        </p:spPr>
        <p:txBody>
          <a:bodyPr vert="horz" lIns="91440" tIns="0" rIns="0" bIns="0" rtlCol="0">
            <a:noAutofit/>
          </a:bodyPr>
          <a:lstStyle>
            <a:lvl1pPr marL="0" indent="0">
              <a:buNone/>
              <a:defRPr lang="en-US" sz="1800" b="0" dirty="0">
                <a:solidFill>
                  <a:schemeClr val="bg1"/>
                </a:solidFill>
              </a:defRPr>
            </a:lvl1pPr>
          </a:lstStyle>
          <a:p>
            <a:pPr lvl="0"/>
            <a:r>
              <a:rPr lang="en-GB"/>
              <a:t>Add profile photo</a:t>
            </a:r>
            <a:endParaRPr lang="en-US"/>
          </a:p>
        </p:txBody>
      </p:sp>
      <p:sp>
        <p:nvSpPr>
          <p:cNvPr id="50" name="Text Placeholder 21">
            <a:extLst>
              <a:ext uri="{FF2B5EF4-FFF2-40B4-BE49-F238E27FC236}">
                <a16:creationId xmlns:a16="http://schemas.microsoft.com/office/drawing/2014/main" id="{538B1F0C-0682-354C-9C2E-DEAF9D4D617A}"/>
              </a:ext>
            </a:extLst>
          </p:cNvPr>
          <p:cNvSpPr>
            <a:spLocks noGrp="1"/>
          </p:cNvSpPr>
          <p:nvPr>
            <p:ph type="body" sz="quarter" idx="25" hasCustomPrompt="1"/>
          </p:nvPr>
        </p:nvSpPr>
        <p:spPr>
          <a:xfrm>
            <a:off x="4329057" y="3926552"/>
            <a:ext cx="1554480" cy="1951960"/>
          </a:xfrm>
        </p:spPr>
        <p:txBody>
          <a:bodyPr/>
          <a:lstStyle>
            <a:lvl1pPr marL="0" indent="0">
              <a:lnSpc>
                <a:spcPct val="80000"/>
              </a:lnSpc>
              <a:spcAft>
                <a:spcPts val="600"/>
              </a:spcAft>
              <a:buFont typeface="Arial" panose="020B0604020202020204" pitchFamily="34" charset="0"/>
              <a:buNone/>
              <a:defRPr sz="2100" b="0" i="0">
                <a:latin typeface="GT Sectra Fine Rg" panose="00000500000000000000" pitchFamily="50" charset="0"/>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21</a:t>
            </a:r>
          </a:p>
          <a:p>
            <a:pPr lvl="1"/>
            <a:r>
              <a:rPr lang="en-US"/>
              <a:t>Role 16pt</a:t>
            </a:r>
          </a:p>
          <a:p>
            <a:pPr lvl="2"/>
            <a:r>
              <a:rPr lang="en-US"/>
              <a:t>Short bio 12pt</a:t>
            </a:r>
          </a:p>
          <a:p>
            <a:pPr lvl="3"/>
            <a:r>
              <a:rPr lang="en-US"/>
              <a:t>Bullet point 12pt</a:t>
            </a:r>
          </a:p>
        </p:txBody>
      </p:sp>
      <p:sp>
        <p:nvSpPr>
          <p:cNvPr id="51" name="Text Placeholder 21">
            <a:extLst>
              <a:ext uri="{FF2B5EF4-FFF2-40B4-BE49-F238E27FC236}">
                <a16:creationId xmlns:a16="http://schemas.microsoft.com/office/drawing/2014/main" id="{C69C98AC-20D5-A44F-AEBD-63FEBDE6140B}"/>
              </a:ext>
            </a:extLst>
          </p:cNvPr>
          <p:cNvSpPr>
            <a:spLocks noGrp="1"/>
          </p:cNvSpPr>
          <p:nvPr>
            <p:ph type="body" sz="quarter" idx="26" hasCustomPrompt="1"/>
          </p:nvPr>
        </p:nvSpPr>
        <p:spPr>
          <a:xfrm>
            <a:off x="6304878" y="3926552"/>
            <a:ext cx="1554480" cy="1951960"/>
          </a:xfrm>
        </p:spPr>
        <p:txBody>
          <a:bodyPr/>
          <a:lstStyle>
            <a:lvl1pPr marL="0" indent="0">
              <a:lnSpc>
                <a:spcPct val="80000"/>
              </a:lnSpc>
              <a:spcAft>
                <a:spcPts val="600"/>
              </a:spcAft>
              <a:buFont typeface="Arial" panose="020B0604020202020204" pitchFamily="34" charset="0"/>
              <a:buNone/>
              <a:defRPr sz="2100" b="0" i="0">
                <a:latin typeface="GT Sectra Fine Rg" panose="00000500000000000000" pitchFamily="50" charset="0"/>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21</a:t>
            </a:r>
          </a:p>
          <a:p>
            <a:pPr lvl="1"/>
            <a:r>
              <a:rPr lang="en-US"/>
              <a:t>Role 16pt</a:t>
            </a:r>
          </a:p>
          <a:p>
            <a:pPr lvl="2"/>
            <a:r>
              <a:rPr lang="en-US"/>
              <a:t>Short bio 12pt</a:t>
            </a:r>
          </a:p>
          <a:p>
            <a:pPr lvl="3"/>
            <a:r>
              <a:rPr lang="en-US"/>
              <a:t>Bullet point 12pt</a:t>
            </a:r>
          </a:p>
        </p:txBody>
      </p:sp>
      <p:sp>
        <p:nvSpPr>
          <p:cNvPr id="52" name="Text Placeholder 21">
            <a:extLst>
              <a:ext uri="{FF2B5EF4-FFF2-40B4-BE49-F238E27FC236}">
                <a16:creationId xmlns:a16="http://schemas.microsoft.com/office/drawing/2014/main" id="{6DA3268F-5CC4-7E4D-879D-3A3F1FBF6B55}"/>
              </a:ext>
            </a:extLst>
          </p:cNvPr>
          <p:cNvSpPr>
            <a:spLocks noGrp="1"/>
          </p:cNvSpPr>
          <p:nvPr>
            <p:ph type="body" sz="quarter" idx="27" hasCustomPrompt="1"/>
          </p:nvPr>
        </p:nvSpPr>
        <p:spPr>
          <a:xfrm>
            <a:off x="8280699" y="3926552"/>
            <a:ext cx="1554480" cy="1951958"/>
          </a:xfrm>
        </p:spPr>
        <p:txBody>
          <a:bodyPr/>
          <a:lstStyle>
            <a:lvl1pPr marL="0" indent="0">
              <a:lnSpc>
                <a:spcPct val="80000"/>
              </a:lnSpc>
              <a:spcAft>
                <a:spcPts val="600"/>
              </a:spcAft>
              <a:buFont typeface="Arial" panose="020B0604020202020204" pitchFamily="34" charset="0"/>
              <a:buNone/>
              <a:defRPr sz="2100" b="0" i="0">
                <a:latin typeface="GT Sectra Fine Rg" panose="00000500000000000000" pitchFamily="50" charset="0"/>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21</a:t>
            </a:r>
          </a:p>
          <a:p>
            <a:pPr lvl="1"/>
            <a:r>
              <a:rPr lang="en-US"/>
              <a:t>Role 16pt</a:t>
            </a:r>
          </a:p>
          <a:p>
            <a:pPr lvl="2"/>
            <a:r>
              <a:rPr lang="en-US"/>
              <a:t>Short bio 12pt</a:t>
            </a:r>
          </a:p>
          <a:p>
            <a:pPr lvl="3"/>
            <a:r>
              <a:rPr lang="en-US"/>
              <a:t>Bullet point 12pt</a:t>
            </a:r>
          </a:p>
        </p:txBody>
      </p:sp>
      <p:sp>
        <p:nvSpPr>
          <p:cNvPr id="53" name="Text Placeholder 21">
            <a:extLst>
              <a:ext uri="{FF2B5EF4-FFF2-40B4-BE49-F238E27FC236}">
                <a16:creationId xmlns:a16="http://schemas.microsoft.com/office/drawing/2014/main" id="{855592D2-902A-1146-B433-6648BEC87843}"/>
              </a:ext>
            </a:extLst>
          </p:cNvPr>
          <p:cNvSpPr>
            <a:spLocks noGrp="1"/>
          </p:cNvSpPr>
          <p:nvPr>
            <p:ph type="body" sz="quarter" idx="28" hasCustomPrompt="1"/>
          </p:nvPr>
        </p:nvSpPr>
        <p:spPr>
          <a:xfrm>
            <a:off x="10256520" y="3926552"/>
            <a:ext cx="1554480" cy="1943890"/>
          </a:xfrm>
        </p:spPr>
        <p:txBody>
          <a:bodyPr/>
          <a:lstStyle>
            <a:lvl1pPr marL="0" indent="0">
              <a:lnSpc>
                <a:spcPct val="80000"/>
              </a:lnSpc>
              <a:spcAft>
                <a:spcPts val="600"/>
              </a:spcAft>
              <a:buFont typeface="Arial" panose="020B0604020202020204" pitchFamily="34" charset="0"/>
              <a:buNone/>
              <a:defRPr sz="2100" b="0" i="0">
                <a:latin typeface="GT Sectra Fine Rg" panose="00000500000000000000" pitchFamily="50" charset="0"/>
              </a:defRPr>
            </a:lvl1pPr>
            <a:lvl2pPr marL="0" indent="0">
              <a:spcAft>
                <a:spcPts val="600"/>
              </a:spcAft>
              <a:buNone/>
              <a:defRPr sz="1600"/>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21</a:t>
            </a:r>
          </a:p>
          <a:p>
            <a:pPr lvl="1"/>
            <a:r>
              <a:rPr lang="en-US"/>
              <a:t>Role 16pt</a:t>
            </a:r>
          </a:p>
          <a:p>
            <a:pPr lvl="2"/>
            <a:r>
              <a:rPr lang="en-US"/>
              <a:t>Short bio 12pt</a:t>
            </a:r>
          </a:p>
          <a:p>
            <a:pPr lvl="3"/>
            <a:r>
              <a:rPr lang="en-US"/>
              <a:t>Bullet point 12pt</a:t>
            </a:r>
          </a:p>
        </p:txBody>
      </p:sp>
      <p:sp>
        <p:nvSpPr>
          <p:cNvPr id="29" name="Footer Placeholder 3">
            <a:extLst>
              <a:ext uri="{FF2B5EF4-FFF2-40B4-BE49-F238E27FC236}">
                <a16:creationId xmlns:a16="http://schemas.microsoft.com/office/drawing/2014/main" id="{F748F9AD-5F56-42EC-9922-780EBA4436E9}"/>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32" name="GTS_WH" descr="Accenture Greater Than symbol in white">
            <a:extLst>
              <a:ext uri="{FF2B5EF4-FFF2-40B4-BE49-F238E27FC236}">
                <a16:creationId xmlns:a16="http://schemas.microsoft.com/office/drawing/2014/main" id="{B49891DC-D80E-4D1B-961E-1B567E0E4535}"/>
              </a:ext>
            </a:extLst>
          </p:cNvPr>
          <p:cNvSpPr>
            <a:spLocks noChangeAspect="1"/>
          </p:cNvSpPr>
          <p:nvPr userDrawn="1"/>
        </p:nvSpPr>
        <p:spPr bwMode="black">
          <a:xfrm>
            <a:off x="381468" y="6483676"/>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lide Number Placeholder 2">
            <a:extLst>
              <a:ext uri="{FF2B5EF4-FFF2-40B4-BE49-F238E27FC236}">
                <a16:creationId xmlns:a16="http://schemas.microsoft.com/office/drawing/2014/main" id="{DE8FB076-B311-496F-8C11-2C54B06FBB3D}"/>
              </a:ext>
            </a:extLst>
          </p:cNvPr>
          <p:cNvSpPr>
            <a:spLocks noGrp="1"/>
          </p:cNvSpPr>
          <p:nvPr>
            <p:ph type="sldNum" sz="quarter" idx="29"/>
          </p:nvPr>
        </p:nvSpPr>
        <p:spPr/>
        <p:txBody>
          <a:bodyPr/>
          <a:lstStyle/>
          <a:p>
            <a:fld id="{1F90F471-3972-4120-B8B3-0237DE626C35}" type="slidenum">
              <a:rPr lang="en-US" smtClean="0"/>
              <a:pPr/>
              <a:t>‹#›</a:t>
            </a:fld>
            <a:endParaRPr lang="en-US"/>
          </a:p>
        </p:txBody>
      </p:sp>
      <p:sp>
        <p:nvSpPr>
          <p:cNvPr id="28" name="Picture Placeholder 4">
            <a:extLst>
              <a:ext uri="{FF2B5EF4-FFF2-40B4-BE49-F238E27FC236}">
                <a16:creationId xmlns:a16="http://schemas.microsoft.com/office/drawing/2014/main" id="{199DF3DD-2E34-4D79-8E11-12CE813E73FA}"/>
              </a:ext>
            </a:extLst>
          </p:cNvPr>
          <p:cNvSpPr>
            <a:spLocks noGrp="1"/>
          </p:cNvSpPr>
          <p:nvPr>
            <p:ph type="pic" sz="quarter" idx="30" hasCustomPrompt="1"/>
          </p:nvPr>
        </p:nvSpPr>
        <p:spPr>
          <a:xfrm>
            <a:off x="381000" y="3647164"/>
            <a:ext cx="457200" cy="27432"/>
          </a:xfrm>
          <a:solidFill>
            <a:schemeClr val="accent1"/>
          </a:solidFill>
        </p:spPr>
        <p:txBody>
          <a:bodyPr/>
          <a:lstStyle>
            <a:lvl1pPr>
              <a:buNone/>
              <a:defRPr sz="300"/>
            </a:lvl1pPr>
          </a:lstStyle>
          <a:p>
            <a:r>
              <a:rPr lang="en-GB"/>
              <a:t> </a:t>
            </a:r>
            <a:endParaRPr lang="en-US"/>
          </a:p>
        </p:txBody>
      </p:sp>
      <p:sp>
        <p:nvSpPr>
          <p:cNvPr id="35" name="Picture Placeholder 4">
            <a:extLst>
              <a:ext uri="{FF2B5EF4-FFF2-40B4-BE49-F238E27FC236}">
                <a16:creationId xmlns:a16="http://schemas.microsoft.com/office/drawing/2014/main" id="{6FCD1A94-A214-4264-842C-B5DA710C1F37}"/>
              </a:ext>
            </a:extLst>
          </p:cNvPr>
          <p:cNvSpPr>
            <a:spLocks noGrp="1"/>
          </p:cNvSpPr>
          <p:nvPr>
            <p:ph type="pic" sz="quarter" idx="31" hasCustomPrompt="1"/>
          </p:nvPr>
        </p:nvSpPr>
        <p:spPr>
          <a:xfrm>
            <a:off x="2356104" y="3647164"/>
            <a:ext cx="457200" cy="27432"/>
          </a:xfrm>
          <a:solidFill>
            <a:schemeClr val="accent1"/>
          </a:solidFill>
        </p:spPr>
        <p:txBody>
          <a:bodyPr/>
          <a:lstStyle>
            <a:lvl1pPr>
              <a:buNone/>
              <a:defRPr sz="300"/>
            </a:lvl1pPr>
          </a:lstStyle>
          <a:p>
            <a:r>
              <a:rPr lang="en-GB"/>
              <a:t> </a:t>
            </a:r>
            <a:endParaRPr lang="en-US"/>
          </a:p>
        </p:txBody>
      </p:sp>
      <p:sp>
        <p:nvSpPr>
          <p:cNvPr id="37" name="Picture Placeholder 4">
            <a:extLst>
              <a:ext uri="{FF2B5EF4-FFF2-40B4-BE49-F238E27FC236}">
                <a16:creationId xmlns:a16="http://schemas.microsoft.com/office/drawing/2014/main" id="{895C1CB4-E517-4380-8170-E8C0CA787FBA}"/>
              </a:ext>
            </a:extLst>
          </p:cNvPr>
          <p:cNvSpPr>
            <a:spLocks noGrp="1"/>
          </p:cNvSpPr>
          <p:nvPr>
            <p:ph type="pic" sz="quarter" idx="32" hasCustomPrompt="1"/>
          </p:nvPr>
        </p:nvSpPr>
        <p:spPr>
          <a:xfrm>
            <a:off x="4331208" y="3647164"/>
            <a:ext cx="457200" cy="27432"/>
          </a:xfrm>
          <a:solidFill>
            <a:schemeClr val="accent1"/>
          </a:solidFill>
        </p:spPr>
        <p:txBody>
          <a:bodyPr/>
          <a:lstStyle>
            <a:lvl1pPr>
              <a:buNone/>
              <a:defRPr sz="300"/>
            </a:lvl1pPr>
          </a:lstStyle>
          <a:p>
            <a:r>
              <a:rPr lang="en-GB"/>
              <a:t> </a:t>
            </a:r>
            <a:endParaRPr lang="en-US"/>
          </a:p>
        </p:txBody>
      </p:sp>
      <p:sp>
        <p:nvSpPr>
          <p:cNvPr id="38" name="Picture Placeholder 4">
            <a:extLst>
              <a:ext uri="{FF2B5EF4-FFF2-40B4-BE49-F238E27FC236}">
                <a16:creationId xmlns:a16="http://schemas.microsoft.com/office/drawing/2014/main" id="{6AFBE91E-BB56-4FAF-ADEB-859CA86F829F}"/>
              </a:ext>
            </a:extLst>
          </p:cNvPr>
          <p:cNvSpPr>
            <a:spLocks noGrp="1"/>
          </p:cNvSpPr>
          <p:nvPr>
            <p:ph type="pic" sz="quarter" idx="33" hasCustomPrompt="1"/>
          </p:nvPr>
        </p:nvSpPr>
        <p:spPr>
          <a:xfrm>
            <a:off x="6306312" y="3647164"/>
            <a:ext cx="457200" cy="27432"/>
          </a:xfrm>
          <a:solidFill>
            <a:schemeClr val="accent1"/>
          </a:solidFill>
        </p:spPr>
        <p:txBody>
          <a:bodyPr/>
          <a:lstStyle>
            <a:lvl1pPr>
              <a:buNone/>
              <a:defRPr sz="300"/>
            </a:lvl1pPr>
          </a:lstStyle>
          <a:p>
            <a:r>
              <a:rPr lang="en-GB"/>
              <a:t> </a:t>
            </a:r>
            <a:endParaRPr lang="en-US"/>
          </a:p>
        </p:txBody>
      </p:sp>
      <p:sp>
        <p:nvSpPr>
          <p:cNvPr id="39" name="Picture Placeholder 4">
            <a:extLst>
              <a:ext uri="{FF2B5EF4-FFF2-40B4-BE49-F238E27FC236}">
                <a16:creationId xmlns:a16="http://schemas.microsoft.com/office/drawing/2014/main" id="{15D78B8A-7ECF-44EE-A95F-FBD072A68894}"/>
              </a:ext>
            </a:extLst>
          </p:cNvPr>
          <p:cNvSpPr>
            <a:spLocks noGrp="1"/>
          </p:cNvSpPr>
          <p:nvPr>
            <p:ph type="pic" sz="quarter" idx="34" hasCustomPrompt="1"/>
          </p:nvPr>
        </p:nvSpPr>
        <p:spPr>
          <a:xfrm>
            <a:off x="8281416" y="3647164"/>
            <a:ext cx="457200" cy="27432"/>
          </a:xfrm>
          <a:solidFill>
            <a:schemeClr val="accent1"/>
          </a:solidFill>
        </p:spPr>
        <p:txBody>
          <a:bodyPr/>
          <a:lstStyle>
            <a:lvl1pPr>
              <a:buNone/>
              <a:defRPr sz="300"/>
            </a:lvl1pPr>
          </a:lstStyle>
          <a:p>
            <a:r>
              <a:rPr lang="en-GB"/>
              <a:t> </a:t>
            </a:r>
            <a:endParaRPr lang="en-US"/>
          </a:p>
        </p:txBody>
      </p:sp>
      <p:sp>
        <p:nvSpPr>
          <p:cNvPr id="40" name="Picture Placeholder 4">
            <a:extLst>
              <a:ext uri="{FF2B5EF4-FFF2-40B4-BE49-F238E27FC236}">
                <a16:creationId xmlns:a16="http://schemas.microsoft.com/office/drawing/2014/main" id="{F2F64C30-F694-4DC6-AAED-5ECA99ECCF51}"/>
              </a:ext>
            </a:extLst>
          </p:cNvPr>
          <p:cNvSpPr>
            <a:spLocks noGrp="1"/>
          </p:cNvSpPr>
          <p:nvPr>
            <p:ph type="pic" sz="quarter" idx="35" hasCustomPrompt="1"/>
          </p:nvPr>
        </p:nvSpPr>
        <p:spPr>
          <a:xfrm>
            <a:off x="10256520" y="3647164"/>
            <a:ext cx="457200" cy="27432"/>
          </a:xfrm>
          <a:solidFill>
            <a:schemeClr val="accent1"/>
          </a:solidFill>
        </p:spPr>
        <p:txBody>
          <a:bodyPr/>
          <a:lstStyle>
            <a:lvl1pPr>
              <a:buNone/>
              <a:defRPr sz="300"/>
            </a:lvl1pPr>
          </a:lstStyle>
          <a:p>
            <a:r>
              <a:rPr lang="en-GB"/>
              <a:t> </a:t>
            </a:r>
            <a:endParaRPr lang="en-US"/>
          </a:p>
        </p:txBody>
      </p:sp>
    </p:spTree>
    <p:extLst>
      <p:ext uri="{BB962C8B-B14F-4D97-AF65-F5344CB8AC3E}">
        <p14:creationId xmlns:p14="http://schemas.microsoft.com/office/powerpoint/2010/main" val="33533641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703">
          <p15:clr>
            <a:srgbClr val="C35E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ong Headline-Team 8-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6371931-42F0-694A-9918-74F36725749C}"/>
              </a:ext>
            </a:extLst>
          </p:cNvPr>
          <p:cNvSpPr>
            <a:spLocks noGrp="1"/>
          </p:cNvSpPr>
          <p:nvPr>
            <p:ph type="body" sz="quarter" idx="42" hasCustomPrompt="1"/>
          </p:nvPr>
        </p:nvSpPr>
        <p:spPr>
          <a:xfrm>
            <a:off x="381000" y="1295233"/>
            <a:ext cx="3540355" cy="5016665"/>
          </a:xfrm>
        </p:spPr>
        <p:txBody>
          <a:bodyPr/>
          <a:lstStyle>
            <a:lvl1pPr>
              <a:defRPr/>
            </a:lvl1pPr>
            <a:lvl2pPr>
              <a:defRPr/>
            </a:lvl2pPr>
            <a:lvl3pPr>
              <a:defRPr/>
            </a:lvl3pPr>
            <a:lvl4pPr>
              <a:defRPr/>
            </a:lvl4pPr>
            <a:lvl5pPr>
              <a:defRPr/>
            </a:lvl5pPr>
          </a:lstStyle>
          <a:p>
            <a:pPr lvl="0"/>
            <a:r>
              <a:rPr lang="en-GB"/>
              <a:t>Place text here, use indent to access other levels 20pt</a:t>
            </a:r>
          </a:p>
          <a:p>
            <a:pPr lvl="1"/>
            <a:r>
              <a:rPr lang="en-GB"/>
              <a:t>Second level 20pt</a:t>
            </a:r>
          </a:p>
          <a:p>
            <a:pPr lvl="2"/>
            <a:r>
              <a:rPr lang="en-GB"/>
              <a:t>Third level 20pt</a:t>
            </a:r>
          </a:p>
          <a:p>
            <a:pPr lvl="3"/>
            <a:r>
              <a:rPr lang="en-GB"/>
              <a:t>Fourth level 18pt</a:t>
            </a:r>
          </a:p>
          <a:p>
            <a:pPr lvl="4"/>
            <a:r>
              <a:rPr lang="en-GB"/>
              <a:t>Fifth level 18pt</a:t>
            </a:r>
            <a:endParaRPr lang="en-US"/>
          </a:p>
        </p:txBody>
      </p:sp>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381000"/>
            <a:ext cx="11430000" cy="914400"/>
          </a:xfrm>
        </p:spPr>
        <p:txBody>
          <a:bodyPr/>
          <a:lstStyle>
            <a:lvl1pPr>
              <a:defRPr sz="3600"/>
            </a:lvl1pPr>
          </a:lstStyle>
          <a:p>
            <a:r>
              <a:rPr lang="en-GB"/>
              <a:t>Place headline here (36pt, min 30pt)</a:t>
            </a:r>
            <a:endParaRPr lang="en-US"/>
          </a:p>
        </p:txBody>
      </p:sp>
      <p:sp>
        <p:nvSpPr>
          <p:cNvPr id="45" name="Picture Placeholder 13">
            <a:extLst>
              <a:ext uri="{FF2B5EF4-FFF2-40B4-BE49-F238E27FC236}">
                <a16:creationId xmlns:a16="http://schemas.microsoft.com/office/drawing/2014/main" id="{CD7EAAF9-7102-4351-9F35-C40B3F381975}"/>
              </a:ext>
            </a:extLst>
          </p:cNvPr>
          <p:cNvSpPr>
            <a:spLocks noGrp="1"/>
          </p:cNvSpPr>
          <p:nvPr>
            <p:ph type="pic" sz="quarter" idx="16" hasCustomPrompt="1"/>
          </p:nvPr>
        </p:nvSpPr>
        <p:spPr>
          <a:xfrm>
            <a:off x="4325820" y="1295233"/>
            <a:ext cx="1186945" cy="1186945"/>
          </a:xfrm>
          <a:solidFill>
            <a:schemeClr val="bg1">
              <a:lumMod val="95000"/>
            </a:schemeClr>
          </a:solidFill>
        </p:spPr>
        <p:txBody>
          <a:bodyPr vert="horz" lIns="91440" tIns="0" rIns="0" bIns="0" rtlCol="0">
            <a:noAutofit/>
          </a:bodyPr>
          <a:lstStyle>
            <a:lvl1pPr marL="0" indent="0">
              <a:buNone/>
              <a:defRPr lang="en-US" sz="1800" b="0" dirty="0"/>
            </a:lvl1pPr>
          </a:lstStyle>
          <a:p>
            <a:pPr lvl="0"/>
            <a:r>
              <a:rPr lang="en-GB"/>
              <a:t>Add profile photo</a:t>
            </a:r>
            <a:endParaRPr lang="en-US"/>
          </a:p>
        </p:txBody>
      </p:sp>
      <p:sp>
        <p:nvSpPr>
          <p:cNvPr id="46" name="Picture Placeholder 13">
            <a:extLst>
              <a:ext uri="{FF2B5EF4-FFF2-40B4-BE49-F238E27FC236}">
                <a16:creationId xmlns:a16="http://schemas.microsoft.com/office/drawing/2014/main" id="{CC40CB3D-DFEA-4056-B2DA-887E7C863243}"/>
              </a:ext>
            </a:extLst>
          </p:cNvPr>
          <p:cNvSpPr>
            <a:spLocks noGrp="1"/>
          </p:cNvSpPr>
          <p:nvPr>
            <p:ph type="pic" sz="quarter" idx="17" hasCustomPrompt="1"/>
          </p:nvPr>
        </p:nvSpPr>
        <p:spPr>
          <a:xfrm>
            <a:off x="6298231" y="1295233"/>
            <a:ext cx="1186945" cy="1186945"/>
          </a:xfrm>
          <a:solidFill>
            <a:schemeClr val="bg1">
              <a:lumMod val="95000"/>
            </a:schemeClr>
          </a:solidFill>
        </p:spPr>
        <p:txBody>
          <a:bodyPr vert="horz" lIns="91440" tIns="0" rIns="0" bIns="0" rtlCol="0">
            <a:noAutofit/>
          </a:bodyPr>
          <a:lstStyle>
            <a:lvl1pPr marL="0" indent="0">
              <a:buNone/>
              <a:defRPr lang="en-US" sz="1800" b="0" dirty="0"/>
            </a:lvl1pPr>
          </a:lstStyle>
          <a:p>
            <a:pPr lvl="0"/>
            <a:r>
              <a:rPr lang="en-GB"/>
              <a:t>Add profile photo</a:t>
            </a:r>
            <a:endParaRPr lang="en-US"/>
          </a:p>
        </p:txBody>
      </p:sp>
      <p:sp>
        <p:nvSpPr>
          <p:cNvPr id="47" name="Picture Placeholder 13">
            <a:extLst>
              <a:ext uri="{FF2B5EF4-FFF2-40B4-BE49-F238E27FC236}">
                <a16:creationId xmlns:a16="http://schemas.microsoft.com/office/drawing/2014/main" id="{F8BABECB-6F2D-4068-AEE6-A603DAA72EFF}"/>
              </a:ext>
            </a:extLst>
          </p:cNvPr>
          <p:cNvSpPr>
            <a:spLocks noGrp="1"/>
          </p:cNvSpPr>
          <p:nvPr>
            <p:ph type="pic" sz="quarter" idx="18" hasCustomPrompt="1"/>
          </p:nvPr>
        </p:nvSpPr>
        <p:spPr>
          <a:xfrm>
            <a:off x="10243053" y="1295233"/>
            <a:ext cx="1186945" cy="1186945"/>
          </a:xfrm>
          <a:solidFill>
            <a:schemeClr val="bg1">
              <a:lumMod val="95000"/>
            </a:schemeClr>
          </a:solidFill>
        </p:spPr>
        <p:txBody>
          <a:bodyPr vert="horz" lIns="91440" tIns="0" rIns="0" bIns="0" rtlCol="0">
            <a:noAutofit/>
          </a:bodyPr>
          <a:lstStyle>
            <a:lvl1pPr marL="0" indent="0">
              <a:buNone/>
              <a:defRPr lang="en-US" sz="1800" b="0" dirty="0"/>
            </a:lvl1pPr>
          </a:lstStyle>
          <a:p>
            <a:pPr lvl="0"/>
            <a:r>
              <a:rPr lang="en-GB"/>
              <a:t>Add profile photo</a:t>
            </a:r>
            <a:endParaRPr lang="en-US"/>
          </a:p>
        </p:txBody>
      </p:sp>
      <p:sp>
        <p:nvSpPr>
          <p:cNvPr id="48" name="Picture Placeholder 13">
            <a:extLst>
              <a:ext uri="{FF2B5EF4-FFF2-40B4-BE49-F238E27FC236}">
                <a16:creationId xmlns:a16="http://schemas.microsoft.com/office/drawing/2014/main" id="{914A31DD-59CB-48C9-9C28-954E6B85C623}"/>
              </a:ext>
            </a:extLst>
          </p:cNvPr>
          <p:cNvSpPr>
            <a:spLocks noGrp="1"/>
          </p:cNvSpPr>
          <p:nvPr>
            <p:ph type="pic" sz="quarter" idx="24" hasCustomPrompt="1"/>
          </p:nvPr>
        </p:nvSpPr>
        <p:spPr>
          <a:xfrm>
            <a:off x="8270642" y="1295233"/>
            <a:ext cx="1186945" cy="1186945"/>
          </a:xfrm>
          <a:solidFill>
            <a:schemeClr val="bg1">
              <a:lumMod val="95000"/>
            </a:schemeClr>
          </a:solidFill>
        </p:spPr>
        <p:txBody>
          <a:bodyPr vert="horz" lIns="91440" tIns="0" rIns="0" bIns="0" rtlCol="0">
            <a:noAutofit/>
          </a:bodyPr>
          <a:lstStyle>
            <a:lvl1pPr marL="0" indent="0">
              <a:buNone/>
              <a:defRPr lang="en-US" sz="1800" b="0" dirty="0"/>
            </a:lvl1pPr>
          </a:lstStyle>
          <a:p>
            <a:pPr lvl="0"/>
            <a:r>
              <a:rPr lang="en-GB"/>
              <a:t>Add profile photo</a:t>
            </a:r>
            <a:endParaRPr lang="en-US"/>
          </a:p>
        </p:txBody>
      </p:sp>
      <p:sp>
        <p:nvSpPr>
          <p:cNvPr id="57" name="Text Placeholder 21">
            <a:extLst>
              <a:ext uri="{FF2B5EF4-FFF2-40B4-BE49-F238E27FC236}">
                <a16:creationId xmlns:a16="http://schemas.microsoft.com/office/drawing/2014/main" id="{224BCF40-5B7A-4471-B077-3EEE956ADC3D}"/>
              </a:ext>
            </a:extLst>
          </p:cNvPr>
          <p:cNvSpPr>
            <a:spLocks noGrp="1"/>
          </p:cNvSpPr>
          <p:nvPr>
            <p:ph type="body" sz="quarter" idx="25" hasCustomPrompt="1"/>
          </p:nvPr>
        </p:nvSpPr>
        <p:spPr>
          <a:xfrm>
            <a:off x="4325822" y="2786552"/>
            <a:ext cx="1567945" cy="978418"/>
          </a:xfrm>
        </p:spPr>
        <p:txBody>
          <a:bodyPr/>
          <a:lstStyle>
            <a:lvl1pPr marL="0" indent="0">
              <a:lnSpc>
                <a:spcPct val="80000"/>
              </a:lnSpc>
              <a:spcAft>
                <a:spcPts val="200"/>
              </a:spcAft>
              <a:buFont typeface="Arial" panose="020B0604020202020204" pitchFamily="34" charset="0"/>
              <a:buNone/>
              <a:defRPr sz="1800" b="0" i="0">
                <a:latin typeface="GT Sectra Fine Rg" panose="00000500000000000000" pitchFamily="50" charset="0"/>
              </a:defRPr>
            </a:lvl1pPr>
            <a:lvl2pPr marL="0" indent="0">
              <a:spcAft>
                <a:spcPts val="200"/>
              </a:spcAft>
              <a:buNone/>
              <a:defRPr lang="en-US" sz="1400" kern="1200" dirty="0">
                <a:solidFill>
                  <a:schemeClr val="tx1"/>
                </a:solidFill>
                <a:latin typeface="+mn-lt"/>
                <a:ea typeface="+mn-ea"/>
                <a:cs typeface="+mn-cs"/>
              </a:defRPr>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18pt</a:t>
            </a:r>
          </a:p>
          <a:p>
            <a:pPr marL="0" lvl="1" indent="0" algn="l" defTabSz="914400" rtl="0" eaLnBrk="1" latinLnBrk="0" hangingPunct="1">
              <a:lnSpc>
                <a:spcPct val="100000"/>
              </a:lnSpc>
              <a:spcBef>
                <a:spcPts val="0"/>
              </a:spcBef>
              <a:spcAft>
                <a:spcPts val="300"/>
              </a:spcAft>
              <a:buFont typeface="Arial" panose="020B0503030202060203" pitchFamily="34" charset="0"/>
              <a:buNone/>
            </a:pPr>
            <a:r>
              <a:rPr lang="en-US"/>
              <a:t>Role 14pt</a:t>
            </a:r>
          </a:p>
        </p:txBody>
      </p:sp>
      <p:sp>
        <p:nvSpPr>
          <p:cNvPr id="58" name="Text Placeholder 21">
            <a:extLst>
              <a:ext uri="{FF2B5EF4-FFF2-40B4-BE49-F238E27FC236}">
                <a16:creationId xmlns:a16="http://schemas.microsoft.com/office/drawing/2014/main" id="{68E899C2-D12C-4214-88A5-B7A6E1BCDCEC}"/>
              </a:ext>
            </a:extLst>
          </p:cNvPr>
          <p:cNvSpPr>
            <a:spLocks noGrp="1"/>
          </p:cNvSpPr>
          <p:nvPr>
            <p:ph type="body" sz="quarter" idx="26" hasCustomPrompt="1"/>
          </p:nvPr>
        </p:nvSpPr>
        <p:spPr>
          <a:xfrm>
            <a:off x="6298233" y="2786552"/>
            <a:ext cx="1567945" cy="978418"/>
          </a:xfrm>
        </p:spPr>
        <p:txBody>
          <a:bodyPr/>
          <a:lstStyle>
            <a:lvl1pPr marL="0" indent="0">
              <a:lnSpc>
                <a:spcPct val="80000"/>
              </a:lnSpc>
              <a:spcAft>
                <a:spcPts val="200"/>
              </a:spcAft>
              <a:buFont typeface="Arial" panose="020B0604020202020204" pitchFamily="34" charset="0"/>
              <a:buNone/>
              <a:defRPr sz="1800" b="0" i="0">
                <a:latin typeface="GT Sectra Fine Rg" panose="00000500000000000000" pitchFamily="50" charset="0"/>
              </a:defRPr>
            </a:lvl1pPr>
            <a:lvl2pPr marL="0" indent="0">
              <a:spcAft>
                <a:spcPts val="200"/>
              </a:spcAft>
              <a:buNone/>
              <a:defRPr lang="en-US" sz="1400" kern="1200" dirty="0">
                <a:solidFill>
                  <a:schemeClr val="tx1"/>
                </a:solidFill>
                <a:latin typeface="+mn-lt"/>
                <a:ea typeface="+mn-ea"/>
                <a:cs typeface="+mn-cs"/>
              </a:defRPr>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18pt</a:t>
            </a:r>
          </a:p>
          <a:p>
            <a:pPr marL="0" lvl="1" indent="0" algn="l" defTabSz="914400" rtl="0" eaLnBrk="1" latinLnBrk="0" hangingPunct="1">
              <a:lnSpc>
                <a:spcPct val="100000"/>
              </a:lnSpc>
              <a:spcBef>
                <a:spcPts val="0"/>
              </a:spcBef>
              <a:spcAft>
                <a:spcPts val="300"/>
              </a:spcAft>
              <a:buFont typeface="Arial" panose="020B0503030202060203" pitchFamily="34" charset="0"/>
              <a:buNone/>
            </a:pPr>
            <a:r>
              <a:rPr lang="en-US"/>
              <a:t>Role 14pt</a:t>
            </a:r>
          </a:p>
        </p:txBody>
      </p:sp>
      <p:sp>
        <p:nvSpPr>
          <p:cNvPr id="59" name="Text Placeholder 21">
            <a:extLst>
              <a:ext uri="{FF2B5EF4-FFF2-40B4-BE49-F238E27FC236}">
                <a16:creationId xmlns:a16="http://schemas.microsoft.com/office/drawing/2014/main" id="{66A0D763-27FE-421C-A5D9-19A08FC2D8D1}"/>
              </a:ext>
            </a:extLst>
          </p:cNvPr>
          <p:cNvSpPr>
            <a:spLocks noGrp="1"/>
          </p:cNvSpPr>
          <p:nvPr>
            <p:ph type="body" sz="quarter" idx="27" hasCustomPrompt="1"/>
          </p:nvPr>
        </p:nvSpPr>
        <p:spPr>
          <a:xfrm>
            <a:off x="8270644" y="2786552"/>
            <a:ext cx="1567945" cy="978418"/>
          </a:xfrm>
        </p:spPr>
        <p:txBody>
          <a:bodyPr/>
          <a:lstStyle>
            <a:lvl1pPr marL="0" indent="0">
              <a:lnSpc>
                <a:spcPct val="80000"/>
              </a:lnSpc>
              <a:spcAft>
                <a:spcPts val="200"/>
              </a:spcAft>
              <a:buFont typeface="Arial" panose="020B0604020202020204" pitchFamily="34" charset="0"/>
              <a:buNone/>
              <a:defRPr sz="1800" b="0" i="0">
                <a:latin typeface="GT Sectra Fine Rg" panose="00000500000000000000" pitchFamily="50" charset="0"/>
              </a:defRPr>
            </a:lvl1pPr>
            <a:lvl2pPr marL="0" indent="0">
              <a:spcAft>
                <a:spcPts val="200"/>
              </a:spcAft>
              <a:buNone/>
              <a:defRPr lang="en-US" sz="1400" kern="1200" dirty="0">
                <a:solidFill>
                  <a:schemeClr val="tx1"/>
                </a:solidFill>
                <a:latin typeface="+mn-lt"/>
                <a:ea typeface="+mn-ea"/>
                <a:cs typeface="+mn-cs"/>
              </a:defRPr>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18pt</a:t>
            </a:r>
          </a:p>
          <a:p>
            <a:pPr marL="0" lvl="1" indent="0" algn="l" defTabSz="914400" rtl="0" eaLnBrk="1" latinLnBrk="0" hangingPunct="1">
              <a:lnSpc>
                <a:spcPct val="100000"/>
              </a:lnSpc>
              <a:spcBef>
                <a:spcPts val="0"/>
              </a:spcBef>
              <a:spcAft>
                <a:spcPts val="300"/>
              </a:spcAft>
              <a:buFont typeface="Arial" panose="020B0503030202060203" pitchFamily="34" charset="0"/>
              <a:buNone/>
            </a:pPr>
            <a:r>
              <a:rPr lang="en-US"/>
              <a:t>Role 14pt</a:t>
            </a:r>
          </a:p>
        </p:txBody>
      </p:sp>
      <p:sp>
        <p:nvSpPr>
          <p:cNvPr id="78" name="Text Placeholder 21">
            <a:extLst>
              <a:ext uri="{FF2B5EF4-FFF2-40B4-BE49-F238E27FC236}">
                <a16:creationId xmlns:a16="http://schemas.microsoft.com/office/drawing/2014/main" id="{43E52046-A5DE-47E3-A9A3-ADD4F6DB823B}"/>
              </a:ext>
            </a:extLst>
          </p:cNvPr>
          <p:cNvSpPr>
            <a:spLocks noGrp="1"/>
          </p:cNvSpPr>
          <p:nvPr>
            <p:ph type="body" sz="quarter" idx="28" hasCustomPrompt="1"/>
          </p:nvPr>
        </p:nvSpPr>
        <p:spPr>
          <a:xfrm>
            <a:off x="10243055" y="2786552"/>
            <a:ext cx="1567945" cy="978418"/>
          </a:xfrm>
        </p:spPr>
        <p:txBody>
          <a:bodyPr/>
          <a:lstStyle>
            <a:lvl1pPr marL="0" indent="0">
              <a:lnSpc>
                <a:spcPct val="80000"/>
              </a:lnSpc>
              <a:spcAft>
                <a:spcPts val="200"/>
              </a:spcAft>
              <a:buFont typeface="Arial" panose="020B0604020202020204" pitchFamily="34" charset="0"/>
              <a:buNone/>
              <a:defRPr sz="1800" b="0" i="0">
                <a:latin typeface="GT Sectra Fine Rg" panose="00000500000000000000" pitchFamily="50" charset="0"/>
              </a:defRPr>
            </a:lvl1pPr>
            <a:lvl2pPr marL="0" indent="0">
              <a:spcAft>
                <a:spcPts val="200"/>
              </a:spcAft>
              <a:buNone/>
              <a:defRPr lang="en-US" sz="1400" kern="1200" dirty="0">
                <a:solidFill>
                  <a:schemeClr val="tx1"/>
                </a:solidFill>
                <a:latin typeface="+mn-lt"/>
                <a:ea typeface="+mn-ea"/>
                <a:cs typeface="+mn-cs"/>
              </a:defRPr>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18pt</a:t>
            </a:r>
          </a:p>
          <a:p>
            <a:pPr marL="0" lvl="1" indent="0" algn="l" defTabSz="914400" rtl="0" eaLnBrk="1" latinLnBrk="0" hangingPunct="1">
              <a:lnSpc>
                <a:spcPct val="100000"/>
              </a:lnSpc>
              <a:spcBef>
                <a:spcPts val="0"/>
              </a:spcBef>
              <a:spcAft>
                <a:spcPts val="300"/>
              </a:spcAft>
              <a:buFont typeface="Arial" panose="020B0503030202060203" pitchFamily="34" charset="0"/>
              <a:buNone/>
            </a:pPr>
            <a:r>
              <a:rPr lang="en-US"/>
              <a:t>Role 14pt</a:t>
            </a:r>
          </a:p>
        </p:txBody>
      </p:sp>
      <p:sp>
        <p:nvSpPr>
          <p:cNvPr id="32" name="Picture Placeholder 13">
            <a:extLst>
              <a:ext uri="{FF2B5EF4-FFF2-40B4-BE49-F238E27FC236}">
                <a16:creationId xmlns:a16="http://schemas.microsoft.com/office/drawing/2014/main" id="{BA696AEF-3D6B-2E4A-853E-8A8760E58D09}"/>
              </a:ext>
            </a:extLst>
          </p:cNvPr>
          <p:cNvSpPr>
            <a:spLocks noGrp="1"/>
          </p:cNvSpPr>
          <p:nvPr>
            <p:ph type="pic" sz="quarter" idx="43" hasCustomPrompt="1"/>
          </p:nvPr>
        </p:nvSpPr>
        <p:spPr>
          <a:xfrm>
            <a:off x="4325822" y="3842161"/>
            <a:ext cx="1186945" cy="1186945"/>
          </a:xfrm>
          <a:solidFill>
            <a:schemeClr val="bg1">
              <a:lumMod val="95000"/>
            </a:schemeClr>
          </a:solidFill>
        </p:spPr>
        <p:txBody>
          <a:bodyPr vert="horz" lIns="91440" tIns="0" rIns="0" bIns="0" rtlCol="0">
            <a:noAutofit/>
          </a:bodyPr>
          <a:lstStyle>
            <a:lvl1pPr marL="0" indent="0">
              <a:buNone/>
              <a:defRPr lang="en-US" sz="1800" b="0" dirty="0"/>
            </a:lvl1pPr>
          </a:lstStyle>
          <a:p>
            <a:pPr lvl="0"/>
            <a:r>
              <a:rPr lang="en-GB"/>
              <a:t>Add profile photo</a:t>
            </a:r>
            <a:endParaRPr lang="en-US"/>
          </a:p>
        </p:txBody>
      </p:sp>
      <p:sp>
        <p:nvSpPr>
          <p:cNvPr id="33" name="Picture Placeholder 13">
            <a:extLst>
              <a:ext uri="{FF2B5EF4-FFF2-40B4-BE49-F238E27FC236}">
                <a16:creationId xmlns:a16="http://schemas.microsoft.com/office/drawing/2014/main" id="{05B98E7F-7333-A04B-94D4-281325401EF4}"/>
              </a:ext>
            </a:extLst>
          </p:cNvPr>
          <p:cNvSpPr>
            <a:spLocks noGrp="1"/>
          </p:cNvSpPr>
          <p:nvPr>
            <p:ph type="pic" sz="quarter" idx="44" hasCustomPrompt="1"/>
          </p:nvPr>
        </p:nvSpPr>
        <p:spPr>
          <a:xfrm>
            <a:off x="6298233" y="3842161"/>
            <a:ext cx="1186945" cy="1186945"/>
          </a:xfrm>
          <a:solidFill>
            <a:schemeClr val="bg1">
              <a:lumMod val="95000"/>
            </a:schemeClr>
          </a:solidFill>
        </p:spPr>
        <p:txBody>
          <a:bodyPr vert="horz" lIns="91440" tIns="0" rIns="0" bIns="0" rtlCol="0">
            <a:noAutofit/>
          </a:bodyPr>
          <a:lstStyle>
            <a:lvl1pPr marL="0" indent="0">
              <a:buNone/>
              <a:defRPr lang="en-US" sz="1800" b="0" dirty="0"/>
            </a:lvl1pPr>
          </a:lstStyle>
          <a:p>
            <a:pPr lvl="0"/>
            <a:r>
              <a:rPr lang="en-GB"/>
              <a:t>Add profile photo</a:t>
            </a:r>
            <a:endParaRPr lang="en-US"/>
          </a:p>
        </p:txBody>
      </p:sp>
      <p:sp>
        <p:nvSpPr>
          <p:cNvPr id="34" name="Picture Placeholder 13">
            <a:extLst>
              <a:ext uri="{FF2B5EF4-FFF2-40B4-BE49-F238E27FC236}">
                <a16:creationId xmlns:a16="http://schemas.microsoft.com/office/drawing/2014/main" id="{B99C455B-37CC-4E44-8046-56AF81C16361}"/>
              </a:ext>
            </a:extLst>
          </p:cNvPr>
          <p:cNvSpPr>
            <a:spLocks noGrp="1"/>
          </p:cNvSpPr>
          <p:nvPr>
            <p:ph type="pic" sz="quarter" idx="45" hasCustomPrompt="1"/>
          </p:nvPr>
        </p:nvSpPr>
        <p:spPr>
          <a:xfrm>
            <a:off x="10243053" y="3842161"/>
            <a:ext cx="1186945" cy="1186945"/>
          </a:xfrm>
          <a:solidFill>
            <a:schemeClr val="bg1">
              <a:lumMod val="95000"/>
            </a:schemeClr>
          </a:solidFill>
        </p:spPr>
        <p:txBody>
          <a:bodyPr vert="horz" lIns="91440" tIns="0" rIns="0" bIns="0" rtlCol="0">
            <a:noAutofit/>
          </a:bodyPr>
          <a:lstStyle>
            <a:lvl1pPr marL="0" indent="0">
              <a:buNone/>
              <a:defRPr lang="en-US" sz="1800" b="0" dirty="0"/>
            </a:lvl1pPr>
          </a:lstStyle>
          <a:p>
            <a:pPr lvl="0"/>
            <a:r>
              <a:rPr lang="en-GB"/>
              <a:t>Add profile photo</a:t>
            </a:r>
            <a:endParaRPr lang="en-US"/>
          </a:p>
        </p:txBody>
      </p:sp>
      <p:sp>
        <p:nvSpPr>
          <p:cNvPr id="35" name="Picture Placeholder 13">
            <a:extLst>
              <a:ext uri="{FF2B5EF4-FFF2-40B4-BE49-F238E27FC236}">
                <a16:creationId xmlns:a16="http://schemas.microsoft.com/office/drawing/2014/main" id="{AAA6B0A5-6A50-1640-8F39-F8AC766655FE}"/>
              </a:ext>
            </a:extLst>
          </p:cNvPr>
          <p:cNvSpPr>
            <a:spLocks noGrp="1"/>
          </p:cNvSpPr>
          <p:nvPr>
            <p:ph type="pic" sz="quarter" idx="46" hasCustomPrompt="1"/>
          </p:nvPr>
        </p:nvSpPr>
        <p:spPr>
          <a:xfrm>
            <a:off x="8270644" y="3842161"/>
            <a:ext cx="1186945" cy="1186945"/>
          </a:xfrm>
          <a:solidFill>
            <a:schemeClr val="bg1">
              <a:lumMod val="95000"/>
            </a:schemeClr>
          </a:solidFill>
        </p:spPr>
        <p:txBody>
          <a:bodyPr vert="horz" lIns="91440" tIns="0" rIns="0" bIns="0" rtlCol="0">
            <a:noAutofit/>
          </a:bodyPr>
          <a:lstStyle>
            <a:lvl1pPr marL="0" indent="0">
              <a:buNone/>
              <a:defRPr lang="en-US" sz="1800" b="0" dirty="0"/>
            </a:lvl1pPr>
          </a:lstStyle>
          <a:p>
            <a:pPr lvl="0"/>
            <a:r>
              <a:rPr lang="en-GB"/>
              <a:t>Add profile photo</a:t>
            </a:r>
            <a:endParaRPr lang="en-US"/>
          </a:p>
        </p:txBody>
      </p:sp>
      <p:sp>
        <p:nvSpPr>
          <p:cNvPr id="40" name="Text Placeholder 21">
            <a:extLst>
              <a:ext uri="{FF2B5EF4-FFF2-40B4-BE49-F238E27FC236}">
                <a16:creationId xmlns:a16="http://schemas.microsoft.com/office/drawing/2014/main" id="{CDFBCAAC-9CA0-5A4E-8684-A49AAB0BA650}"/>
              </a:ext>
            </a:extLst>
          </p:cNvPr>
          <p:cNvSpPr>
            <a:spLocks noGrp="1"/>
          </p:cNvSpPr>
          <p:nvPr>
            <p:ph type="body" sz="quarter" idx="47" hasCustomPrompt="1"/>
          </p:nvPr>
        </p:nvSpPr>
        <p:spPr>
          <a:xfrm>
            <a:off x="4325822" y="5333480"/>
            <a:ext cx="1567945" cy="978418"/>
          </a:xfrm>
        </p:spPr>
        <p:txBody>
          <a:bodyPr/>
          <a:lstStyle>
            <a:lvl1pPr marL="0" indent="0">
              <a:lnSpc>
                <a:spcPct val="80000"/>
              </a:lnSpc>
              <a:spcAft>
                <a:spcPts val="200"/>
              </a:spcAft>
              <a:buFont typeface="Arial" panose="020B0604020202020204" pitchFamily="34" charset="0"/>
              <a:buNone/>
              <a:defRPr sz="1800" b="0" i="0">
                <a:latin typeface="GT Sectra Fine Rg" panose="00000500000000000000" pitchFamily="50" charset="0"/>
              </a:defRPr>
            </a:lvl1pPr>
            <a:lvl2pPr marL="0" indent="0">
              <a:spcAft>
                <a:spcPts val="200"/>
              </a:spcAft>
              <a:buNone/>
              <a:defRPr lang="en-US" sz="1400" kern="1200" dirty="0">
                <a:solidFill>
                  <a:schemeClr val="tx1"/>
                </a:solidFill>
                <a:latin typeface="+mn-lt"/>
                <a:ea typeface="+mn-ea"/>
                <a:cs typeface="+mn-cs"/>
              </a:defRPr>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18pt</a:t>
            </a:r>
          </a:p>
          <a:p>
            <a:pPr marL="0" lvl="1" indent="0" algn="l" defTabSz="914400" rtl="0" eaLnBrk="1" latinLnBrk="0" hangingPunct="1">
              <a:lnSpc>
                <a:spcPct val="100000"/>
              </a:lnSpc>
              <a:spcBef>
                <a:spcPts val="0"/>
              </a:spcBef>
              <a:spcAft>
                <a:spcPts val="300"/>
              </a:spcAft>
              <a:buFont typeface="Arial" panose="020B0503030202060203" pitchFamily="34" charset="0"/>
              <a:buNone/>
            </a:pPr>
            <a:r>
              <a:rPr lang="en-US"/>
              <a:t>Role 14pt</a:t>
            </a:r>
          </a:p>
        </p:txBody>
      </p:sp>
      <p:sp>
        <p:nvSpPr>
          <p:cNvPr id="41" name="Text Placeholder 21">
            <a:extLst>
              <a:ext uri="{FF2B5EF4-FFF2-40B4-BE49-F238E27FC236}">
                <a16:creationId xmlns:a16="http://schemas.microsoft.com/office/drawing/2014/main" id="{0C025F6B-BD75-0A4C-87E1-147D69F7C5B9}"/>
              </a:ext>
            </a:extLst>
          </p:cNvPr>
          <p:cNvSpPr>
            <a:spLocks noGrp="1"/>
          </p:cNvSpPr>
          <p:nvPr>
            <p:ph type="body" sz="quarter" idx="48" hasCustomPrompt="1"/>
          </p:nvPr>
        </p:nvSpPr>
        <p:spPr>
          <a:xfrm>
            <a:off x="6298233" y="5333480"/>
            <a:ext cx="1567945" cy="978418"/>
          </a:xfrm>
        </p:spPr>
        <p:txBody>
          <a:bodyPr/>
          <a:lstStyle>
            <a:lvl1pPr marL="0" indent="0">
              <a:lnSpc>
                <a:spcPct val="80000"/>
              </a:lnSpc>
              <a:spcAft>
                <a:spcPts val="200"/>
              </a:spcAft>
              <a:buFont typeface="Arial" panose="020B0604020202020204" pitchFamily="34" charset="0"/>
              <a:buNone/>
              <a:defRPr sz="1800" b="0" i="0">
                <a:latin typeface="GT Sectra Fine Rg" panose="00000500000000000000" pitchFamily="50" charset="0"/>
              </a:defRPr>
            </a:lvl1pPr>
            <a:lvl2pPr marL="0" indent="0">
              <a:spcAft>
                <a:spcPts val="200"/>
              </a:spcAft>
              <a:buNone/>
              <a:defRPr lang="en-US" sz="1400" kern="1200" dirty="0">
                <a:solidFill>
                  <a:schemeClr val="tx1"/>
                </a:solidFill>
                <a:latin typeface="+mn-lt"/>
                <a:ea typeface="+mn-ea"/>
                <a:cs typeface="+mn-cs"/>
              </a:defRPr>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18pt</a:t>
            </a:r>
          </a:p>
          <a:p>
            <a:pPr marL="0" lvl="1" indent="0" algn="l" defTabSz="914400" rtl="0" eaLnBrk="1" latinLnBrk="0" hangingPunct="1">
              <a:lnSpc>
                <a:spcPct val="100000"/>
              </a:lnSpc>
              <a:spcBef>
                <a:spcPts val="0"/>
              </a:spcBef>
              <a:spcAft>
                <a:spcPts val="300"/>
              </a:spcAft>
              <a:buFont typeface="Arial" panose="020B0503030202060203" pitchFamily="34" charset="0"/>
              <a:buNone/>
            </a:pPr>
            <a:r>
              <a:rPr lang="en-US"/>
              <a:t>Role 14pt</a:t>
            </a:r>
          </a:p>
        </p:txBody>
      </p:sp>
      <p:sp>
        <p:nvSpPr>
          <p:cNvPr id="42" name="Text Placeholder 21">
            <a:extLst>
              <a:ext uri="{FF2B5EF4-FFF2-40B4-BE49-F238E27FC236}">
                <a16:creationId xmlns:a16="http://schemas.microsoft.com/office/drawing/2014/main" id="{A9CB5A73-2496-3841-A61A-1965B0A6AD13}"/>
              </a:ext>
            </a:extLst>
          </p:cNvPr>
          <p:cNvSpPr>
            <a:spLocks noGrp="1"/>
          </p:cNvSpPr>
          <p:nvPr>
            <p:ph type="body" sz="quarter" idx="49" hasCustomPrompt="1"/>
          </p:nvPr>
        </p:nvSpPr>
        <p:spPr>
          <a:xfrm>
            <a:off x="8270644" y="5333480"/>
            <a:ext cx="1567945" cy="978418"/>
          </a:xfrm>
        </p:spPr>
        <p:txBody>
          <a:bodyPr/>
          <a:lstStyle>
            <a:lvl1pPr marL="0" indent="0">
              <a:lnSpc>
                <a:spcPct val="80000"/>
              </a:lnSpc>
              <a:spcAft>
                <a:spcPts val="200"/>
              </a:spcAft>
              <a:buFont typeface="Arial" panose="020B0604020202020204" pitchFamily="34" charset="0"/>
              <a:buNone/>
              <a:defRPr sz="1800" b="0" i="0">
                <a:latin typeface="GT Sectra Fine Rg" panose="00000500000000000000" pitchFamily="50" charset="0"/>
              </a:defRPr>
            </a:lvl1pPr>
            <a:lvl2pPr marL="0" indent="0">
              <a:spcAft>
                <a:spcPts val="200"/>
              </a:spcAft>
              <a:buNone/>
              <a:defRPr lang="en-US" sz="1400" kern="1200" dirty="0">
                <a:solidFill>
                  <a:schemeClr val="tx1"/>
                </a:solidFill>
                <a:latin typeface="+mn-lt"/>
                <a:ea typeface="+mn-ea"/>
                <a:cs typeface="+mn-cs"/>
              </a:defRPr>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18pt</a:t>
            </a:r>
          </a:p>
          <a:p>
            <a:pPr marL="0" lvl="1" indent="0" algn="l" defTabSz="914400" rtl="0" eaLnBrk="1" latinLnBrk="0" hangingPunct="1">
              <a:lnSpc>
                <a:spcPct val="100000"/>
              </a:lnSpc>
              <a:spcBef>
                <a:spcPts val="0"/>
              </a:spcBef>
              <a:spcAft>
                <a:spcPts val="300"/>
              </a:spcAft>
              <a:buFont typeface="Arial" panose="020B0503030202060203" pitchFamily="34" charset="0"/>
              <a:buNone/>
            </a:pPr>
            <a:r>
              <a:rPr lang="en-US"/>
              <a:t>Role 14pt</a:t>
            </a:r>
          </a:p>
        </p:txBody>
      </p:sp>
      <p:sp>
        <p:nvSpPr>
          <p:cNvPr id="43" name="Text Placeholder 21">
            <a:extLst>
              <a:ext uri="{FF2B5EF4-FFF2-40B4-BE49-F238E27FC236}">
                <a16:creationId xmlns:a16="http://schemas.microsoft.com/office/drawing/2014/main" id="{886F547A-67CA-C749-B9EA-AA1142C31543}"/>
              </a:ext>
            </a:extLst>
          </p:cNvPr>
          <p:cNvSpPr>
            <a:spLocks noGrp="1"/>
          </p:cNvSpPr>
          <p:nvPr>
            <p:ph type="body" sz="quarter" idx="50" hasCustomPrompt="1"/>
          </p:nvPr>
        </p:nvSpPr>
        <p:spPr>
          <a:xfrm>
            <a:off x="10243055" y="5333480"/>
            <a:ext cx="1567945" cy="978418"/>
          </a:xfrm>
        </p:spPr>
        <p:txBody>
          <a:bodyPr/>
          <a:lstStyle>
            <a:lvl1pPr marL="0" indent="0">
              <a:lnSpc>
                <a:spcPct val="80000"/>
              </a:lnSpc>
              <a:spcAft>
                <a:spcPts val="200"/>
              </a:spcAft>
              <a:buFont typeface="Arial" panose="020B0604020202020204" pitchFamily="34" charset="0"/>
              <a:buNone/>
              <a:defRPr sz="1800" b="0" i="0">
                <a:latin typeface="GT Sectra Fine Rg" panose="00000500000000000000" pitchFamily="50" charset="0"/>
              </a:defRPr>
            </a:lvl1pPr>
            <a:lvl2pPr marL="0" indent="0">
              <a:spcAft>
                <a:spcPts val="200"/>
              </a:spcAft>
              <a:buNone/>
              <a:defRPr lang="en-US" sz="1400" kern="1200" dirty="0">
                <a:solidFill>
                  <a:schemeClr val="tx1"/>
                </a:solidFill>
                <a:latin typeface="+mn-lt"/>
                <a:ea typeface="+mn-ea"/>
                <a:cs typeface="+mn-cs"/>
              </a:defRPr>
            </a:lvl2pPr>
            <a:lvl3pPr marL="0" indent="0">
              <a:spcAft>
                <a:spcPts val="600"/>
              </a:spcAft>
              <a:buNone/>
              <a:defRPr sz="1200"/>
            </a:lvl3pPr>
            <a:lvl4pPr marL="182880" indent="-182880">
              <a:spcAft>
                <a:spcPts val="600"/>
              </a:spcAft>
              <a:buFont typeface="Arial" panose="020B0604020202020204" pitchFamily="34" charset="0"/>
              <a:buChar char="•"/>
              <a:defRPr sz="1200"/>
            </a:lvl4pPr>
            <a:lvl5pPr>
              <a:spcAft>
                <a:spcPts val="600"/>
              </a:spcAft>
              <a:defRPr sz="1600"/>
            </a:lvl5pPr>
          </a:lstStyle>
          <a:p>
            <a:pPr lvl="0"/>
            <a:r>
              <a:rPr lang="en-US"/>
              <a:t>First name  Last name 18pt</a:t>
            </a:r>
          </a:p>
          <a:p>
            <a:pPr marL="0" lvl="1" indent="0" algn="l" defTabSz="914400" rtl="0" eaLnBrk="1" latinLnBrk="0" hangingPunct="1">
              <a:lnSpc>
                <a:spcPct val="100000"/>
              </a:lnSpc>
              <a:spcBef>
                <a:spcPts val="0"/>
              </a:spcBef>
              <a:spcAft>
                <a:spcPts val="300"/>
              </a:spcAft>
              <a:buFont typeface="Arial" panose="020B0503030202060203" pitchFamily="34" charset="0"/>
              <a:buNone/>
            </a:pPr>
            <a:r>
              <a:rPr lang="en-US"/>
              <a:t>Role 14pt</a:t>
            </a:r>
          </a:p>
        </p:txBody>
      </p:sp>
      <p:sp>
        <p:nvSpPr>
          <p:cNvPr id="50" name="Footer Placeholder 3">
            <a:extLst>
              <a:ext uri="{FF2B5EF4-FFF2-40B4-BE49-F238E27FC236}">
                <a16:creationId xmlns:a16="http://schemas.microsoft.com/office/drawing/2014/main" id="{A671D4FB-2F86-4AF3-89D0-D61D543789F5}"/>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3" name="Slide Number Placeholder 2">
            <a:extLst>
              <a:ext uri="{FF2B5EF4-FFF2-40B4-BE49-F238E27FC236}">
                <a16:creationId xmlns:a16="http://schemas.microsoft.com/office/drawing/2014/main" id="{7B1014D8-C563-4003-8EBC-A9F6EE68BA63}"/>
              </a:ext>
            </a:extLst>
          </p:cNvPr>
          <p:cNvSpPr>
            <a:spLocks noGrp="1"/>
          </p:cNvSpPr>
          <p:nvPr>
            <p:ph type="sldNum" sz="quarter" idx="51"/>
          </p:nvPr>
        </p:nvSpPr>
        <p:spPr/>
        <p:txBody>
          <a:bodyPr/>
          <a:lstStyle/>
          <a:p>
            <a:fld id="{1F90F471-3972-4120-B8B3-0237DE626C35}" type="slidenum">
              <a:rPr lang="en-US" smtClean="0"/>
              <a:pPr/>
              <a:t>‹#›</a:t>
            </a:fld>
            <a:endParaRPr lang="en-US"/>
          </a:p>
        </p:txBody>
      </p:sp>
      <p:sp>
        <p:nvSpPr>
          <p:cNvPr id="31" name="Picture Placeholder 4">
            <a:extLst>
              <a:ext uri="{FF2B5EF4-FFF2-40B4-BE49-F238E27FC236}">
                <a16:creationId xmlns:a16="http://schemas.microsoft.com/office/drawing/2014/main" id="{1559D4A6-A7D1-4EAE-87E5-EB8A4B73E546}"/>
              </a:ext>
            </a:extLst>
          </p:cNvPr>
          <p:cNvSpPr>
            <a:spLocks noGrp="1"/>
          </p:cNvSpPr>
          <p:nvPr>
            <p:ph type="pic" sz="quarter" idx="52" hasCustomPrompt="1"/>
          </p:nvPr>
        </p:nvSpPr>
        <p:spPr>
          <a:xfrm>
            <a:off x="4325822" y="2616843"/>
            <a:ext cx="356616" cy="27432"/>
          </a:xfrm>
          <a:solidFill>
            <a:schemeClr val="accent1"/>
          </a:solidFill>
        </p:spPr>
        <p:txBody>
          <a:bodyPr/>
          <a:lstStyle>
            <a:lvl1pPr>
              <a:buNone/>
              <a:defRPr sz="300"/>
            </a:lvl1pPr>
          </a:lstStyle>
          <a:p>
            <a:r>
              <a:rPr lang="en-GB"/>
              <a:t> </a:t>
            </a:r>
            <a:endParaRPr lang="en-US"/>
          </a:p>
        </p:txBody>
      </p:sp>
      <p:sp>
        <p:nvSpPr>
          <p:cNvPr id="44" name="Picture Placeholder 4">
            <a:extLst>
              <a:ext uri="{FF2B5EF4-FFF2-40B4-BE49-F238E27FC236}">
                <a16:creationId xmlns:a16="http://schemas.microsoft.com/office/drawing/2014/main" id="{564E037C-8888-4DE6-88C4-A629CBF5F3A9}"/>
              </a:ext>
            </a:extLst>
          </p:cNvPr>
          <p:cNvSpPr>
            <a:spLocks noGrp="1"/>
          </p:cNvSpPr>
          <p:nvPr>
            <p:ph type="pic" sz="quarter" idx="53" hasCustomPrompt="1"/>
          </p:nvPr>
        </p:nvSpPr>
        <p:spPr>
          <a:xfrm>
            <a:off x="6298233" y="2616843"/>
            <a:ext cx="356616" cy="27432"/>
          </a:xfrm>
          <a:solidFill>
            <a:schemeClr val="accent1"/>
          </a:solidFill>
        </p:spPr>
        <p:txBody>
          <a:bodyPr/>
          <a:lstStyle>
            <a:lvl1pPr>
              <a:buNone/>
              <a:defRPr sz="300"/>
            </a:lvl1pPr>
          </a:lstStyle>
          <a:p>
            <a:r>
              <a:rPr lang="en-GB"/>
              <a:t> </a:t>
            </a:r>
            <a:endParaRPr lang="en-US"/>
          </a:p>
        </p:txBody>
      </p:sp>
      <p:sp>
        <p:nvSpPr>
          <p:cNvPr id="51" name="Picture Placeholder 4">
            <a:extLst>
              <a:ext uri="{FF2B5EF4-FFF2-40B4-BE49-F238E27FC236}">
                <a16:creationId xmlns:a16="http://schemas.microsoft.com/office/drawing/2014/main" id="{1DD1D133-7281-4297-B58B-4683B9743A55}"/>
              </a:ext>
            </a:extLst>
          </p:cNvPr>
          <p:cNvSpPr>
            <a:spLocks noGrp="1"/>
          </p:cNvSpPr>
          <p:nvPr>
            <p:ph type="pic" sz="quarter" idx="54" hasCustomPrompt="1"/>
          </p:nvPr>
        </p:nvSpPr>
        <p:spPr>
          <a:xfrm>
            <a:off x="8270644" y="2616843"/>
            <a:ext cx="356616" cy="27432"/>
          </a:xfrm>
          <a:solidFill>
            <a:schemeClr val="accent1"/>
          </a:solidFill>
        </p:spPr>
        <p:txBody>
          <a:bodyPr/>
          <a:lstStyle>
            <a:lvl1pPr>
              <a:buNone/>
              <a:defRPr sz="300"/>
            </a:lvl1pPr>
          </a:lstStyle>
          <a:p>
            <a:r>
              <a:rPr lang="en-GB"/>
              <a:t> </a:t>
            </a:r>
            <a:endParaRPr lang="en-US"/>
          </a:p>
        </p:txBody>
      </p:sp>
      <p:sp>
        <p:nvSpPr>
          <p:cNvPr id="52" name="Picture Placeholder 4">
            <a:extLst>
              <a:ext uri="{FF2B5EF4-FFF2-40B4-BE49-F238E27FC236}">
                <a16:creationId xmlns:a16="http://schemas.microsoft.com/office/drawing/2014/main" id="{4D49677A-CABE-49CD-A2EE-9EC21E15DF23}"/>
              </a:ext>
            </a:extLst>
          </p:cNvPr>
          <p:cNvSpPr>
            <a:spLocks noGrp="1"/>
          </p:cNvSpPr>
          <p:nvPr>
            <p:ph type="pic" sz="quarter" idx="55" hasCustomPrompt="1"/>
          </p:nvPr>
        </p:nvSpPr>
        <p:spPr>
          <a:xfrm>
            <a:off x="10243055" y="2616843"/>
            <a:ext cx="356616" cy="27432"/>
          </a:xfrm>
          <a:solidFill>
            <a:schemeClr val="accent1"/>
          </a:solidFill>
        </p:spPr>
        <p:txBody>
          <a:bodyPr/>
          <a:lstStyle>
            <a:lvl1pPr>
              <a:buNone/>
              <a:defRPr sz="300"/>
            </a:lvl1pPr>
          </a:lstStyle>
          <a:p>
            <a:r>
              <a:rPr lang="en-GB"/>
              <a:t> </a:t>
            </a:r>
            <a:endParaRPr lang="en-US"/>
          </a:p>
        </p:txBody>
      </p:sp>
      <p:sp>
        <p:nvSpPr>
          <p:cNvPr id="53" name="Picture Placeholder 4">
            <a:extLst>
              <a:ext uri="{FF2B5EF4-FFF2-40B4-BE49-F238E27FC236}">
                <a16:creationId xmlns:a16="http://schemas.microsoft.com/office/drawing/2014/main" id="{E46B730A-2104-4381-A7F8-6A08201D7F97}"/>
              </a:ext>
            </a:extLst>
          </p:cNvPr>
          <p:cNvSpPr>
            <a:spLocks noGrp="1"/>
          </p:cNvSpPr>
          <p:nvPr>
            <p:ph type="pic" sz="quarter" idx="56" hasCustomPrompt="1"/>
          </p:nvPr>
        </p:nvSpPr>
        <p:spPr>
          <a:xfrm>
            <a:off x="4325822" y="5165507"/>
            <a:ext cx="356616" cy="27432"/>
          </a:xfrm>
          <a:solidFill>
            <a:schemeClr val="accent1"/>
          </a:solidFill>
        </p:spPr>
        <p:txBody>
          <a:bodyPr/>
          <a:lstStyle>
            <a:lvl1pPr>
              <a:buNone/>
              <a:defRPr sz="300"/>
            </a:lvl1pPr>
          </a:lstStyle>
          <a:p>
            <a:r>
              <a:rPr lang="en-GB"/>
              <a:t> </a:t>
            </a:r>
            <a:endParaRPr lang="en-US"/>
          </a:p>
        </p:txBody>
      </p:sp>
      <p:sp>
        <p:nvSpPr>
          <p:cNvPr id="60" name="Picture Placeholder 4">
            <a:extLst>
              <a:ext uri="{FF2B5EF4-FFF2-40B4-BE49-F238E27FC236}">
                <a16:creationId xmlns:a16="http://schemas.microsoft.com/office/drawing/2014/main" id="{15BD8921-64C2-47AC-9DE2-E4DFFCBF7C64}"/>
              </a:ext>
            </a:extLst>
          </p:cNvPr>
          <p:cNvSpPr>
            <a:spLocks noGrp="1"/>
          </p:cNvSpPr>
          <p:nvPr>
            <p:ph type="pic" sz="quarter" idx="57" hasCustomPrompt="1"/>
          </p:nvPr>
        </p:nvSpPr>
        <p:spPr>
          <a:xfrm>
            <a:off x="6298233" y="5165507"/>
            <a:ext cx="356616" cy="27432"/>
          </a:xfrm>
          <a:solidFill>
            <a:schemeClr val="accent1"/>
          </a:solidFill>
        </p:spPr>
        <p:txBody>
          <a:bodyPr/>
          <a:lstStyle>
            <a:lvl1pPr>
              <a:buNone/>
              <a:defRPr sz="300"/>
            </a:lvl1pPr>
          </a:lstStyle>
          <a:p>
            <a:r>
              <a:rPr lang="en-GB"/>
              <a:t> </a:t>
            </a:r>
            <a:endParaRPr lang="en-US"/>
          </a:p>
        </p:txBody>
      </p:sp>
      <p:sp>
        <p:nvSpPr>
          <p:cNvPr id="61" name="Picture Placeholder 4">
            <a:extLst>
              <a:ext uri="{FF2B5EF4-FFF2-40B4-BE49-F238E27FC236}">
                <a16:creationId xmlns:a16="http://schemas.microsoft.com/office/drawing/2014/main" id="{3EF9A07C-1758-4B3E-A1CD-67412E56BBFE}"/>
              </a:ext>
            </a:extLst>
          </p:cNvPr>
          <p:cNvSpPr>
            <a:spLocks noGrp="1"/>
          </p:cNvSpPr>
          <p:nvPr>
            <p:ph type="pic" sz="quarter" idx="58" hasCustomPrompt="1"/>
          </p:nvPr>
        </p:nvSpPr>
        <p:spPr>
          <a:xfrm>
            <a:off x="8270644" y="5165507"/>
            <a:ext cx="356616" cy="27432"/>
          </a:xfrm>
          <a:solidFill>
            <a:schemeClr val="accent1"/>
          </a:solidFill>
        </p:spPr>
        <p:txBody>
          <a:bodyPr/>
          <a:lstStyle>
            <a:lvl1pPr>
              <a:buNone/>
              <a:defRPr sz="300"/>
            </a:lvl1pPr>
          </a:lstStyle>
          <a:p>
            <a:r>
              <a:rPr lang="en-GB"/>
              <a:t> </a:t>
            </a:r>
            <a:endParaRPr lang="en-US"/>
          </a:p>
        </p:txBody>
      </p:sp>
      <p:sp>
        <p:nvSpPr>
          <p:cNvPr id="62" name="Picture Placeholder 4">
            <a:extLst>
              <a:ext uri="{FF2B5EF4-FFF2-40B4-BE49-F238E27FC236}">
                <a16:creationId xmlns:a16="http://schemas.microsoft.com/office/drawing/2014/main" id="{25D8A2F3-A845-4271-8B71-45408EF9F6C1}"/>
              </a:ext>
            </a:extLst>
          </p:cNvPr>
          <p:cNvSpPr>
            <a:spLocks noGrp="1"/>
          </p:cNvSpPr>
          <p:nvPr>
            <p:ph type="pic" sz="quarter" idx="59" hasCustomPrompt="1"/>
          </p:nvPr>
        </p:nvSpPr>
        <p:spPr>
          <a:xfrm>
            <a:off x="10243053" y="5165507"/>
            <a:ext cx="356616" cy="27432"/>
          </a:xfrm>
          <a:solidFill>
            <a:schemeClr val="accent1"/>
          </a:solidFill>
        </p:spPr>
        <p:txBody>
          <a:bodyPr/>
          <a:lstStyle>
            <a:lvl1pPr>
              <a:buNone/>
              <a:defRPr sz="300"/>
            </a:lvl1pPr>
          </a:lstStyle>
          <a:p>
            <a:r>
              <a:rPr lang="en-GB"/>
              <a:t> </a:t>
            </a:r>
            <a:endParaRPr lang="en-US"/>
          </a:p>
        </p:txBody>
      </p:sp>
    </p:spTree>
    <p:extLst>
      <p:ext uri="{BB962C8B-B14F-4D97-AF65-F5344CB8AC3E}">
        <p14:creationId xmlns:p14="http://schemas.microsoft.com/office/powerpoint/2010/main" val="7256770"/>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Short Headline and Im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AA6D93-92FF-400D-8AF3-C5AC33611540}"/>
              </a:ext>
            </a:extLst>
          </p:cNvPr>
          <p:cNvSpPr>
            <a:spLocks noGrp="1"/>
          </p:cNvSpPr>
          <p:nvPr>
            <p:ph type="pic" idx="1" hasCustomPrompt="1"/>
          </p:nvPr>
        </p:nvSpPr>
        <p:spPr>
          <a:xfrm>
            <a:off x="6096000" y="1"/>
            <a:ext cx="6096000" cy="6857999"/>
          </a:xfrm>
          <a:solidFill>
            <a:schemeClr val="bg1">
              <a:lumMod val="95000"/>
            </a:schemeClr>
          </a:solidFill>
        </p:spPr>
        <p:txBody>
          <a:bodyPr tIns="548640" anchor="t"/>
          <a:lstStyle>
            <a:lvl1pPr marL="0" indent="0" algn="ctr" defTabSz="914400" rtl="0" eaLnBrk="1" latinLnBrk="0" hangingPunct="1">
              <a:lnSpc>
                <a:spcPct val="100000"/>
              </a:lnSpc>
              <a:spcBef>
                <a:spcPts val="0"/>
              </a:spcBef>
              <a:spcAft>
                <a:spcPts val="1200"/>
              </a:spcAft>
              <a:buFont typeface="Arial" panose="020B0604020202020204" pitchFamily="34" charset="0"/>
              <a:buNone/>
              <a:defRPr lang="en-US" sz="1400" b="0" kern="1200" dirty="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 then ‘Send to Back’</a:t>
            </a:r>
            <a:endParaRPr lang="en-US"/>
          </a:p>
        </p:txBody>
      </p:sp>
      <p:sp>
        <p:nvSpPr>
          <p:cNvPr id="5" name="Title 1">
            <a:extLst>
              <a:ext uri="{FF2B5EF4-FFF2-40B4-BE49-F238E27FC236}">
                <a16:creationId xmlns:a16="http://schemas.microsoft.com/office/drawing/2014/main" id="{1BB929FF-38D9-4792-A56F-C1810627FF9B}"/>
              </a:ext>
            </a:extLst>
          </p:cNvPr>
          <p:cNvSpPr>
            <a:spLocks noGrp="1"/>
          </p:cNvSpPr>
          <p:nvPr>
            <p:ph type="title" hasCustomPrompt="1"/>
          </p:nvPr>
        </p:nvSpPr>
        <p:spPr>
          <a:xfrm>
            <a:off x="381000" y="381000"/>
            <a:ext cx="5334000" cy="2667000"/>
          </a:xfrm>
        </p:spPr>
        <p:txBody>
          <a:bodyPr anchor="b"/>
          <a:lstStyle>
            <a:lvl1pPr>
              <a:defRPr sz="3600"/>
            </a:lvl1pPr>
          </a:lstStyle>
          <a:p>
            <a:r>
              <a:rPr lang="en-GB"/>
              <a:t>Place headline here (36pt, min 30pt)</a:t>
            </a:r>
            <a:endParaRPr lang="en-US"/>
          </a:p>
        </p:txBody>
      </p:sp>
      <p:pic>
        <p:nvPicPr>
          <p:cNvPr id="2" name="Picture 1">
            <a:extLst>
              <a:ext uri="{FF2B5EF4-FFF2-40B4-BE49-F238E27FC236}">
                <a16:creationId xmlns:a16="http://schemas.microsoft.com/office/drawing/2014/main" id="{296067A3-9F0D-44FB-B267-D94DE708562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81468" y="6483010"/>
            <a:ext cx="191087" cy="201340"/>
          </a:xfrm>
          <a:prstGeom prst="rect">
            <a:avLst/>
          </a:prstGeom>
        </p:spPr>
      </p:pic>
      <p:sp>
        <p:nvSpPr>
          <p:cNvPr id="11" name="Footer Placeholder 3">
            <a:extLst>
              <a:ext uri="{FF2B5EF4-FFF2-40B4-BE49-F238E27FC236}">
                <a16:creationId xmlns:a16="http://schemas.microsoft.com/office/drawing/2014/main" id="{AF384B1D-1AA1-4DD2-A317-08008594FFD8}"/>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8" name="Text Placeholder 14">
            <a:extLst>
              <a:ext uri="{FF2B5EF4-FFF2-40B4-BE49-F238E27FC236}">
                <a16:creationId xmlns:a16="http://schemas.microsoft.com/office/drawing/2014/main" id="{4796047A-AB81-403A-B649-52C6F7827ECF}"/>
              </a:ext>
            </a:extLst>
          </p:cNvPr>
          <p:cNvSpPr>
            <a:spLocks noGrp="1"/>
          </p:cNvSpPr>
          <p:nvPr>
            <p:ph type="body" sz="quarter" idx="15" hasCustomPrompt="1"/>
          </p:nvPr>
        </p:nvSpPr>
        <p:spPr>
          <a:xfrm>
            <a:off x="381000" y="3267634"/>
            <a:ext cx="5330952" cy="3044265"/>
          </a:xfrm>
        </p:spPr>
        <p:txBody>
          <a:bodyPr/>
          <a:lstStyle>
            <a:lvl1pPr marL="0" indent="0">
              <a:lnSpc>
                <a:spcPct val="90000"/>
              </a:lnSpc>
              <a:buNone/>
              <a:defRPr sz="2400">
                <a:solidFill>
                  <a:schemeClr val="accent1"/>
                </a:solidFill>
                <a:latin typeface="GT Sectra Fine Rg" panose="00000500000000000000" pitchFamily="50" charset="0"/>
              </a:defRPr>
            </a:lvl1pPr>
            <a:lvl2pPr marL="228600" indent="-228600">
              <a:buFont typeface="Arial" panose="020B0604020202020204" pitchFamily="34" charset="0"/>
              <a:buChar char="•"/>
              <a:defRPr sz="1800"/>
            </a:lvl2pPr>
            <a:lvl3pPr marL="457200">
              <a:buFont typeface="Arial" panose="020B0503030202060203" pitchFamily="34" charset="0"/>
              <a:buChar char="–"/>
              <a:defRPr sz="1800"/>
            </a:lvl3pPr>
            <a:lvl4pPr marL="685800">
              <a:buFont typeface="Arial" panose="020B0604020202020204" pitchFamily="34" charset="0"/>
              <a:buChar char="•"/>
              <a:defRPr sz="1600"/>
            </a:lvl4pPr>
            <a:lvl5pPr marL="914400">
              <a:buFont typeface="Arial" panose="020B0503030202060203" pitchFamily="34" charset="0"/>
              <a:buChar char="–"/>
              <a:defRPr sz="1600"/>
            </a:lvl5pPr>
          </a:lstStyle>
          <a:p>
            <a:pPr lvl="0"/>
            <a:r>
              <a:rPr lang="en-US"/>
              <a:t>Place sub-headline </a:t>
            </a:r>
            <a:r>
              <a:rPr lang="en-GB"/>
              <a:t>here in GT Sectra Fine </a:t>
            </a:r>
            <a:r>
              <a:rPr lang="en-GB" err="1"/>
              <a:t>Rg</a:t>
            </a:r>
            <a:r>
              <a:rPr lang="en-GB"/>
              <a:t> 24pt</a:t>
            </a:r>
            <a:r>
              <a:rPr lang="en-US"/>
              <a:t>, indent for other levels</a:t>
            </a:r>
          </a:p>
          <a:p>
            <a:pPr lvl="1"/>
            <a:r>
              <a:rPr lang="en-US"/>
              <a:t>Second level 18pt</a:t>
            </a:r>
          </a:p>
          <a:p>
            <a:pPr lvl="2"/>
            <a:r>
              <a:rPr lang="en-US"/>
              <a:t>Third level bullet 18pt</a:t>
            </a:r>
          </a:p>
          <a:p>
            <a:pPr lvl="3"/>
            <a:r>
              <a:rPr lang="en-US"/>
              <a:t>Fourth level bullet 16pt</a:t>
            </a:r>
          </a:p>
          <a:p>
            <a:pPr lvl="4"/>
            <a:r>
              <a:rPr lang="en-US"/>
              <a:t>Fifth level bullet 16pt</a:t>
            </a:r>
          </a:p>
        </p:txBody>
      </p:sp>
      <p:sp>
        <p:nvSpPr>
          <p:cNvPr id="4" name="Slide Number Placeholder 3">
            <a:extLst>
              <a:ext uri="{FF2B5EF4-FFF2-40B4-BE49-F238E27FC236}">
                <a16:creationId xmlns:a16="http://schemas.microsoft.com/office/drawing/2014/main" id="{336A2778-1AEF-4134-970E-9AB430A5206F}"/>
              </a:ext>
            </a:extLst>
          </p:cNvPr>
          <p:cNvSpPr>
            <a:spLocks noGrp="1"/>
          </p:cNvSpPr>
          <p:nvPr>
            <p:ph type="sldNum" sz="quarter" idx="16"/>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3933610885"/>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Short Headline and Image 2">
    <p:bg>
      <p:bgPr>
        <a:solidFill>
          <a:schemeClr val="accent2"/>
        </a:solidFill>
        <a:effectLst/>
      </p:bgPr>
    </p:bg>
    <p:spTree>
      <p:nvGrpSpPr>
        <p:cNvPr id="1" name=""/>
        <p:cNvGrpSpPr/>
        <p:nvPr/>
      </p:nvGrpSpPr>
      <p:grpSpPr>
        <a:xfrm>
          <a:off x="0" y="0"/>
          <a:ext cx="0" cy="0"/>
          <a:chOff x="0" y="0"/>
          <a:chExt cx="0" cy="0"/>
        </a:xfrm>
      </p:grpSpPr>
      <p:sp>
        <p:nvSpPr>
          <p:cNvPr id="38" name="Picture Placeholder 35">
            <a:extLst>
              <a:ext uri="{FF2B5EF4-FFF2-40B4-BE49-F238E27FC236}">
                <a16:creationId xmlns:a16="http://schemas.microsoft.com/office/drawing/2014/main" id="{92A5DC07-3811-41E7-B3BC-1DF4ED905C75}"/>
              </a:ext>
            </a:extLst>
          </p:cNvPr>
          <p:cNvSpPr>
            <a:spLocks noGrp="1"/>
          </p:cNvSpPr>
          <p:nvPr>
            <p:ph type="pic" sz="quarter" idx="16" hasCustomPrompt="1"/>
          </p:nvPr>
        </p:nvSpPr>
        <p:spPr>
          <a:xfrm>
            <a:off x="0" y="-1"/>
            <a:ext cx="6096024" cy="6309361"/>
          </a:xfrm>
          <a:solidFill>
            <a:schemeClr val="tx1">
              <a:lumMod val="95000"/>
            </a:schemeClr>
          </a:solidFill>
        </p:spPr>
        <p:txBody>
          <a:bodyPr lIns="0" tIns="210312" anchor="t"/>
          <a:lstStyle>
            <a:lvl1pPr marL="0" indent="0" algn="ctr">
              <a:buNone/>
              <a:defRPr sz="1400" b="0">
                <a:solidFill>
                  <a:schemeClr val="bg1"/>
                </a:solidFill>
              </a:defRPr>
            </a:lvl1pPr>
          </a:lstStyle>
          <a:p>
            <a:r>
              <a:rPr lang="en-GB"/>
              <a:t>Drag picture to placeholder or click icon to add</a:t>
            </a:r>
            <a:endParaRPr lang="en-US"/>
          </a:p>
        </p:txBody>
      </p:sp>
      <p:sp>
        <p:nvSpPr>
          <p:cNvPr id="10" name="Rectangle 9">
            <a:extLst>
              <a:ext uri="{FF2B5EF4-FFF2-40B4-BE49-F238E27FC236}">
                <a16:creationId xmlns:a16="http://schemas.microsoft.com/office/drawing/2014/main" id="{7F8DBAF1-DC97-4CAB-B174-0AAA55CCB2E8}"/>
              </a:ext>
            </a:extLst>
          </p:cNvPr>
          <p:cNvSpPr/>
          <p:nvPr userDrawn="1"/>
        </p:nvSpPr>
        <p:spPr bwMode="white">
          <a:xfrm>
            <a:off x="0" y="6309360"/>
            <a:ext cx="12192000" cy="5486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3B30F4D9-6AB9-4693-B1C3-C7BE8D81EC93}"/>
              </a:ext>
            </a:extLst>
          </p:cNvPr>
          <p:cNvSpPr>
            <a:spLocks noGrp="1"/>
          </p:cNvSpPr>
          <p:nvPr>
            <p:ph type="title" hasCustomPrompt="1"/>
          </p:nvPr>
        </p:nvSpPr>
        <p:spPr>
          <a:xfrm>
            <a:off x="6476999" y="381000"/>
            <a:ext cx="5334000" cy="2667000"/>
          </a:xfrm>
        </p:spPr>
        <p:txBody>
          <a:bodyPr anchor="b"/>
          <a:lstStyle>
            <a:lvl1pPr>
              <a:defRPr sz="3600"/>
            </a:lvl1pPr>
          </a:lstStyle>
          <a:p>
            <a:r>
              <a:rPr lang="en-GB"/>
              <a:t>Place headline here (36pt, min 30pt)</a:t>
            </a:r>
            <a:endParaRPr lang="en-US"/>
          </a:p>
        </p:txBody>
      </p:sp>
      <p:sp>
        <p:nvSpPr>
          <p:cNvPr id="15" name="Footer Placeholder 3">
            <a:extLst>
              <a:ext uri="{FF2B5EF4-FFF2-40B4-BE49-F238E27FC236}">
                <a16:creationId xmlns:a16="http://schemas.microsoft.com/office/drawing/2014/main" id="{E567C369-8A33-4851-8646-E53D6E8D8CC7}"/>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16" name="Text Placeholder 14">
            <a:extLst>
              <a:ext uri="{FF2B5EF4-FFF2-40B4-BE49-F238E27FC236}">
                <a16:creationId xmlns:a16="http://schemas.microsoft.com/office/drawing/2014/main" id="{C42B8317-AACA-4DC7-AD68-8986DF629972}"/>
              </a:ext>
            </a:extLst>
          </p:cNvPr>
          <p:cNvSpPr>
            <a:spLocks noGrp="1"/>
          </p:cNvSpPr>
          <p:nvPr>
            <p:ph type="body" sz="quarter" idx="14" hasCustomPrompt="1"/>
          </p:nvPr>
        </p:nvSpPr>
        <p:spPr>
          <a:xfrm>
            <a:off x="6480047" y="3264586"/>
            <a:ext cx="5330952" cy="3047313"/>
          </a:xfrm>
        </p:spPr>
        <p:txBody>
          <a:bodyPr/>
          <a:lstStyle>
            <a:lvl1pPr marL="0" indent="0">
              <a:lnSpc>
                <a:spcPct val="90000"/>
              </a:lnSpc>
              <a:buNone/>
              <a:defRPr sz="2400">
                <a:solidFill>
                  <a:schemeClr val="tx1"/>
                </a:solidFill>
                <a:latin typeface="GT Sectra Fine Rg" panose="00000500000000000000" pitchFamily="50" charset="0"/>
              </a:defRPr>
            </a:lvl1pPr>
            <a:lvl2pPr marL="228600" indent="-228600">
              <a:buFont typeface="Arial" panose="020B0604020202020204" pitchFamily="34" charset="0"/>
              <a:buChar char="•"/>
              <a:defRPr sz="1800">
                <a:solidFill>
                  <a:schemeClr val="tx1"/>
                </a:solidFill>
              </a:defRPr>
            </a:lvl2pPr>
            <a:lvl3pPr marL="457200">
              <a:buFont typeface="Arial" panose="020B0503030202060203" pitchFamily="34" charset="0"/>
              <a:buChar char="–"/>
              <a:defRPr sz="1800">
                <a:solidFill>
                  <a:schemeClr val="tx1"/>
                </a:solidFill>
              </a:defRPr>
            </a:lvl3pPr>
            <a:lvl4pPr marL="685800">
              <a:buFont typeface="Arial" panose="020B0604020202020204" pitchFamily="34" charset="0"/>
              <a:buChar char="•"/>
              <a:defRPr sz="1600">
                <a:solidFill>
                  <a:schemeClr val="tx1"/>
                </a:solidFill>
              </a:defRPr>
            </a:lvl4pPr>
            <a:lvl5pPr marL="914400">
              <a:buFont typeface="Arial" panose="020B0503030202060203" pitchFamily="34" charset="0"/>
              <a:buChar char="–"/>
              <a:defRPr sz="1600">
                <a:solidFill>
                  <a:schemeClr val="tx1"/>
                </a:solidFill>
              </a:defRPr>
            </a:lvl5pPr>
          </a:lstStyle>
          <a:p>
            <a:pPr lvl="0"/>
            <a:r>
              <a:rPr lang="en-US"/>
              <a:t>Place sub-headline </a:t>
            </a:r>
            <a:r>
              <a:rPr lang="en-GB"/>
              <a:t>here in GT Sectra Fine </a:t>
            </a:r>
            <a:r>
              <a:rPr lang="en-GB" err="1"/>
              <a:t>Rg</a:t>
            </a:r>
            <a:r>
              <a:rPr lang="en-GB"/>
              <a:t> 24pt</a:t>
            </a:r>
            <a:r>
              <a:rPr lang="en-US"/>
              <a:t>, indent for other levels</a:t>
            </a:r>
          </a:p>
          <a:p>
            <a:pPr lvl="1"/>
            <a:r>
              <a:rPr lang="en-US"/>
              <a:t>Second level 18pt</a:t>
            </a:r>
          </a:p>
          <a:p>
            <a:pPr lvl="2"/>
            <a:r>
              <a:rPr lang="en-US"/>
              <a:t>Third level bullet 18pt</a:t>
            </a:r>
          </a:p>
          <a:p>
            <a:pPr lvl="3"/>
            <a:r>
              <a:rPr lang="en-US"/>
              <a:t>Fourth level bullet 16pt</a:t>
            </a:r>
          </a:p>
          <a:p>
            <a:pPr lvl="4"/>
            <a:r>
              <a:rPr lang="en-US"/>
              <a:t>Fifth level bullet 16pt</a:t>
            </a:r>
          </a:p>
        </p:txBody>
      </p:sp>
      <p:sp>
        <p:nvSpPr>
          <p:cNvPr id="12" name="GTS_WH" descr="Accenture Greater Than symbol in white">
            <a:extLst>
              <a:ext uri="{FF2B5EF4-FFF2-40B4-BE49-F238E27FC236}">
                <a16:creationId xmlns:a16="http://schemas.microsoft.com/office/drawing/2014/main" id="{9742AFA2-2F86-4FC9-AB33-FE5A8DC3B4C5}"/>
              </a:ext>
            </a:extLst>
          </p:cNvPr>
          <p:cNvSpPr>
            <a:spLocks noChangeAspect="1"/>
          </p:cNvSpPr>
          <p:nvPr userDrawn="1"/>
        </p:nvSpPr>
        <p:spPr bwMode="black">
          <a:xfrm>
            <a:off x="381468" y="6483676"/>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Slide Number Placeholder 1">
            <a:extLst>
              <a:ext uri="{FF2B5EF4-FFF2-40B4-BE49-F238E27FC236}">
                <a16:creationId xmlns:a16="http://schemas.microsoft.com/office/drawing/2014/main" id="{ECF1D8E5-ED70-409D-A4B1-635A02DFE5A1}"/>
              </a:ext>
            </a:extLst>
          </p:cNvPr>
          <p:cNvSpPr>
            <a:spLocks noGrp="1"/>
          </p:cNvSpPr>
          <p:nvPr>
            <p:ph type="sldNum" sz="quarter" idx="17"/>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724642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ote + image">
    <p:spTree>
      <p:nvGrpSpPr>
        <p:cNvPr id="1" name=""/>
        <p:cNvGrpSpPr/>
        <p:nvPr/>
      </p:nvGrpSpPr>
      <p:grpSpPr>
        <a:xfrm>
          <a:off x="0" y="0"/>
          <a:ext cx="0" cy="0"/>
          <a:chOff x="0" y="0"/>
          <a:chExt cx="0" cy="0"/>
        </a:xfrm>
      </p:grpSpPr>
      <p:pic>
        <p:nvPicPr>
          <p:cNvPr id="3" name="Picture Placeholder 19">
            <a:extLst>
              <a:ext uri="{FF2B5EF4-FFF2-40B4-BE49-F238E27FC236}">
                <a16:creationId xmlns:a16="http://schemas.microsoft.com/office/drawing/2014/main" id="{9128CE8F-D41A-47B9-921B-C6C1790F8F2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7026839" y="943234"/>
            <a:ext cx="4191000" cy="4976812"/>
          </a:xfrm>
          <a:prstGeom prst="rect">
            <a:avLst/>
          </a:prstGeom>
          <a:solidFill>
            <a:schemeClr val="tx2">
              <a:lumMod val="20000"/>
              <a:lumOff val="80000"/>
            </a:schemeClr>
          </a:solidFill>
        </p:spPr>
      </p:pic>
      <p:sp>
        <p:nvSpPr>
          <p:cNvPr id="12" name="Picture Placeholder 18">
            <a:extLst>
              <a:ext uri="{FF2B5EF4-FFF2-40B4-BE49-F238E27FC236}">
                <a16:creationId xmlns:a16="http://schemas.microsoft.com/office/drawing/2014/main" id="{3996D868-07E7-4C6F-B00B-4026C634BAE0}"/>
              </a:ext>
            </a:extLst>
          </p:cNvPr>
          <p:cNvSpPr>
            <a:spLocks noGrp="1"/>
          </p:cNvSpPr>
          <p:nvPr>
            <p:ph type="pic" sz="quarter" idx="13" hasCustomPrompt="1"/>
          </p:nvPr>
        </p:nvSpPr>
        <p:spPr bwMode="gray">
          <a:xfrm>
            <a:off x="6858001" y="744434"/>
            <a:ext cx="4190998" cy="4976446"/>
          </a:xfrm>
          <a:solidFill>
            <a:schemeClr val="bg1">
              <a:lumMod val="95000"/>
            </a:schemeClr>
          </a:solidFill>
          <a:effectLst/>
        </p:spPr>
        <p:txBody>
          <a:bodyPr tIns="274320" bIns="274320" anchor="t"/>
          <a:lstStyle>
            <a:lvl1pPr marL="0" indent="0" algn="ctr">
              <a:buNone/>
              <a:defRPr sz="1400" b="0">
                <a:solidFill>
                  <a:schemeClr val="tx1"/>
                </a:solidFill>
              </a:defRPr>
            </a:lvl1pPr>
          </a:lstStyle>
          <a:p>
            <a:r>
              <a:rPr lang="en-GB"/>
              <a:t>Drag picture to placeholder or click icon to add</a:t>
            </a:r>
            <a:endParaRPr lang="en-US"/>
          </a:p>
        </p:txBody>
      </p:sp>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1143000" y="1593669"/>
            <a:ext cx="4952999" cy="3277976"/>
          </a:xfrm>
        </p:spPr>
        <p:txBody>
          <a:bodyPr anchor="ctr"/>
          <a:lstStyle>
            <a:lvl1pPr>
              <a:defRPr sz="5400">
                <a:solidFill>
                  <a:schemeClr val="tx1"/>
                </a:solidFill>
              </a:defRPr>
            </a:lvl1pPr>
          </a:lstStyle>
          <a:p>
            <a:r>
              <a:rPr lang="en-US"/>
              <a:t>Place quote or key message here 54pt</a:t>
            </a:r>
          </a:p>
        </p:txBody>
      </p:sp>
      <p:sp>
        <p:nvSpPr>
          <p:cNvPr id="7" name="Footer Placeholder 3">
            <a:extLst>
              <a:ext uri="{FF2B5EF4-FFF2-40B4-BE49-F238E27FC236}">
                <a16:creationId xmlns:a16="http://schemas.microsoft.com/office/drawing/2014/main" id="{2D868995-C37B-451B-AE1C-89DE71F21353}"/>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4" name="Slide Number Placeholder 3">
            <a:extLst>
              <a:ext uri="{FF2B5EF4-FFF2-40B4-BE49-F238E27FC236}">
                <a16:creationId xmlns:a16="http://schemas.microsoft.com/office/drawing/2014/main" id="{39A06E6C-6576-4BA5-948F-BD9FE24FA052}"/>
              </a:ext>
            </a:extLst>
          </p:cNvPr>
          <p:cNvSpPr>
            <a:spLocks noGrp="1"/>
          </p:cNvSpPr>
          <p:nvPr>
            <p:ph type="sldNum" sz="quarter" idx="14"/>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3947267947"/>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 + image (alternative)">
    <p:spTree>
      <p:nvGrpSpPr>
        <p:cNvPr id="1" name=""/>
        <p:cNvGrpSpPr/>
        <p:nvPr/>
      </p:nvGrpSpPr>
      <p:grpSpPr>
        <a:xfrm>
          <a:off x="0" y="0"/>
          <a:ext cx="0" cy="0"/>
          <a:chOff x="0" y="0"/>
          <a:chExt cx="0" cy="0"/>
        </a:xfrm>
      </p:grpSpPr>
      <p:sp>
        <p:nvSpPr>
          <p:cNvPr id="12" name="Picture Placeholder 18">
            <a:extLst>
              <a:ext uri="{FF2B5EF4-FFF2-40B4-BE49-F238E27FC236}">
                <a16:creationId xmlns:a16="http://schemas.microsoft.com/office/drawing/2014/main" id="{3996D868-07E7-4C6F-B00B-4026C634BAE0}"/>
              </a:ext>
            </a:extLst>
          </p:cNvPr>
          <p:cNvSpPr>
            <a:spLocks noGrp="1"/>
          </p:cNvSpPr>
          <p:nvPr>
            <p:ph type="pic" sz="quarter" idx="13" hasCustomPrompt="1"/>
          </p:nvPr>
        </p:nvSpPr>
        <p:spPr bwMode="gray">
          <a:xfrm>
            <a:off x="6858001" y="744434"/>
            <a:ext cx="4190998" cy="4976446"/>
          </a:xfrm>
          <a:solidFill>
            <a:schemeClr val="bg1">
              <a:lumMod val="95000"/>
            </a:schemeClr>
          </a:solidFill>
          <a:effectLst>
            <a:outerShdw dist="215900" dir="2700000" algn="tl" rotWithShape="0">
              <a:schemeClr val="accent1"/>
            </a:outerShdw>
          </a:effectLst>
        </p:spPr>
        <p:txBody>
          <a:bodyPr tIns="274320" bIns="274320" anchor="t"/>
          <a:lstStyle>
            <a:lvl1pPr marL="0" indent="0" algn="ctr">
              <a:buNone/>
              <a:defRPr sz="1400" b="0">
                <a:solidFill>
                  <a:schemeClr val="tx1"/>
                </a:solidFill>
              </a:defRPr>
            </a:lvl1pPr>
          </a:lstStyle>
          <a:p>
            <a:r>
              <a:rPr lang="en-GB"/>
              <a:t>Drag picture to placeholder or click icon to add</a:t>
            </a:r>
            <a:endParaRPr lang="en-US"/>
          </a:p>
        </p:txBody>
      </p:sp>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1143000" y="1593669"/>
            <a:ext cx="4952999" cy="3277976"/>
          </a:xfrm>
        </p:spPr>
        <p:txBody>
          <a:bodyPr anchor="ctr"/>
          <a:lstStyle>
            <a:lvl1pPr>
              <a:defRPr sz="5400">
                <a:solidFill>
                  <a:schemeClr val="tx1"/>
                </a:solidFill>
              </a:defRPr>
            </a:lvl1pPr>
          </a:lstStyle>
          <a:p>
            <a:r>
              <a:rPr lang="en-US"/>
              <a:t>Place quote or key message here 54pt</a:t>
            </a:r>
          </a:p>
        </p:txBody>
      </p:sp>
      <p:sp>
        <p:nvSpPr>
          <p:cNvPr id="7" name="Footer Placeholder 3">
            <a:extLst>
              <a:ext uri="{FF2B5EF4-FFF2-40B4-BE49-F238E27FC236}">
                <a16:creationId xmlns:a16="http://schemas.microsoft.com/office/drawing/2014/main" id="{2D868995-C37B-451B-AE1C-89DE71F21353}"/>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3" name="Slide Number Placeholder 2">
            <a:extLst>
              <a:ext uri="{FF2B5EF4-FFF2-40B4-BE49-F238E27FC236}">
                <a16:creationId xmlns:a16="http://schemas.microsoft.com/office/drawing/2014/main" id="{FD217B10-543D-46E3-A5E7-CA1C578F6F62}"/>
              </a:ext>
            </a:extLst>
          </p:cNvPr>
          <p:cNvSpPr>
            <a:spLocks noGrp="1"/>
          </p:cNvSpPr>
          <p:nvPr>
            <p:ph type="sldNum" sz="quarter" idx="14"/>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3629890622"/>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tatistics 1">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F1C6BE-E6FE-4BD6-8477-A09403EEE56E}"/>
              </a:ext>
            </a:extLst>
          </p:cNvPr>
          <p:cNvSpPr/>
          <p:nvPr userDrawn="1"/>
        </p:nvSpPr>
        <p:spPr bwMode="white">
          <a:xfrm>
            <a:off x="-10" y="-3"/>
            <a:ext cx="6096008" cy="6311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ext Placeholder 32">
            <a:extLst>
              <a:ext uri="{FF2B5EF4-FFF2-40B4-BE49-F238E27FC236}">
                <a16:creationId xmlns:a16="http://schemas.microsoft.com/office/drawing/2014/main" id="{AC315915-FC9E-0942-980E-6C0E99FEA8DD}"/>
              </a:ext>
            </a:extLst>
          </p:cNvPr>
          <p:cNvSpPr>
            <a:spLocks noGrp="1"/>
          </p:cNvSpPr>
          <p:nvPr>
            <p:ph type="body" sz="quarter" idx="18" hasCustomPrompt="1"/>
          </p:nvPr>
        </p:nvSpPr>
        <p:spPr>
          <a:xfrm>
            <a:off x="380986" y="1490071"/>
            <a:ext cx="2285996" cy="1664208"/>
          </a:xfrm>
        </p:spPr>
        <p:txBody>
          <a:bodyPr/>
          <a:lstStyle>
            <a:lvl1pPr marL="0" indent="0">
              <a:spcAft>
                <a:spcPts val="600"/>
              </a:spcAft>
              <a:buNone/>
              <a:defRPr lang="en-US" sz="2000" b="1" kern="1200" dirty="0" smtClean="0">
                <a:solidFill>
                  <a:schemeClr val="tx1"/>
                </a:solidFill>
                <a:latin typeface="+mn-lt"/>
                <a:ea typeface="+mn-ea"/>
                <a:cs typeface="+mn-cs"/>
              </a:defRPr>
            </a:lvl1pPr>
            <a:lvl2pPr marL="0" indent="0">
              <a:spcAft>
                <a:spcPts val="600"/>
              </a:spcAft>
              <a:buNone/>
              <a:defRPr lang="en-US" sz="1600" kern="1200" dirty="0">
                <a:solidFill>
                  <a:schemeClr val="tx1"/>
                </a:solidFill>
                <a:latin typeface="+mn-lt"/>
                <a:ea typeface="+mn-ea"/>
                <a:cs typeface="+mn-cs"/>
              </a:defRPr>
            </a:lvl2pPr>
            <a:lvl3pPr marL="285750" indent="-285750">
              <a:spcAft>
                <a:spcPts val="600"/>
              </a:spcAft>
              <a:defRPr lang="en-US" sz="1600" kern="1200" dirty="0">
                <a:solidFill>
                  <a:schemeClr val="tx1"/>
                </a:solidFill>
                <a:latin typeface="+mn-lt"/>
                <a:ea typeface="+mn-ea"/>
                <a:cs typeface="+mn-cs"/>
              </a:defRPr>
            </a:lvl3pPr>
            <a:lvl4pPr>
              <a:spcAft>
                <a:spcPts val="0"/>
              </a:spcAft>
              <a:defRPr sz="1800"/>
            </a:lvl4pPr>
            <a:lvl5pPr>
              <a:spcAft>
                <a:spcPts val="0"/>
              </a:spcAft>
              <a:defRPr sz="1800"/>
            </a:lvl5pPr>
          </a:lstStyle>
          <a:p>
            <a:pPr marL="228600" lvl="0" indent="-228600" algn="l" defTabSz="914400" rtl="0" eaLnBrk="1" latinLnBrk="0" hangingPunct="1">
              <a:lnSpc>
                <a:spcPct val="100000"/>
              </a:lnSpc>
              <a:spcBef>
                <a:spcPts val="0"/>
              </a:spcBef>
              <a:spcAft>
                <a:spcPts val="600"/>
              </a:spcAft>
            </a:pPr>
            <a:r>
              <a:rPr lang="en-US"/>
              <a:t>Stat headline 24</a:t>
            </a:r>
          </a:p>
          <a:p>
            <a:pPr marL="285750" lvl="1" indent="-285750" algn="l" defTabSz="914400" rtl="0" eaLnBrk="1" latinLnBrk="0" hangingPunct="1">
              <a:lnSpc>
                <a:spcPct val="100000"/>
              </a:lnSpc>
              <a:spcBef>
                <a:spcPts val="0"/>
              </a:spcBef>
              <a:spcAft>
                <a:spcPts val="0"/>
              </a:spcAft>
            </a:pPr>
            <a:r>
              <a:rPr lang="en-US"/>
              <a:t>Stat details 16pt</a:t>
            </a:r>
          </a:p>
          <a:p>
            <a:pPr marL="228600" lvl="2" indent="-228600" algn="l" defTabSz="914400" rtl="0" eaLnBrk="1" latinLnBrk="0" hangingPunct="1">
              <a:lnSpc>
                <a:spcPct val="100000"/>
              </a:lnSpc>
              <a:spcBef>
                <a:spcPts val="0"/>
              </a:spcBef>
              <a:spcAft>
                <a:spcPts val="0"/>
              </a:spcAft>
              <a:buFont typeface="Arial" panose="020B0604020202020204" pitchFamily="34" charset="0"/>
              <a:buChar char="•"/>
            </a:pPr>
            <a:r>
              <a:rPr lang="en-US"/>
              <a:t>Bullet point 16pt</a:t>
            </a:r>
          </a:p>
        </p:txBody>
      </p:sp>
      <p:sp>
        <p:nvSpPr>
          <p:cNvPr id="38" name="Picture Placeholder 35">
            <a:extLst>
              <a:ext uri="{FF2B5EF4-FFF2-40B4-BE49-F238E27FC236}">
                <a16:creationId xmlns:a16="http://schemas.microsoft.com/office/drawing/2014/main" id="{92A5DC07-3811-41E7-B3BC-1DF4ED905C75}"/>
              </a:ext>
            </a:extLst>
          </p:cNvPr>
          <p:cNvSpPr>
            <a:spLocks noGrp="1"/>
          </p:cNvSpPr>
          <p:nvPr>
            <p:ph type="pic" sz="quarter" idx="16" hasCustomPrompt="1"/>
          </p:nvPr>
        </p:nvSpPr>
        <p:spPr bwMode="gray">
          <a:xfrm>
            <a:off x="6095992" y="0"/>
            <a:ext cx="6096008" cy="6311900"/>
          </a:xfrm>
          <a:solidFill>
            <a:schemeClr val="bg1">
              <a:lumMod val="95000"/>
            </a:schemeClr>
          </a:solidFill>
        </p:spPr>
        <p:txBody>
          <a:bodyPr tIns="457200" anchor="t"/>
          <a:lstStyle>
            <a:lvl1pPr marL="0" indent="0" algn="ctr">
              <a:buNone/>
              <a:defRPr sz="1400" b="0">
                <a:solidFill>
                  <a:schemeClr val="tx1"/>
                </a:solidFill>
              </a:defRPr>
            </a:lvl1pPr>
          </a:lstStyle>
          <a:p>
            <a:r>
              <a:rPr lang="en-GB"/>
              <a:t>Drag picture to placeholder or click icon to add</a:t>
            </a:r>
            <a:endParaRPr lang="en-US"/>
          </a:p>
        </p:txBody>
      </p:sp>
      <p:sp>
        <p:nvSpPr>
          <p:cNvPr id="27" name="Text Placeholder 26">
            <a:extLst>
              <a:ext uri="{FF2B5EF4-FFF2-40B4-BE49-F238E27FC236}">
                <a16:creationId xmlns:a16="http://schemas.microsoft.com/office/drawing/2014/main" id="{8D7539E0-EC97-4984-8CDD-85CC949BB7FB}"/>
              </a:ext>
            </a:extLst>
          </p:cNvPr>
          <p:cNvSpPr>
            <a:spLocks noGrp="1"/>
          </p:cNvSpPr>
          <p:nvPr>
            <p:ph type="body" sz="quarter" idx="13" hasCustomPrompt="1"/>
          </p:nvPr>
        </p:nvSpPr>
        <p:spPr>
          <a:xfrm>
            <a:off x="381001" y="380999"/>
            <a:ext cx="2285996" cy="912223"/>
          </a:xfrm>
        </p:spPr>
        <p:txBody>
          <a:bodyPr anchor="ctr"/>
          <a:lstStyle>
            <a:lvl1pPr marL="0" indent="0">
              <a:buNone/>
              <a:defRPr lang="en-US" sz="4800" b="1" kern="1200" dirty="0">
                <a:solidFill>
                  <a:schemeClr val="accent1"/>
                </a:solidFill>
                <a:latin typeface="+mj-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0"/>
              </a:spcBef>
              <a:spcAft>
                <a:spcPts val="1200"/>
              </a:spcAft>
            </a:pPr>
            <a:r>
              <a:rPr lang="en-GB"/>
              <a:t>00x</a:t>
            </a:r>
            <a:endParaRPr lang="en-US"/>
          </a:p>
        </p:txBody>
      </p:sp>
      <p:cxnSp>
        <p:nvCxnSpPr>
          <p:cNvPr id="42" name="Straight Connector 41">
            <a:extLst>
              <a:ext uri="{FF2B5EF4-FFF2-40B4-BE49-F238E27FC236}">
                <a16:creationId xmlns:a16="http://schemas.microsoft.com/office/drawing/2014/main" id="{149C8D0A-C37D-4D9A-9703-8A0AFB18570C}"/>
              </a:ext>
            </a:extLst>
          </p:cNvPr>
          <p:cNvCxnSpPr>
            <a:cxnSpLocks/>
          </p:cNvCxnSpPr>
          <p:nvPr userDrawn="1"/>
        </p:nvCxnSpPr>
        <p:spPr>
          <a:xfrm>
            <a:off x="0" y="3155950"/>
            <a:ext cx="609600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6" name="Text Placeholder 26">
            <a:extLst>
              <a:ext uri="{FF2B5EF4-FFF2-40B4-BE49-F238E27FC236}">
                <a16:creationId xmlns:a16="http://schemas.microsoft.com/office/drawing/2014/main" id="{FFC38A35-5CA3-4459-9AC5-201C71534956}"/>
              </a:ext>
            </a:extLst>
          </p:cNvPr>
          <p:cNvSpPr>
            <a:spLocks noGrp="1"/>
          </p:cNvSpPr>
          <p:nvPr>
            <p:ph type="body" sz="quarter" idx="17" hasCustomPrompt="1"/>
          </p:nvPr>
        </p:nvSpPr>
        <p:spPr>
          <a:xfrm>
            <a:off x="3428992" y="380999"/>
            <a:ext cx="2285996" cy="912223"/>
          </a:xfrm>
        </p:spPr>
        <p:txBody>
          <a:bodyPr anchor="ctr"/>
          <a:lstStyle>
            <a:lvl1pPr marL="0" indent="0">
              <a:buNone/>
              <a:defRPr lang="en-US" sz="4800" b="1" kern="1200" dirty="0">
                <a:solidFill>
                  <a:schemeClr val="accent1"/>
                </a:solidFill>
                <a:latin typeface="+mj-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0"/>
              </a:spcBef>
              <a:spcAft>
                <a:spcPts val="1200"/>
              </a:spcAft>
            </a:pPr>
            <a:r>
              <a:rPr lang="en-GB"/>
              <a:t>00x</a:t>
            </a:r>
            <a:endParaRPr lang="en-US"/>
          </a:p>
        </p:txBody>
      </p:sp>
      <p:sp>
        <p:nvSpPr>
          <p:cNvPr id="48" name="Text Placeholder 26">
            <a:extLst>
              <a:ext uri="{FF2B5EF4-FFF2-40B4-BE49-F238E27FC236}">
                <a16:creationId xmlns:a16="http://schemas.microsoft.com/office/drawing/2014/main" id="{84A1985F-A4F6-4997-A4BD-E305CB1A47A6}"/>
              </a:ext>
            </a:extLst>
          </p:cNvPr>
          <p:cNvSpPr>
            <a:spLocks noGrp="1"/>
          </p:cNvSpPr>
          <p:nvPr>
            <p:ph type="body" sz="quarter" idx="19" hasCustomPrompt="1"/>
          </p:nvPr>
        </p:nvSpPr>
        <p:spPr>
          <a:xfrm>
            <a:off x="381001" y="3536948"/>
            <a:ext cx="2285996" cy="912223"/>
          </a:xfrm>
        </p:spPr>
        <p:txBody>
          <a:bodyPr anchor="ctr"/>
          <a:lstStyle>
            <a:lvl1pPr marL="0" indent="0">
              <a:buNone/>
              <a:defRPr lang="en-US" sz="4800" b="1" kern="1200" dirty="0">
                <a:solidFill>
                  <a:schemeClr val="accent1"/>
                </a:solidFill>
                <a:latin typeface="+mj-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0"/>
              </a:spcBef>
              <a:spcAft>
                <a:spcPts val="1200"/>
              </a:spcAft>
            </a:pPr>
            <a:r>
              <a:rPr lang="en-GB"/>
              <a:t>00x</a:t>
            </a:r>
            <a:endParaRPr lang="en-US"/>
          </a:p>
        </p:txBody>
      </p:sp>
      <p:sp>
        <p:nvSpPr>
          <p:cNvPr id="50" name="Text Placeholder 26">
            <a:extLst>
              <a:ext uri="{FF2B5EF4-FFF2-40B4-BE49-F238E27FC236}">
                <a16:creationId xmlns:a16="http://schemas.microsoft.com/office/drawing/2014/main" id="{E5121ACC-7E33-431F-A8A1-419F515D4061}"/>
              </a:ext>
            </a:extLst>
          </p:cNvPr>
          <p:cNvSpPr>
            <a:spLocks noGrp="1"/>
          </p:cNvSpPr>
          <p:nvPr>
            <p:ph type="body" sz="quarter" idx="21" hasCustomPrompt="1"/>
          </p:nvPr>
        </p:nvSpPr>
        <p:spPr>
          <a:xfrm>
            <a:off x="3428992" y="3536948"/>
            <a:ext cx="2285996" cy="912223"/>
          </a:xfrm>
        </p:spPr>
        <p:txBody>
          <a:bodyPr anchor="ctr"/>
          <a:lstStyle>
            <a:lvl1pPr marL="0" indent="0">
              <a:buNone/>
              <a:defRPr lang="en-US" sz="4800" b="1" kern="1200" dirty="0">
                <a:solidFill>
                  <a:schemeClr val="accent1"/>
                </a:solidFill>
                <a:latin typeface="+mj-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0"/>
              </a:spcBef>
              <a:spcAft>
                <a:spcPts val="1200"/>
              </a:spcAft>
            </a:pPr>
            <a:r>
              <a:rPr lang="en-GB"/>
              <a:t>00x</a:t>
            </a:r>
            <a:endParaRPr lang="en-US"/>
          </a:p>
        </p:txBody>
      </p:sp>
      <p:cxnSp>
        <p:nvCxnSpPr>
          <p:cNvPr id="53" name="Straight Connector 52">
            <a:extLst>
              <a:ext uri="{FF2B5EF4-FFF2-40B4-BE49-F238E27FC236}">
                <a16:creationId xmlns:a16="http://schemas.microsoft.com/office/drawing/2014/main" id="{1BE5BBCC-C957-48B6-99B6-EF1F3E80F622}"/>
              </a:ext>
            </a:extLst>
          </p:cNvPr>
          <p:cNvCxnSpPr>
            <a:cxnSpLocks/>
          </p:cNvCxnSpPr>
          <p:nvPr userDrawn="1"/>
        </p:nvCxnSpPr>
        <p:spPr>
          <a:xfrm>
            <a:off x="3047998" y="-2"/>
            <a:ext cx="0" cy="631190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94EF33C-E010-4503-AC38-BB48E62572E9}"/>
              </a:ext>
            </a:extLst>
          </p:cNvPr>
          <p:cNvSpPr/>
          <p:nvPr userDrawn="1"/>
        </p:nvSpPr>
        <p:spPr bwMode="white">
          <a:xfrm>
            <a:off x="0" y="6311900"/>
            <a:ext cx="12192000" cy="546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32">
            <a:extLst>
              <a:ext uri="{FF2B5EF4-FFF2-40B4-BE49-F238E27FC236}">
                <a16:creationId xmlns:a16="http://schemas.microsoft.com/office/drawing/2014/main" id="{15FC8104-48E6-B248-8FB6-974B5ABAE65B}"/>
              </a:ext>
            </a:extLst>
          </p:cNvPr>
          <p:cNvSpPr>
            <a:spLocks noGrp="1"/>
          </p:cNvSpPr>
          <p:nvPr>
            <p:ph type="body" sz="quarter" idx="22" hasCustomPrompt="1"/>
          </p:nvPr>
        </p:nvSpPr>
        <p:spPr>
          <a:xfrm>
            <a:off x="3428992" y="1490071"/>
            <a:ext cx="2285996" cy="1664208"/>
          </a:xfrm>
        </p:spPr>
        <p:txBody>
          <a:bodyPr/>
          <a:lstStyle>
            <a:lvl1pPr marL="0" indent="0">
              <a:spcAft>
                <a:spcPts val="600"/>
              </a:spcAft>
              <a:buNone/>
              <a:defRPr lang="en-US" sz="2000" b="1" kern="1200" dirty="0" smtClean="0">
                <a:solidFill>
                  <a:schemeClr val="tx1"/>
                </a:solidFill>
                <a:latin typeface="+mn-lt"/>
                <a:ea typeface="+mn-ea"/>
                <a:cs typeface="+mn-cs"/>
              </a:defRPr>
            </a:lvl1pPr>
            <a:lvl2pPr marL="0" indent="0">
              <a:spcAft>
                <a:spcPts val="600"/>
              </a:spcAft>
              <a:buNone/>
              <a:defRPr lang="en-US" sz="1600" kern="1200" dirty="0">
                <a:solidFill>
                  <a:schemeClr val="tx1"/>
                </a:solidFill>
                <a:latin typeface="+mn-lt"/>
                <a:ea typeface="+mn-ea"/>
                <a:cs typeface="+mn-cs"/>
              </a:defRPr>
            </a:lvl2pPr>
            <a:lvl3pPr marL="285750" indent="-285750">
              <a:spcAft>
                <a:spcPts val="600"/>
              </a:spcAft>
              <a:defRPr lang="en-US" sz="1600" kern="1200" dirty="0">
                <a:solidFill>
                  <a:schemeClr val="tx1"/>
                </a:solidFill>
                <a:latin typeface="+mn-lt"/>
                <a:ea typeface="+mn-ea"/>
                <a:cs typeface="+mn-cs"/>
              </a:defRPr>
            </a:lvl3pPr>
            <a:lvl4pPr>
              <a:spcAft>
                <a:spcPts val="0"/>
              </a:spcAft>
              <a:defRPr sz="1800"/>
            </a:lvl4pPr>
            <a:lvl5pPr>
              <a:spcAft>
                <a:spcPts val="0"/>
              </a:spcAft>
              <a:defRPr sz="1800"/>
            </a:lvl5pPr>
          </a:lstStyle>
          <a:p>
            <a:pPr marL="228600" lvl="0" indent="-228600" algn="l" defTabSz="914400" rtl="0" eaLnBrk="1" latinLnBrk="0" hangingPunct="1">
              <a:lnSpc>
                <a:spcPct val="100000"/>
              </a:lnSpc>
              <a:spcBef>
                <a:spcPts val="0"/>
              </a:spcBef>
              <a:spcAft>
                <a:spcPts val="600"/>
              </a:spcAft>
            </a:pPr>
            <a:r>
              <a:rPr lang="en-US"/>
              <a:t>Stat headline 24</a:t>
            </a:r>
          </a:p>
          <a:p>
            <a:pPr marL="285750" lvl="1" indent="-285750" algn="l" defTabSz="914400" rtl="0" eaLnBrk="1" latinLnBrk="0" hangingPunct="1">
              <a:lnSpc>
                <a:spcPct val="100000"/>
              </a:lnSpc>
              <a:spcBef>
                <a:spcPts val="0"/>
              </a:spcBef>
              <a:spcAft>
                <a:spcPts val="0"/>
              </a:spcAft>
            </a:pPr>
            <a:r>
              <a:rPr lang="en-US"/>
              <a:t>Stat details 16pt</a:t>
            </a:r>
          </a:p>
          <a:p>
            <a:pPr marL="228600" lvl="2" indent="-228600" algn="l" defTabSz="914400" rtl="0" eaLnBrk="1" latinLnBrk="0" hangingPunct="1">
              <a:lnSpc>
                <a:spcPct val="100000"/>
              </a:lnSpc>
              <a:spcBef>
                <a:spcPts val="0"/>
              </a:spcBef>
              <a:spcAft>
                <a:spcPts val="0"/>
              </a:spcAft>
              <a:buFont typeface="Arial" panose="020B0604020202020204" pitchFamily="34" charset="0"/>
              <a:buChar char="•"/>
            </a:pPr>
            <a:r>
              <a:rPr lang="en-US"/>
              <a:t>Bullet point 16pt</a:t>
            </a:r>
          </a:p>
        </p:txBody>
      </p:sp>
      <p:sp>
        <p:nvSpPr>
          <p:cNvPr id="24" name="Text Placeholder 32">
            <a:extLst>
              <a:ext uri="{FF2B5EF4-FFF2-40B4-BE49-F238E27FC236}">
                <a16:creationId xmlns:a16="http://schemas.microsoft.com/office/drawing/2014/main" id="{27C860B3-C7A0-E840-9D83-305F7392029A}"/>
              </a:ext>
            </a:extLst>
          </p:cNvPr>
          <p:cNvSpPr>
            <a:spLocks noGrp="1"/>
          </p:cNvSpPr>
          <p:nvPr>
            <p:ph type="body" sz="quarter" idx="23" hasCustomPrompt="1"/>
          </p:nvPr>
        </p:nvSpPr>
        <p:spPr>
          <a:xfrm>
            <a:off x="380986" y="4646021"/>
            <a:ext cx="2285996" cy="1665879"/>
          </a:xfrm>
        </p:spPr>
        <p:txBody>
          <a:bodyPr/>
          <a:lstStyle>
            <a:lvl1pPr marL="0" indent="0">
              <a:spcAft>
                <a:spcPts val="600"/>
              </a:spcAft>
              <a:buNone/>
              <a:defRPr lang="en-US" sz="2000" b="1" kern="1200" dirty="0" smtClean="0">
                <a:solidFill>
                  <a:schemeClr val="tx1"/>
                </a:solidFill>
                <a:latin typeface="+mn-lt"/>
                <a:ea typeface="+mn-ea"/>
                <a:cs typeface="+mn-cs"/>
              </a:defRPr>
            </a:lvl1pPr>
            <a:lvl2pPr marL="0" indent="0">
              <a:spcAft>
                <a:spcPts val="600"/>
              </a:spcAft>
              <a:buNone/>
              <a:defRPr lang="en-US" sz="1600" kern="1200" dirty="0">
                <a:solidFill>
                  <a:schemeClr val="tx1"/>
                </a:solidFill>
                <a:latin typeface="+mn-lt"/>
                <a:ea typeface="+mn-ea"/>
                <a:cs typeface="+mn-cs"/>
              </a:defRPr>
            </a:lvl2pPr>
            <a:lvl3pPr marL="285750" indent="-285750">
              <a:spcAft>
                <a:spcPts val="600"/>
              </a:spcAft>
              <a:defRPr lang="en-US" sz="1600" kern="1200" dirty="0">
                <a:solidFill>
                  <a:schemeClr val="tx1"/>
                </a:solidFill>
                <a:latin typeface="+mn-lt"/>
                <a:ea typeface="+mn-ea"/>
                <a:cs typeface="+mn-cs"/>
              </a:defRPr>
            </a:lvl3pPr>
            <a:lvl4pPr>
              <a:spcAft>
                <a:spcPts val="0"/>
              </a:spcAft>
              <a:defRPr sz="1800"/>
            </a:lvl4pPr>
            <a:lvl5pPr>
              <a:spcAft>
                <a:spcPts val="0"/>
              </a:spcAft>
              <a:defRPr sz="1800"/>
            </a:lvl5pPr>
          </a:lstStyle>
          <a:p>
            <a:pPr marL="228600" lvl="0" indent="-228600" algn="l" defTabSz="914400" rtl="0" eaLnBrk="1" latinLnBrk="0" hangingPunct="1">
              <a:lnSpc>
                <a:spcPct val="100000"/>
              </a:lnSpc>
              <a:spcBef>
                <a:spcPts val="0"/>
              </a:spcBef>
              <a:spcAft>
                <a:spcPts val="600"/>
              </a:spcAft>
            </a:pPr>
            <a:r>
              <a:rPr lang="en-US"/>
              <a:t>Stat headline 24</a:t>
            </a:r>
          </a:p>
          <a:p>
            <a:pPr marL="285750" lvl="1" indent="-285750" algn="l" defTabSz="914400" rtl="0" eaLnBrk="1" latinLnBrk="0" hangingPunct="1">
              <a:lnSpc>
                <a:spcPct val="100000"/>
              </a:lnSpc>
              <a:spcBef>
                <a:spcPts val="0"/>
              </a:spcBef>
              <a:spcAft>
                <a:spcPts val="0"/>
              </a:spcAft>
            </a:pPr>
            <a:r>
              <a:rPr lang="en-US"/>
              <a:t>Stat details 16pt</a:t>
            </a:r>
          </a:p>
          <a:p>
            <a:pPr marL="228600" lvl="2" indent="-228600" algn="l" defTabSz="914400" rtl="0" eaLnBrk="1" latinLnBrk="0" hangingPunct="1">
              <a:lnSpc>
                <a:spcPct val="100000"/>
              </a:lnSpc>
              <a:spcBef>
                <a:spcPts val="0"/>
              </a:spcBef>
              <a:spcAft>
                <a:spcPts val="0"/>
              </a:spcAft>
              <a:buFont typeface="Arial" panose="020B0604020202020204" pitchFamily="34" charset="0"/>
              <a:buChar char="•"/>
            </a:pPr>
            <a:r>
              <a:rPr lang="en-US"/>
              <a:t>Bullet point 16pt</a:t>
            </a:r>
          </a:p>
        </p:txBody>
      </p:sp>
      <p:sp>
        <p:nvSpPr>
          <p:cNvPr id="25" name="Text Placeholder 32">
            <a:extLst>
              <a:ext uri="{FF2B5EF4-FFF2-40B4-BE49-F238E27FC236}">
                <a16:creationId xmlns:a16="http://schemas.microsoft.com/office/drawing/2014/main" id="{0559DD1F-A98C-F14E-95DC-32EC947751EA}"/>
              </a:ext>
            </a:extLst>
          </p:cNvPr>
          <p:cNvSpPr>
            <a:spLocks noGrp="1"/>
          </p:cNvSpPr>
          <p:nvPr>
            <p:ph type="body" sz="quarter" idx="24" hasCustomPrompt="1"/>
          </p:nvPr>
        </p:nvSpPr>
        <p:spPr>
          <a:xfrm>
            <a:off x="3428992" y="4646020"/>
            <a:ext cx="2285996" cy="1664208"/>
          </a:xfrm>
        </p:spPr>
        <p:txBody>
          <a:bodyPr/>
          <a:lstStyle>
            <a:lvl1pPr marL="0" indent="0">
              <a:spcAft>
                <a:spcPts val="600"/>
              </a:spcAft>
              <a:buNone/>
              <a:defRPr lang="en-US" sz="2000" b="1" kern="1200" dirty="0" smtClean="0">
                <a:solidFill>
                  <a:schemeClr val="tx1"/>
                </a:solidFill>
                <a:latin typeface="+mn-lt"/>
                <a:ea typeface="+mn-ea"/>
                <a:cs typeface="+mn-cs"/>
              </a:defRPr>
            </a:lvl1pPr>
            <a:lvl2pPr marL="0" indent="0">
              <a:spcAft>
                <a:spcPts val="600"/>
              </a:spcAft>
              <a:buNone/>
              <a:defRPr lang="en-US" sz="1600" kern="1200" dirty="0">
                <a:solidFill>
                  <a:schemeClr val="tx1"/>
                </a:solidFill>
                <a:latin typeface="+mn-lt"/>
                <a:ea typeface="+mn-ea"/>
                <a:cs typeface="+mn-cs"/>
              </a:defRPr>
            </a:lvl2pPr>
            <a:lvl3pPr marL="285750" indent="-285750">
              <a:spcAft>
                <a:spcPts val="600"/>
              </a:spcAft>
              <a:defRPr lang="en-US" sz="1600" kern="1200" dirty="0">
                <a:solidFill>
                  <a:schemeClr val="tx1"/>
                </a:solidFill>
                <a:latin typeface="+mn-lt"/>
                <a:ea typeface="+mn-ea"/>
                <a:cs typeface="+mn-cs"/>
              </a:defRPr>
            </a:lvl3pPr>
            <a:lvl4pPr>
              <a:spcAft>
                <a:spcPts val="0"/>
              </a:spcAft>
              <a:defRPr sz="1800"/>
            </a:lvl4pPr>
            <a:lvl5pPr>
              <a:spcAft>
                <a:spcPts val="0"/>
              </a:spcAft>
              <a:defRPr sz="1800"/>
            </a:lvl5pPr>
          </a:lstStyle>
          <a:p>
            <a:pPr marL="228600" lvl="0" indent="-228600" algn="l" defTabSz="914400" rtl="0" eaLnBrk="1" latinLnBrk="0" hangingPunct="1">
              <a:lnSpc>
                <a:spcPct val="100000"/>
              </a:lnSpc>
              <a:spcBef>
                <a:spcPts val="0"/>
              </a:spcBef>
              <a:spcAft>
                <a:spcPts val="600"/>
              </a:spcAft>
            </a:pPr>
            <a:r>
              <a:rPr lang="en-US"/>
              <a:t>Stat headline 24</a:t>
            </a:r>
          </a:p>
          <a:p>
            <a:pPr marL="285750" lvl="1" indent="-285750" algn="l" defTabSz="914400" rtl="0" eaLnBrk="1" latinLnBrk="0" hangingPunct="1">
              <a:lnSpc>
                <a:spcPct val="100000"/>
              </a:lnSpc>
              <a:spcBef>
                <a:spcPts val="0"/>
              </a:spcBef>
              <a:spcAft>
                <a:spcPts val="0"/>
              </a:spcAft>
            </a:pPr>
            <a:r>
              <a:rPr lang="en-US"/>
              <a:t>Stat details 16pt</a:t>
            </a:r>
          </a:p>
          <a:p>
            <a:pPr marL="228600" lvl="2" indent="-228600" algn="l" defTabSz="914400" rtl="0" eaLnBrk="1" latinLnBrk="0" hangingPunct="1">
              <a:lnSpc>
                <a:spcPct val="100000"/>
              </a:lnSpc>
              <a:spcBef>
                <a:spcPts val="0"/>
              </a:spcBef>
              <a:spcAft>
                <a:spcPts val="0"/>
              </a:spcAft>
              <a:buFont typeface="Arial" panose="020B0604020202020204" pitchFamily="34" charset="0"/>
              <a:buChar char="•"/>
            </a:pPr>
            <a:r>
              <a:rPr lang="en-US"/>
              <a:t>Bullet point 16pt</a:t>
            </a:r>
          </a:p>
        </p:txBody>
      </p:sp>
      <p:sp>
        <p:nvSpPr>
          <p:cNvPr id="21" name="Footer Placeholder 3">
            <a:extLst>
              <a:ext uri="{FF2B5EF4-FFF2-40B4-BE49-F238E27FC236}">
                <a16:creationId xmlns:a16="http://schemas.microsoft.com/office/drawing/2014/main" id="{3B3ABE64-A2B2-4267-83DE-C2D349057BCF}"/>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bg1">
                    <a:alpha val="75000"/>
                  </a:schemeClr>
                </a:solidFill>
                <a:latin typeface="+mn-lt"/>
                <a:ea typeface="+mn-ea"/>
                <a:cs typeface="+mn-cs"/>
              </a:defRPr>
            </a:lvl1pPr>
          </a:lstStyle>
          <a:p>
            <a:pPr defTabSz="228600">
              <a:spcAft>
                <a:spcPts val="1200"/>
              </a:spcAft>
              <a:defRPr/>
            </a:pPr>
            <a:r>
              <a:rPr lang="en-GB"/>
              <a:t>Copyright © 2021 Accenture. All rights reserved.</a:t>
            </a:r>
          </a:p>
        </p:txBody>
      </p:sp>
      <p:pic>
        <p:nvPicPr>
          <p:cNvPr id="19" name="Picture 18" descr="Accenture Greater Than symbol in white">
            <a:extLst>
              <a:ext uri="{FF2B5EF4-FFF2-40B4-BE49-F238E27FC236}">
                <a16:creationId xmlns:a16="http://schemas.microsoft.com/office/drawing/2014/main" id="{E8781F80-F3D9-42F9-B6EE-F6DC303E05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381468" y="6482516"/>
            <a:ext cx="191087" cy="202328"/>
          </a:xfrm>
          <a:prstGeom prst="rect">
            <a:avLst/>
          </a:prstGeom>
        </p:spPr>
      </p:pic>
      <p:sp>
        <p:nvSpPr>
          <p:cNvPr id="2" name="Slide Number Placeholder 1">
            <a:extLst>
              <a:ext uri="{FF2B5EF4-FFF2-40B4-BE49-F238E27FC236}">
                <a16:creationId xmlns:a16="http://schemas.microsoft.com/office/drawing/2014/main" id="{32A306F6-3D4B-4153-AFB5-695424B80AC9}"/>
              </a:ext>
            </a:extLst>
          </p:cNvPr>
          <p:cNvSpPr>
            <a:spLocks noGrp="1"/>
          </p:cNvSpPr>
          <p:nvPr>
            <p:ph type="sldNum" sz="quarter" idx="25"/>
          </p:nvPr>
        </p:nvSpPr>
        <p:spPr/>
        <p:txBody>
          <a:bodyPr/>
          <a:lstStyle>
            <a:lvl1pPr>
              <a:defRPr>
                <a:solidFill>
                  <a:schemeClr val="bg1"/>
                </a:solidFill>
              </a:defRPr>
            </a:lvl1pPr>
          </a:lstStyle>
          <a:p>
            <a:fld id="{1F90F471-3972-4120-B8B3-0237DE626C35}" type="slidenum">
              <a:rPr lang="en-US" smtClean="0"/>
              <a:pPr/>
              <a:t>‹#›</a:t>
            </a:fld>
            <a:endParaRPr lang="en-US"/>
          </a:p>
        </p:txBody>
      </p:sp>
    </p:spTree>
    <p:extLst>
      <p:ext uri="{BB962C8B-B14F-4D97-AF65-F5344CB8AC3E}">
        <p14:creationId xmlns:p14="http://schemas.microsoft.com/office/powerpoint/2010/main" val="16650362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Fill 5">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10"/>
            <a:ext cx="11484996" cy="1039599"/>
          </a:xfrm>
          <a:prstGeom prst="rect">
            <a:avLst/>
          </a:prstGeom>
        </p:spPr>
        <p:txBody>
          <a:bodyPr/>
          <a:lstStyle>
            <a:lvl1pPr>
              <a:defRPr baseline="0">
                <a:solidFill>
                  <a:schemeClr val="bg1"/>
                </a:solidFill>
                <a:latin typeface="Arial" panose="020B0604020202020204" pitchFamily="34" charset="0"/>
                <a:cs typeface="Arial" panose="020B0604020202020204" pitchFamily="34" charset="0"/>
              </a:defRPr>
            </a:lvl1pPr>
          </a:lstStyle>
          <a:p>
            <a:r>
              <a:rPr lang="en-US"/>
              <a:t>Text and image slide</a:t>
            </a:r>
            <a:br>
              <a:rPr lang="en-US"/>
            </a:br>
            <a:r>
              <a:rPr lang="en-US"/>
              <a:t>with icons</a:t>
            </a:r>
            <a:endParaRPr lang="en-GB"/>
          </a:p>
        </p:txBody>
      </p:sp>
      <p:sp>
        <p:nvSpPr>
          <p:cNvPr id="10" name="Content Placeholder 9"/>
          <p:cNvSpPr>
            <a:spLocks noGrp="1"/>
          </p:cNvSpPr>
          <p:nvPr>
            <p:ph sz="quarter" idx="14" hasCustomPrompt="1"/>
          </p:nvPr>
        </p:nvSpPr>
        <p:spPr>
          <a:xfrm>
            <a:off x="1788460" y="2160000"/>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Content Placeholder 9">
            <a:extLst>
              <a:ext uri="{FF2B5EF4-FFF2-40B4-BE49-F238E27FC236}">
                <a16:creationId xmlns:a16="http://schemas.microsoft.com/office/drawing/2014/main" id="{AAE92BD7-0353-4D4B-9558-4AF0F9D4F6C9}"/>
              </a:ext>
            </a:extLst>
          </p:cNvPr>
          <p:cNvSpPr>
            <a:spLocks noGrp="1"/>
          </p:cNvSpPr>
          <p:nvPr>
            <p:ph sz="quarter" idx="15" hasCustomPrompt="1"/>
          </p:nvPr>
        </p:nvSpPr>
        <p:spPr>
          <a:xfrm>
            <a:off x="1788460" y="3015541"/>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Content Placeholder 9">
            <a:extLst>
              <a:ext uri="{FF2B5EF4-FFF2-40B4-BE49-F238E27FC236}">
                <a16:creationId xmlns:a16="http://schemas.microsoft.com/office/drawing/2014/main" id="{E1895885-F46C-46F9-9FC1-084C755AEA47}"/>
              </a:ext>
            </a:extLst>
          </p:cNvPr>
          <p:cNvSpPr>
            <a:spLocks noGrp="1"/>
          </p:cNvSpPr>
          <p:nvPr>
            <p:ph sz="quarter" idx="16" hasCustomPrompt="1"/>
          </p:nvPr>
        </p:nvSpPr>
        <p:spPr>
          <a:xfrm>
            <a:off x="1793292" y="3888187"/>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Content Placeholder 9">
            <a:extLst>
              <a:ext uri="{FF2B5EF4-FFF2-40B4-BE49-F238E27FC236}">
                <a16:creationId xmlns:a16="http://schemas.microsoft.com/office/drawing/2014/main" id="{52CF2AA3-D110-40DB-8BA0-6DC5F8A327BB}"/>
              </a:ext>
            </a:extLst>
          </p:cNvPr>
          <p:cNvSpPr>
            <a:spLocks noGrp="1"/>
          </p:cNvSpPr>
          <p:nvPr>
            <p:ph sz="quarter" idx="17" hasCustomPrompt="1"/>
          </p:nvPr>
        </p:nvSpPr>
        <p:spPr>
          <a:xfrm>
            <a:off x="1788460" y="4780353"/>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980FE10B-2989-45C6-BFDC-BFD20BDD270A}"/>
              </a:ext>
            </a:extLst>
          </p:cNvPr>
          <p:cNvSpPr>
            <a:spLocks noGrp="1"/>
          </p:cNvSpPr>
          <p:nvPr>
            <p:ph type="dt" sz="half" idx="18"/>
          </p:nvPr>
        </p:nvSpPr>
        <p:spPr/>
        <p:txBody>
          <a:bodyPr/>
          <a:lstStyle>
            <a:lvl1pPr>
              <a:defRPr>
                <a:solidFill>
                  <a:schemeClr val="bg1"/>
                </a:solidFill>
              </a:defRPr>
            </a:lvl1pPr>
          </a:lstStyle>
          <a:p>
            <a:pPr defTabSz="603677">
              <a:defRPr/>
            </a:pPr>
            <a:endParaRPr lang="en-GB">
              <a:solidFill>
                <a:prstClr val="white"/>
              </a:solidFill>
            </a:endParaRPr>
          </a:p>
        </p:txBody>
      </p:sp>
      <p:sp>
        <p:nvSpPr>
          <p:cNvPr id="6" name="Footer Placeholder 5">
            <a:extLst>
              <a:ext uri="{FF2B5EF4-FFF2-40B4-BE49-F238E27FC236}">
                <a16:creationId xmlns:a16="http://schemas.microsoft.com/office/drawing/2014/main" id="{4906AA5A-B226-4B1E-B726-C3968A9D629F}"/>
              </a:ext>
            </a:extLst>
          </p:cNvPr>
          <p:cNvSpPr>
            <a:spLocks noGrp="1"/>
          </p:cNvSpPr>
          <p:nvPr>
            <p:ph type="ftr" sz="quarter" idx="19"/>
          </p:nvPr>
        </p:nvSpPr>
        <p:spPr/>
        <p:txBody>
          <a:bodyPr/>
          <a:lstStyle>
            <a:lvl1pPr>
              <a:defRPr>
                <a:solidFill>
                  <a:schemeClr val="bg1"/>
                </a:solidFill>
              </a:defRPr>
            </a:lvl1pPr>
          </a:lstStyle>
          <a:p>
            <a:pPr defTabSz="603677">
              <a:defRPr/>
            </a:pPr>
            <a:r>
              <a:rPr lang="en-GB">
                <a:solidFill>
                  <a:prstClr val="white"/>
                </a:solidFill>
                <a:cs typeface="Arial" panose="020B0604020202020204" pitchFamily="34" charset="0"/>
              </a:rPr>
              <a:t>Official</a:t>
            </a:r>
          </a:p>
        </p:txBody>
      </p:sp>
      <p:sp>
        <p:nvSpPr>
          <p:cNvPr id="8" name="Slide Number Placeholder 7">
            <a:extLst>
              <a:ext uri="{FF2B5EF4-FFF2-40B4-BE49-F238E27FC236}">
                <a16:creationId xmlns:a16="http://schemas.microsoft.com/office/drawing/2014/main" id="{15ADEE04-5DA0-4CE5-B98B-F0B3112F7F6C}"/>
              </a:ext>
            </a:extLst>
          </p:cNvPr>
          <p:cNvSpPr>
            <a:spLocks noGrp="1"/>
          </p:cNvSpPr>
          <p:nvPr>
            <p:ph type="sldNum" sz="quarter" idx="20"/>
          </p:nvPr>
        </p:nvSpPr>
        <p:spPr/>
        <p:txBody>
          <a:bodyPr/>
          <a:lstStyle>
            <a:lvl1pPr>
              <a:defRPr>
                <a:solidFill>
                  <a:schemeClr val="bg1"/>
                </a:solidFill>
              </a:defRPr>
            </a:lvl1pPr>
          </a:lstStyle>
          <a:p>
            <a:pPr defTabSz="603677">
              <a:defRPr/>
            </a:pPr>
            <a:fld id="{65B4609B-8544-49CE-A746-405E0ACF444D}" type="slidenum">
              <a:rPr lang="en-GB" smtClean="0">
                <a:solidFill>
                  <a:prstClr val="white"/>
                </a:solidFill>
              </a:rPr>
              <a:pPr defTabSz="603677">
                <a:defRPr/>
              </a:pPr>
              <a:t>‹#›</a:t>
            </a:fld>
            <a:endParaRPr lang="en-GB">
              <a:solidFill>
                <a:prstClr val="white"/>
              </a:solidFill>
            </a:endParaRPr>
          </a:p>
        </p:txBody>
      </p:sp>
    </p:spTree>
    <p:extLst>
      <p:ext uri="{BB962C8B-B14F-4D97-AF65-F5344CB8AC3E}">
        <p14:creationId xmlns:p14="http://schemas.microsoft.com/office/powerpoint/2010/main" val="18497784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tatistics 2">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B918B6-32FF-4857-A645-C1032AFAEF62}"/>
              </a:ext>
            </a:extLst>
          </p:cNvPr>
          <p:cNvSpPr>
            <a:spLocks noGrp="1"/>
          </p:cNvSpPr>
          <p:nvPr>
            <p:ph type="title"/>
          </p:nvPr>
        </p:nvSpPr>
        <p:spPr>
          <a:xfrm>
            <a:off x="381000" y="380999"/>
            <a:ext cx="5333969" cy="2393952"/>
          </a:xfrm>
        </p:spPr>
        <p:txBody>
          <a:bodyPr anchor="ctr"/>
          <a:lstStyle>
            <a:lvl1pPr>
              <a:defRPr/>
            </a:lvl1pPr>
          </a:lstStyle>
          <a:p>
            <a:r>
              <a:rPr lang="en-US"/>
              <a:t>Click to edit Master title style</a:t>
            </a:r>
          </a:p>
        </p:txBody>
      </p:sp>
      <p:sp>
        <p:nvSpPr>
          <p:cNvPr id="10" name="Rectangle 9">
            <a:extLst>
              <a:ext uri="{FF2B5EF4-FFF2-40B4-BE49-F238E27FC236}">
                <a16:creationId xmlns:a16="http://schemas.microsoft.com/office/drawing/2014/main" id="{7F8DBAF1-DC97-4CAB-B174-0AAA55CCB2E8}"/>
              </a:ext>
            </a:extLst>
          </p:cNvPr>
          <p:cNvSpPr/>
          <p:nvPr userDrawn="1"/>
        </p:nvSpPr>
        <p:spPr bwMode="white">
          <a:xfrm>
            <a:off x="0" y="6311900"/>
            <a:ext cx="12192000" cy="546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2E53630-789F-425F-8AB1-96EFF4EA1E46}"/>
              </a:ext>
            </a:extLst>
          </p:cNvPr>
          <p:cNvSpPr/>
          <p:nvPr userDrawn="1"/>
        </p:nvSpPr>
        <p:spPr bwMode="white">
          <a:xfrm>
            <a:off x="9144056" y="3155948"/>
            <a:ext cx="3047944" cy="31559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D16F949-3472-4EBC-9DC1-05EC807C9FC0}"/>
              </a:ext>
            </a:extLst>
          </p:cNvPr>
          <p:cNvSpPr/>
          <p:nvPr userDrawn="1"/>
        </p:nvSpPr>
        <p:spPr bwMode="white">
          <a:xfrm>
            <a:off x="3048000" y="3155948"/>
            <a:ext cx="3047968" cy="3155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icture Placeholder 35">
            <a:extLst>
              <a:ext uri="{FF2B5EF4-FFF2-40B4-BE49-F238E27FC236}">
                <a16:creationId xmlns:a16="http://schemas.microsoft.com/office/drawing/2014/main" id="{92A5DC07-3811-41E7-B3BC-1DF4ED905C75}"/>
              </a:ext>
            </a:extLst>
          </p:cNvPr>
          <p:cNvSpPr>
            <a:spLocks noGrp="1"/>
          </p:cNvSpPr>
          <p:nvPr>
            <p:ph type="pic" sz="quarter" idx="16" hasCustomPrompt="1"/>
          </p:nvPr>
        </p:nvSpPr>
        <p:spPr bwMode="gray">
          <a:xfrm>
            <a:off x="6095976" y="-1"/>
            <a:ext cx="3048024" cy="3151189"/>
          </a:xfrm>
          <a:solidFill>
            <a:schemeClr val="bg1">
              <a:lumMod val="95000"/>
            </a:schemeClr>
          </a:solidFill>
        </p:spPr>
        <p:txBody>
          <a:bodyPr tIns="274320" anchor="t"/>
          <a:lstStyle>
            <a:lvl1pPr marL="0" indent="0" algn="ctr">
              <a:buNone/>
              <a:defRPr sz="1400" b="0">
                <a:solidFill>
                  <a:schemeClr val="tx1"/>
                </a:solidFill>
              </a:defRPr>
            </a:lvl1pPr>
          </a:lstStyle>
          <a:p>
            <a:r>
              <a:rPr lang="en-GB"/>
              <a:t>Drag picture to placeholder </a:t>
            </a:r>
          </a:p>
          <a:p>
            <a:r>
              <a:rPr lang="en-GB"/>
              <a:t>or click icon to add</a:t>
            </a:r>
            <a:endParaRPr lang="en-US"/>
          </a:p>
        </p:txBody>
      </p:sp>
      <p:sp>
        <p:nvSpPr>
          <p:cNvPr id="46" name="Text Placeholder 26">
            <a:extLst>
              <a:ext uri="{FF2B5EF4-FFF2-40B4-BE49-F238E27FC236}">
                <a16:creationId xmlns:a16="http://schemas.microsoft.com/office/drawing/2014/main" id="{FFC38A35-5CA3-4459-9AC5-201C71534956}"/>
              </a:ext>
            </a:extLst>
          </p:cNvPr>
          <p:cNvSpPr>
            <a:spLocks noGrp="1"/>
          </p:cNvSpPr>
          <p:nvPr>
            <p:ph type="body" sz="quarter" idx="17" hasCustomPrompt="1"/>
          </p:nvPr>
        </p:nvSpPr>
        <p:spPr>
          <a:xfrm>
            <a:off x="9525007" y="380999"/>
            <a:ext cx="2285996" cy="912223"/>
          </a:xfrm>
        </p:spPr>
        <p:txBody>
          <a:bodyPr anchor="ctr"/>
          <a:lstStyle>
            <a:lvl1pPr marL="0" indent="0">
              <a:buNone/>
              <a:defRPr lang="en-US" sz="4800" b="1" kern="1200" dirty="0">
                <a:solidFill>
                  <a:schemeClr val="accent1"/>
                </a:solidFill>
                <a:latin typeface="+mj-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0"/>
              </a:spcBef>
              <a:spcAft>
                <a:spcPts val="1200"/>
              </a:spcAft>
            </a:pPr>
            <a:r>
              <a:rPr lang="en-GB"/>
              <a:t>00x</a:t>
            </a:r>
            <a:endParaRPr lang="en-US"/>
          </a:p>
        </p:txBody>
      </p:sp>
      <p:sp>
        <p:nvSpPr>
          <p:cNvPr id="47" name="Text Placeholder 32">
            <a:extLst>
              <a:ext uri="{FF2B5EF4-FFF2-40B4-BE49-F238E27FC236}">
                <a16:creationId xmlns:a16="http://schemas.microsoft.com/office/drawing/2014/main" id="{705CC01D-6D66-4B27-8D0E-E2205E002C2F}"/>
              </a:ext>
            </a:extLst>
          </p:cNvPr>
          <p:cNvSpPr>
            <a:spLocks noGrp="1"/>
          </p:cNvSpPr>
          <p:nvPr>
            <p:ph type="body" sz="quarter" idx="18" hasCustomPrompt="1"/>
          </p:nvPr>
        </p:nvSpPr>
        <p:spPr>
          <a:xfrm>
            <a:off x="9525005" y="1490071"/>
            <a:ext cx="2285995" cy="1664208"/>
          </a:xfrm>
        </p:spPr>
        <p:txBody>
          <a:bodyPr/>
          <a:lstStyle>
            <a:lvl1pPr marL="0" indent="0">
              <a:spcAft>
                <a:spcPts val="600"/>
              </a:spcAft>
              <a:buNone/>
              <a:defRPr lang="en-US" sz="2000" b="1" kern="1200" dirty="0" smtClean="0">
                <a:solidFill>
                  <a:schemeClr val="tx1"/>
                </a:solidFill>
                <a:latin typeface="+mn-lt"/>
                <a:ea typeface="+mn-ea"/>
                <a:cs typeface="+mn-cs"/>
              </a:defRPr>
            </a:lvl1pPr>
            <a:lvl2pPr marL="0" indent="0">
              <a:spcAft>
                <a:spcPts val="600"/>
              </a:spcAft>
              <a:buNone/>
              <a:defRPr lang="en-US" sz="1600" kern="1200" dirty="0">
                <a:solidFill>
                  <a:schemeClr val="tx1"/>
                </a:solidFill>
                <a:latin typeface="+mn-lt"/>
                <a:ea typeface="+mn-ea"/>
                <a:cs typeface="+mn-cs"/>
              </a:defRPr>
            </a:lvl2pPr>
            <a:lvl3pPr marL="285750" indent="-285750">
              <a:spcAft>
                <a:spcPts val="600"/>
              </a:spcAft>
              <a:defRPr lang="en-US" sz="1600" kern="1200" dirty="0">
                <a:solidFill>
                  <a:schemeClr val="tx1"/>
                </a:solidFill>
                <a:latin typeface="+mn-lt"/>
                <a:ea typeface="+mn-ea"/>
                <a:cs typeface="+mn-cs"/>
              </a:defRPr>
            </a:lvl3pPr>
            <a:lvl4pPr>
              <a:spcAft>
                <a:spcPts val="0"/>
              </a:spcAft>
              <a:defRPr sz="1800"/>
            </a:lvl4pPr>
            <a:lvl5pPr>
              <a:spcAft>
                <a:spcPts val="0"/>
              </a:spcAft>
              <a:defRPr sz="1800"/>
            </a:lvl5pPr>
          </a:lstStyle>
          <a:p>
            <a:pPr marL="228600" lvl="0" indent="-228600" algn="l" defTabSz="914400" rtl="0" eaLnBrk="1" latinLnBrk="0" hangingPunct="1">
              <a:lnSpc>
                <a:spcPct val="100000"/>
              </a:lnSpc>
              <a:spcBef>
                <a:spcPts val="0"/>
              </a:spcBef>
              <a:spcAft>
                <a:spcPts val="600"/>
              </a:spcAft>
            </a:pPr>
            <a:r>
              <a:rPr lang="en-US"/>
              <a:t>Stat headline 20</a:t>
            </a:r>
          </a:p>
          <a:p>
            <a:pPr marL="285750" lvl="1" indent="-285750" algn="l" defTabSz="914400" rtl="0" eaLnBrk="1" latinLnBrk="0" hangingPunct="1">
              <a:lnSpc>
                <a:spcPct val="100000"/>
              </a:lnSpc>
              <a:spcBef>
                <a:spcPts val="0"/>
              </a:spcBef>
              <a:spcAft>
                <a:spcPts val="0"/>
              </a:spcAft>
            </a:pPr>
            <a:r>
              <a:rPr lang="en-US"/>
              <a:t>Stat details 16pt</a:t>
            </a:r>
          </a:p>
          <a:p>
            <a:pPr marL="228600" lvl="2" indent="-228600" algn="l" defTabSz="914400" rtl="0" eaLnBrk="1" latinLnBrk="0" hangingPunct="1">
              <a:lnSpc>
                <a:spcPct val="100000"/>
              </a:lnSpc>
              <a:spcBef>
                <a:spcPts val="0"/>
              </a:spcBef>
              <a:spcAft>
                <a:spcPts val="0"/>
              </a:spcAft>
              <a:buFont typeface="Arial" panose="020B0604020202020204" pitchFamily="34" charset="0"/>
              <a:buChar char="•"/>
            </a:pPr>
            <a:r>
              <a:rPr lang="en-US"/>
              <a:t>Bullet point 16pt</a:t>
            </a:r>
          </a:p>
        </p:txBody>
      </p:sp>
      <p:sp>
        <p:nvSpPr>
          <p:cNvPr id="48" name="Text Placeholder 26">
            <a:extLst>
              <a:ext uri="{FF2B5EF4-FFF2-40B4-BE49-F238E27FC236}">
                <a16:creationId xmlns:a16="http://schemas.microsoft.com/office/drawing/2014/main" id="{84A1985F-A4F6-4997-A4BD-E305CB1A47A6}"/>
              </a:ext>
            </a:extLst>
          </p:cNvPr>
          <p:cNvSpPr>
            <a:spLocks noGrp="1"/>
          </p:cNvSpPr>
          <p:nvPr>
            <p:ph type="body" sz="quarter" idx="19" hasCustomPrompt="1"/>
          </p:nvPr>
        </p:nvSpPr>
        <p:spPr>
          <a:xfrm>
            <a:off x="3428988" y="3538763"/>
            <a:ext cx="2285996" cy="912223"/>
          </a:xfrm>
        </p:spPr>
        <p:txBody>
          <a:bodyPr anchor="ctr"/>
          <a:lstStyle>
            <a:lvl1pPr marL="0" indent="0">
              <a:buNone/>
              <a:defRPr lang="en-US" sz="4800" b="1" kern="1200" dirty="0">
                <a:solidFill>
                  <a:schemeClr val="bg1"/>
                </a:solidFill>
                <a:latin typeface="+mj-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0"/>
              </a:spcBef>
              <a:spcAft>
                <a:spcPts val="1200"/>
              </a:spcAft>
            </a:pPr>
            <a:r>
              <a:rPr lang="en-GB"/>
              <a:t>00x</a:t>
            </a:r>
            <a:endParaRPr lang="en-US"/>
          </a:p>
        </p:txBody>
      </p:sp>
      <p:sp>
        <p:nvSpPr>
          <p:cNvPr id="49" name="Text Placeholder 32">
            <a:extLst>
              <a:ext uri="{FF2B5EF4-FFF2-40B4-BE49-F238E27FC236}">
                <a16:creationId xmlns:a16="http://schemas.microsoft.com/office/drawing/2014/main" id="{D36C84D9-D180-4ECA-9C39-AB74A8A3E6B1}"/>
              </a:ext>
            </a:extLst>
          </p:cNvPr>
          <p:cNvSpPr>
            <a:spLocks noGrp="1"/>
          </p:cNvSpPr>
          <p:nvPr>
            <p:ph type="body" sz="quarter" idx="20" hasCustomPrompt="1"/>
          </p:nvPr>
        </p:nvSpPr>
        <p:spPr>
          <a:xfrm>
            <a:off x="3428986" y="4647836"/>
            <a:ext cx="2285995" cy="1284879"/>
          </a:xfrm>
        </p:spPr>
        <p:txBody>
          <a:bodyPr/>
          <a:lstStyle>
            <a:lvl1pPr marL="0" indent="0">
              <a:spcAft>
                <a:spcPts val="600"/>
              </a:spcAft>
              <a:buNone/>
              <a:defRPr lang="en-US" sz="2000" b="1" kern="1200" dirty="0" smtClean="0">
                <a:solidFill>
                  <a:schemeClr val="bg1"/>
                </a:solidFill>
                <a:latin typeface="+mn-lt"/>
                <a:ea typeface="+mn-ea"/>
                <a:cs typeface="+mn-cs"/>
              </a:defRPr>
            </a:lvl1pPr>
            <a:lvl2pPr marL="0" indent="0">
              <a:spcAft>
                <a:spcPts val="600"/>
              </a:spcAft>
              <a:buNone/>
              <a:defRPr lang="en-US" sz="1600" kern="1200" dirty="0">
                <a:solidFill>
                  <a:schemeClr val="bg1"/>
                </a:solidFill>
                <a:latin typeface="+mn-lt"/>
                <a:ea typeface="+mn-ea"/>
                <a:cs typeface="+mn-cs"/>
              </a:defRPr>
            </a:lvl2pPr>
            <a:lvl3pPr marL="285750" indent="-285750">
              <a:spcAft>
                <a:spcPts val="600"/>
              </a:spcAft>
              <a:defRPr lang="en-US" sz="1600" kern="1200" dirty="0">
                <a:solidFill>
                  <a:schemeClr val="bg1"/>
                </a:solidFill>
                <a:latin typeface="+mn-lt"/>
                <a:ea typeface="+mn-ea"/>
                <a:cs typeface="+mn-cs"/>
              </a:defRPr>
            </a:lvl3pPr>
            <a:lvl4pPr>
              <a:spcAft>
                <a:spcPts val="0"/>
              </a:spcAft>
              <a:defRPr sz="1800"/>
            </a:lvl4pPr>
            <a:lvl5pPr>
              <a:spcAft>
                <a:spcPts val="0"/>
              </a:spcAft>
              <a:defRPr sz="1800"/>
            </a:lvl5pPr>
          </a:lstStyle>
          <a:p>
            <a:pPr marL="228600" lvl="0" indent="-228600" algn="l" defTabSz="914400" rtl="0" eaLnBrk="1" latinLnBrk="0" hangingPunct="1">
              <a:lnSpc>
                <a:spcPct val="100000"/>
              </a:lnSpc>
              <a:spcBef>
                <a:spcPts val="0"/>
              </a:spcBef>
              <a:spcAft>
                <a:spcPts val="600"/>
              </a:spcAft>
            </a:pPr>
            <a:r>
              <a:rPr lang="en-US"/>
              <a:t>Stat headline 20</a:t>
            </a:r>
          </a:p>
          <a:p>
            <a:pPr marL="285750" lvl="1" indent="-285750" algn="l" defTabSz="914400" rtl="0" eaLnBrk="1" latinLnBrk="0" hangingPunct="1">
              <a:lnSpc>
                <a:spcPct val="100000"/>
              </a:lnSpc>
              <a:spcBef>
                <a:spcPts val="0"/>
              </a:spcBef>
              <a:spcAft>
                <a:spcPts val="0"/>
              </a:spcAft>
            </a:pPr>
            <a:r>
              <a:rPr lang="en-US"/>
              <a:t>Stat details 16pt</a:t>
            </a:r>
          </a:p>
          <a:p>
            <a:pPr marL="228600" lvl="2" indent="-228600" algn="l" defTabSz="914400" rtl="0" eaLnBrk="1" latinLnBrk="0" hangingPunct="1">
              <a:lnSpc>
                <a:spcPct val="100000"/>
              </a:lnSpc>
              <a:spcBef>
                <a:spcPts val="0"/>
              </a:spcBef>
              <a:spcAft>
                <a:spcPts val="0"/>
              </a:spcAft>
              <a:buFont typeface="Arial" panose="020B0604020202020204" pitchFamily="34" charset="0"/>
              <a:buChar char="•"/>
            </a:pPr>
            <a:r>
              <a:rPr lang="en-US"/>
              <a:t>Bullet point 16pt</a:t>
            </a:r>
          </a:p>
        </p:txBody>
      </p:sp>
      <p:sp>
        <p:nvSpPr>
          <p:cNvPr id="50" name="Text Placeholder 26">
            <a:extLst>
              <a:ext uri="{FF2B5EF4-FFF2-40B4-BE49-F238E27FC236}">
                <a16:creationId xmlns:a16="http://schemas.microsoft.com/office/drawing/2014/main" id="{E5121ACC-7E33-431F-A8A1-419F515D4061}"/>
              </a:ext>
            </a:extLst>
          </p:cNvPr>
          <p:cNvSpPr>
            <a:spLocks noGrp="1"/>
          </p:cNvSpPr>
          <p:nvPr>
            <p:ph type="body" sz="quarter" idx="21" hasCustomPrompt="1"/>
          </p:nvPr>
        </p:nvSpPr>
        <p:spPr>
          <a:xfrm>
            <a:off x="6476996" y="3538763"/>
            <a:ext cx="2285996" cy="912223"/>
          </a:xfrm>
        </p:spPr>
        <p:txBody>
          <a:bodyPr anchor="ctr"/>
          <a:lstStyle>
            <a:lvl1pPr marL="0" indent="0">
              <a:buNone/>
              <a:defRPr lang="en-US" sz="4800" b="1" kern="1200" dirty="0">
                <a:solidFill>
                  <a:schemeClr val="accent1"/>
                </a:solidFill>
                <a:latin typeface="+mj-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0"/>
              </a:spcBef>
              <a:spcAft>
                <a:spcPts val="1200"/>
              </a:spcAft>
            </a:pPr>
            <a:r>
              <a:rPr lang="en-GB"/>
              <a:t>00x</a:t>
            </a:r>
            <a:endParaRPr lang="en-US"/>
          </a:p>
        </p:txBody>
      </p:sp>
      <p:sp>
        <p:nvSpPr>
          <p:cNvPr id="51" name="Text Placeholder 32">
            <a:extLst>
              <a:ext uri="{FF2B5EF4-FFF2-40B4-BE49-F238E27FC236}">
                <a16:creationId xmlns:a16="http://schemas.microsoft.com/office/drawing/2014/main" id="{2ACA6616-E51D-4660-96C1-738E6693FAD3}"/>
              </a:ext>
            </a:extLst>
          </p:cNvPr>
          <p:cNvSpPr>
            <a:spLocks noGrp="1"/>
          </p:cNvSpPr>
          <p:nvPr>
            <p:ph type="body" sz="quarter" idx="22" hasCustomPrompt="1"/>
          </p:nvPr>
        </p:nvSpPr>
        <p:spPr>
          <a:xfrm>
            <a:off x="6476994" y="4647835"/>
            <a:ext cx="2285995" cy="1664208"/>
          </a:xfrm>
        </p:spPr>
        <p:txBody>
          <a:bodyPr/>
          <a:lstStyle>
            <a:lvl1pPr marL="0" indent="0">
              <a:spcAft>
                <a:spcPts val="600"/>
              </a:spcAft>
              <a:buNone/>
              <a:defRPr lang="en-US" sz="2000" b="1" kern="1200" dirty="0" smtClean="0">
                <a:solidFill>
                  <a:schemeClr val="tx1"/>
                </a:solidFill>
                <a:latin typeface="+mn-lt"/>
                <a:ea typeface="+mn-ea"/>
                <a:cs typeface="+mn-cs"/>
              </a:defRPr>
            </a:lvl1pPr>
            <a:lvl2pPr marL="0" indent="0">
              <a:spcAft>
                <a:spcPts val="600"/>
              </a:spcAft>
              <a:buNone/>
              <a:defRPr lang="en-US" sz="1600" kern="1200" dirty="0">
                <a:solidFill>
                  <a:schemeClr val="tx1"/>
                </a:solidFill>
                <a:latin typeface="+mn-lt"/>
                <a:ea typeface="+mn-ea"/>
                <a:cs typeface="+mn-cs"/>
              </a:defRPr>
            </a:lvl2pPr>
            <a:lvl3pPr marL="285750" indent="-285750">
              <a:spcAft>
                <a:spcPts val="600"/>
              </a:spcAft>
              <a:defRPr lang="en-US" sz="1600" kern="1200" dirty="0">
                <a:solidFill>
                  <a:schemeClr val="tx1"/>
                </a:solidFill>
                <a:latin typeface="+mn-lt"/>
                <a:ea typeface="+mn-ea"/>
                <a:cs typeface="+mn-cs"/>
              </a:defRPr>
            </a:lvl3pPr>
            <a:lvl4pPr>
              <a:spcAft>
                <a:spcPts val="0"/>
              </a:spcAft>
              <a:defRPr sz="1800"/>
            </a:lvl4pPr>
            <a:lvl5pPr>
              <a:spcAft>
                <a:spcPts val="0"/>
              </a:spcAft>
              <a:defRPr sz="1800"/>
            </a:lvl5pPr>
          </a:lstStyle>
          <a:p>
            <a:pPr marL="228600" lvl="0" indent="-228600" algn="l" defTabSz="914400" rtl="0" eaLnBrk="1" latinLnBrk="0" hangingPunct="1">
              <a:lnSpc>
                <a:spcPct val="100000"/>
              </a:lnSpc>
              <a:spcBef>
                <a:spcPts val="0"/>
              </a:spcBef>
              <a:spcAft>
                <a:spcPts val="600"/>
              </a:spcAft>
            </a:pPr>
            <a:r>
              <a:rPr lang="en-US"/>
              <a:t>Stat headline 20</a:t>
            </a:r>
          </a:p>
          <a:p>
            <a:pPr marL="285750" lvl="1" indent="-285750" algn="l" defTabSz="914400" rtl="0" eaLnBrk="1" latinLnBrk="0" hangingPunct="1">
              <a:lnSpc>
                <a:spcPct val="100000"/>
              </a:lnSpc>
              <a:spcBef>
                <a:spcPts val="0"/>
              </a:spcBef>
              <a:spcAft>
                <a:spcPts val="0"/>
              </a:spcAft>
            </a:pPr>
            <a:r>
              <a:rPr lang="en-US"/>
              <a:t>Stat details 16pt</a:t>
            </a:r>
          </a:p>
          <a:p>
            <a:pPr marL="228600" lvl="2" indent="-228600" algn="l" defTabSz="914400" rtl="0" eaLnBrk="1" latinLnBrk="0" hangingPunct="1">
              <a:lnSpc>
                <a:spcPct val="100000"/>
              </a:lnSpc>
              <a:spcBef>
                <a:spcPts val="0"/>
              </a:spcBef>
              <a:spcAft>
                <a:spcPts val="0"/>
              </a:spcAft>
              <a:buFont typeface="Arial" panose="020B0604020202020204" pitchFamily="34" charset="0"/>
              <a:buChar char="•"/>
            </a:pPr>
            <a:r>
              <a:rPr lang="en-US"/>
              <a:t>Bullet point 16pt</a:t>
            </a:r>
          </a:p>
        </p:txBody>
      </p:sp>
      <p:sp>
        <p:nvSpPr>
          <p:cNvPr id="21" name="Picture Placeholder 35">
            <a:extLst>
              <a:ext uri="{FF2B5EF4-FFF2-40B4-BE49-F238E27FC236}">
                <a16:creationId xmlns:a16="http://schemas.microsoft.com/office/drawing/2014/main" id="{4CA191CE-F49B-4889-A102-DDD1279F3FB2}"/>
              </a:ext>
            </a:extLst>
          </p:cNvPr>
          <p:cNvSpPr>
            <a:spLocks noGrp="1"/>
          </p:cNvSpPr>
          <p:nvPr>
            <p:ph type="pic" sz="quarter" idx="23" hasCustomPrompt="1"/>
          </p:nvPr>
        </p:nvSpPr>
        <p:spPr bwMode="gray">
          <a:xfrm>
            <a:off x="0" y="3155942"/>
            <a:ext cx="3048000" cy="3155958"/>
          </a:xfrm>
          <a:solidFill>
            <a:schemeClr val="bg1">
              <a:lumMod val="95000"/>
            </a:schemeClr>
          </a:solidFill>
        </p:spPr>
        <p:txBody>
          <a:bodyPr vert="horz" lIns="0" tIns="274320" rIns="0" bIns="0" rtlCol="0" anchor="t">
            <a:noAutofit/>
          </a:bodyPr>
          <a:lstStyle>
            <a:lvl1pPr marL="0" indent="0" algn="ctr">
              <a:buNone/>
              <a:defRPr lang="en-US" sz="1400" dirty="0"/>
            </a:lvl1pPr>
          </a:lstStyle>
          <a:p>
            <a:pPr marL="228600" lvl="0" indent="-228600" algn="ctr"/>
            <a:r>
              <a:rPr lang="en-GB"/>
              <a:t>Drag picture to placeholder </a:t>
            </a:r>
          </a:p>
          <a:p>
            <a:pPr marL="228600" lvl="0" indent="-228600" algn="ctr"/>
            <a:r>
              <a:rPr lang="en-GB"/>
              <a:t>or click icon to add</a:t>
            </a:r>
            <a:endParaRPr lang="en-US"/>
          </a:p>
        </p:txBody>
      </p:sp>
      <p:sp>
        <p:nvSpPr>
          <p:cNvPr id="24" name="Text Placeholder 26">
            <a:extLst>
              <a:ext uri="{FF2B5EF4-FFF2-40B4-BE49-F238E27FC236}">
                <a16:creationId xmlns:a16="http://schemas.microsoft.com/office/drawing/2014/main" id="{86209476-BF69-4014-99E6-B53C87141B48}"/>
              </a:ext>
            </a:extLst>
          </p:cNvPr>
          <p:cNvSpPr>
            <a:spLocks noGrp="1"/>
          </p:cNvSpPr>
          <p:nvPr>
            <p:ph type="body" sz="quarter" idx="24" hasCustomPrompt="1"/>
          </p:nvPr>
        </p:nvSpPr>
        <p:spPr>
          <a:xfrm>
            <a:off x="9525001" y="3538763"/>
            <a:ext cx="2285996" cy="912223"/>
          </a:xfrm>
        </p:spPr>
        <p:txBody>
          <a:bodyPr anchor="ctr"/>
          <a:lstStyle>
            <a:lvl1pPr marL="0" indent="0">
              <a:buNone/>
              <a:defRPr lang="en-US" sz="4800" b="1" kern="1200" dirty="0">
                <a:solidFill>
                  <a:schemeClr val="accent1"/>
                </a:solidFill>
                <a:latin typeface="+mj-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0"/>
              </a:spcBef>
              <a:spcAft>
                <a:spcPts val="1200"/>
              </a:spcAft>
            </a:pPr>
            <a:r>
              <a:rPr lang="en-GB"/>
              <a:t>00x</a:t>
            </a:r>
            <a:endParaRPr lang="en-US"/>
          </a:p>
        </p:txBody>
      </p:sp>
      <p:sp>
        <p:nvSpPr>
          <p:cNvPr id="25" name="Text Placeholder 32">
            <a:extLst>
              <a:ext uri="{FF2B5EF4-FFF2-40B4-BE49-F238E27FC236}">
                <a16:creationId xmlns:a16="http://schemas.microsoft.com/office/drawing/2014/main" id="{07ADCD97-A8C0-487C-9E6C-6CD77C3BE053}"/>
              </a:ext>
            </a:extLst>
          </p:cNvPr>
          <p:cNvSpPr>
            <a:spLocks noGrp="1"/>
          </p:cNvSpPr>
          <p:nvPr>
            <p:ph type="body" sz="quarter" idx="25" hasCustomPrompt="1"/>
          </p:nvPr>
        </p:nvSpPr>
        <p:spPr>
          <a:xfrm>
            <a:off x="9524999" y="4647836"/>
            <a:ext cx="2285995" cy="1662794"/>
          </a:xfrm>
        </p:spPr>
        <p:txBody>
          <a:bodyPr/>
          <a:lstStyle>
            <a:lvl1pPr marL="0" indent="0">
              <a:spcAft>
                <a:spcPts val="600"/>
              </a:spcAft>
              <a:buNone/>
              <a:defRPr lang="en-US" sz="2000" b="1" kern="1200" dirty="0" smtClean="0">
                <a:solidFill>
                  <a:schemeClr val="tx1"/>
                </a:solidFill>
                <a:latin typeface="+mn-lt"/>
                <a:ea typeface="+mn-ea"/>
                <a:cs typeface="+mn-cs"/>
              </a:defRPr>
            </a:lvl1pPr>
            <a:lvl2pPr marL="0" indent="0">
              <a:spcAft>
                <a:spcPts val="600"/>
              </a:spcAft>
              <a:buNone/>
              <a:defRPr lang="en-US" sz="1600" kern="1200" dirty="0">
                <a:solidFill>
                  <a:schemeClr val="tx1"/>
                </a:solidFill>
                <a:latin typeface="+mn-lt"/>
                <a:ea typeface="+mn-ea"/>
                <a:cs typeface="+mn-cs"/>
              </a:defRPr>
            </a:lvl2pPr>
            <a:lvl3pPr marL="285750" indent="-285750">
              <a:spcAft>
                <a:spcPts val="600"/>
              </a:spcAft>
              <a:defRPr lang="en-US" sz="1600" kern="1200" dirty="0">
                <a:solidFill>
                  <a:schemeClr val="tx1"/>
                </a:solidFill>
                <a:latin typeface="+mn-lt"/>
                <a:ea typeface="+mn-ea"/>
                <a:cs typeface="+mn-cs"/>
              </a:defRPr>
            </a:lvl3pPr>
            <a:lvl4pPr>
              <a:spcAft>
                <a:spcPts val="0"/>
              </a:spcAft>
              <a:defRPr sz="1800"/>
            </a:lvl4pPr>
            <a:lvl5pPr>
              <a:spcAft>
                <a:spcPts val="0"/>
              </a:spcAft>
              <a:defRPr sz="1800"/>
            </a:lvl5pPr>
          </a:lstStyle>
          <a:p>
            <a:pPr marL="228600" lvl="0" indent="-228600" algn="l" defTabSz="914400" rtl="0" eaLnBrk="1" latinLnBrk="0" hangingPunct="1">
              <a:lnSpc>
                <a:spcPct val="100000"/>
              </a:lnSpc>
              <a:spcBef>
                <a:spcPts val="0"/>
              </a:spcBef>
              <a:spcAft>
                <a:spcPts val="600"/>
              </a:spcAft>
            </a:pPr>
            <a:r>
              <a:rPr lang="en-US"/>
              <a:t>Stat headline20</a:t>
            </a:r>
          </a:p>
          <a:p>
            <a:pPr marL="285750" lvl="1" indent="-285750" algn="l" defTabSz="914400" rtl="0" eaLnBrk="1" latinLnBrk="0" hangingPunct="1">
              <a:lnSpc>
                <a:spcPct val="100000"/>
              </a:lnSpc>
              <a:spcBef>
                <a:spcPts val="0"/>
              </a:spcBef>
              <a:spcAft>
                <a:spcPts val="0"/>
              </a:spcAft>
            </a:pPr>
            <a:r>
              <a:rPr lang="en-US"/>
              <a:t>Stat details 16pt</a:t>
            </a:r>
          </a:p>
          <a:p>
            <a:pPr marL="228600" lvl="2" indent="-228600" algn="l" defTabSz="914400" rtl="0" eaLnBrk="1" latinLnBrk="0" hangingPunct="1">
              <a:lnSpc>
                <a:spcPct val="100000"/>
              </a:lnSpc>
              <a:spcBef>
                <a:spcPts val="0"/>
              </a:spcBef>
              <a:spcAft>
                <a:spcPts val="0"/>
              </a:spcAft>
              <a:buFont typeface="Arial" panose="020B0604020202020204" pitchFamily="34" charset="0"/>
              <a:buChar char="•"/>
            </a:pPr>
            <a:r>
              <a:rPr lang="en-US"/>
              <a:t>Bullet point 16pt</a:t>
            </a:r>
          </a:p>
        </p:txBody>
      </p:sp>
      <p:sp>
        <p:nvSpPr>
          <p:cNvPr id="22" name="Footer Placeholder 3">
            <a:extLst>
              <a:ext uri="{FF2B5EF4-FFF2-40B4-BE49-F238E27FC236}">
                <a16:creationId xmlns:a16="http://schemas.microsoft.com/office/drawing/2014/main" id="{272DDB3A-459D-40AA-A5E7-DDCDD2DEA3B8}"/>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bg1">
                    <a:alpha val="75000"/>
                  </a:schemeClr>
                </a:solidFill>
                <a:latin typeface="+mn-lt"/>
                <a:ea typeface="+mn-ea"/>
                <a:cs typeface="+mn-cs"/>
              </a:defRPr>
            </a:lvl1pPr>
          </a:lstStyle>
          <a:p>
            <a:pPr defTabSz="228600">
              <a:spcAft>
                <a:spcPts val="1200"/>
              </a:spcAft>
              <a:defRPr/>
            </a:pPr>
            <a:r>
              <a:rPr lang="en-GB"/>
              <a:t>Copyright © 2021 Accenture. All rights reserved.</a:t>
            </a:r>
          </a:p>
        </p:txBody>
      </p:sp>
      <p:pic>
        <p:nvPicPr>
          <p:cNvPr id="23" name="Picture 22" descr="Accenture Greater Than symbol in white">
            <a:extLst>
              <a:ext uri="{FF2B5EF4-FFF2-40B4-BE49-F238E27FC236}">
                <a16:creationId xmlns:a16="http://schemas.microsoft.com/office/drawing/2014/main" id="{78774BCE-242F-4FF9-9C01-D01B97743A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381468" y="6482516"/>
            <a:ext cx="191087" cy="202328"/>
          </a:xfrm>
          <a:prstGeom prst="rect">
            <a:avLst/>
          </a:prstGeom>
        </p:spPr>
      </p:pic>
      <p:sp>
        <p:nvSpPr>
          <p:cNvPr id="2" name="Slide Number Placeholder 1">
            <a:extLst>
              <a:ext uri="{FF2B5EF4-FFF2-40B4-BE49-F238E27FC236}">
                <a16:creationId xmlns:a16="http://schemas.microsoft.com/office/drawing/2014/main" id="{911B33BA-8B14-4BE4-8987-4DD490763486}"/>
              </a:ext>
            </a:extLst>
          </p:cNvPr>
          <p:cNvSpPr>
            <a:spLocks noGrp="1"/>
          </p:cNvSpPr>
          <p:nvPr>
            <p:ph type="sldNum" sz="quarter" idx="27"/>
          </p:nvPr>
        </p:nvSpPr>
        <p:spPr/>
        <p:txBody>
          <a:bodyPr/>
          <a:lstStyle>
            <a:lvl1pPr>
              <a:defRPr>
                <a:solidFill>
                  <a:schemeClr val="bg1"/>
                </a:solidFill>
              </a:defRPr>
            </a:lvl1pPr>
          </a:lstStyle>
          <a:p>
            <a:fld id="{1F90F471-3972-4120-B8B3-0237DE626C35}" type="slidenum">
              <a:rPr lang="en-US" smtClean="0"/>
              <a:pPr/>
              <a:t>‹#›</a:t>
            </a:fld>
            <a:endParaRPr lang="en-US">
              <a:solidFill>
                <a:schemeClr val="bg1"/>
              </a:solidFill>
            </a:endParaRPr>
          </a:p>
        </p:txBody>
      </p:sp>
    </p:spTree>
    <p:extLst>
      <p:ext uri="{BB962C8B-B14F-4D97-AF65-F5344CB8AC3E}">
        <p14:creationId xmlns:p14="http://schemas.microsoft.com/office/powerpoint/2010/main" val="11065244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Key Message Gradient Dark 1">
    <p:bg>
      <p:bgPr>
        <a:solidFill>
          <a:schemeClr val="accent3"/>
        </a:solidFill>
        <a:effectLst/>
      </p:bgPr>
    </p:bg>
    <p:spTree>
      <p:nvGrpSpPr>
        <p:cNvPr id="1" name=""/>
        <p:cNvGrpSpPr/>
        <p:nvPr/>
      </p:nvGrpSpPr>
      <p:grpSpPr>
        <a:xfrm>
          <a:off x="0" y="0"/>
          <a:ext cx="0" cy="0"/>
          <a:chOff x="0" y="0"/>
          <a:chExt cx="0" cy="0"/>
        </a:xfrm>
      </p:grpSpPr>
      <p:pic>
        <p:nvPicPr>
          <p:cNvPr id="7" name="Picture 6" descr="Accenture Gradient Dark">
            <a:extLst>
              <a:ext uri="{FF2B5EF4-FFF2-40B4-BE49-F238E27FC236}">
                <a16:creationId xmlns:a16="http://schemas.microsoft.com/office/drawing/2014/main" id="{AB47B586-CFEE-4C32-8227-001B5A89C3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invGray">
          <a:xfrm>
            <a:off x="0" y="0"/>
            <a:ext cx="12192000" cy="6858000"/>
          </a:xfrm>
          <a:prstGeom prst="rect">
            <a:avLst/>
          </a:prstGeom>
        </p:spPr>
      </p:pic>
      <p:sp>
        <p:nvSpPr>
          <p:cNvPr id="2" name="Title 1">
            <a:extLst>
              <a:ext uri="{FF2B5EF4-FFF2-40B4-BE49-F238E27FC236}">
                <a16:creationId xmlns:a16="http://schemas.microsoft.com/office/drawing/2014/main" id="{6A4D9B0E-55A4-43D3-A4B6-225FAA7538EB}"/>
              </a:ext>
            </a:extLst>
          </p:cNvPr>
          <p:cNvSpPr>
            <a:spLocks noGrp="1"/>
          </p:cNvSpPr>
          <p:nvPr>
            <p:ph type="title" hasCustomPrompt="1"/>
          </p:nvPr>
        </p:nvSpPr>
        <p:spPr>
          <a:xfrm>
            <a:off x="1767840" y="2015925"/>
            <a:ext cx="8656320" cy="2826150"/>
          </a:xfrm>
        </p:spPr>
        <p:txBody>
          <a:bodyPr anchor="ctr"/>
          <a:lstStyle>
            <a:lvl1pPr algn="ctr">
              <a:defRPr sz="5400">
                <a:solidFill>
                  <a:schemeClr val="tx1"/>
                </a:solidFill>
              </a:defRPr>
            </a:lvl1pPr>
          </a:lstStyle>
          <a:p>
            <a:r>
              <a:rPr lang="en-US"/>
              <a:t>Place key message here 54pt</a:t>
            </a:r>
          </a:p>
        </p:txBody>
      </p:sp>
      <p:sp>
        <p:nvSpPr>
          <p:cNvPr id="10" name="Footer Placeholder 3">
            <a:extLst>
              <a:ext uri="{FF2B5EF4-FFF2-40B4-BE49-F238E27FC236}">
                <a16:creationId xmlns:a16="http://schemas.microsoft.com/office/drawing/2014/main" id="{9310B6FD-F7E2-4120-A2CE-22852AAA9F56}"/>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11" name="GTS_WH" descr="Accenture Greater Than symbol in white">
            <a:extLst>
              <a:ext uri="{FF2B5EF4-FFF2-40B4-BE49-F238E27FC236}">
                <a16:creationId xmlns:a16="http://schemas.microsoft.com/office/drawing/2014/main" id="{2FF57A0A-C5DD-42B6-8DD3-E5EA041C72D5}"/>
              </a:ext>
            </a:extLst>
          </p:cNvPr>
          <p:cNvSpPr>
            <a:spLocks noChangeAspect="1"/>
          </p:cNvSpPr>
          <p:nvPr userDrawn="1"/>
        </p:nvSpPr>
        <p:spPr bwMode="black">
          <a:xfrm>
            <a:off x="381468" y="6483676"/>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a:extLst>
              <a:ext uri="{FF2B5EF4-FFF2-40B4-BE49-F238E27FC236}">
                <a16:creationId xmlns:a16="http://schemas.microsoft.com/office/drawing/2014/main" id="{CF31A683-09B8-4B7C-917B-D192D06BBAE0}"/>
              </a:ext>
            </a:extLst>
          </p:cNvPr>
          <p:cNvSpPr>
            <a:spLocks noGrp="1"/>
          </p:cNvSpPr>
          <p:nvPr>
            <p:ph type="sldNum" sz="quarter" idx="11"/>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2341362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Key Message Mid Purp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D9B0E-55A4-43D3-A4B6-225FAA7538EB}"/>
              </a:ext>
            </a:extLst>
          </p:cNvPr>
          <p:cNvSpPr>
            <a:spLocks noGrp="1"/>
          </p:cNvSpPr>
          <p:nvPr>
            <p:ph type="title" hasCustomPrompt="1"/>
          </p:nvPr>
        </p:nvSpPr>
        <p:spPr>
          <a:xfrm>
            <a:off x="1767840" y="2015925"/>
            <a:ext cx="8656320" cy="2826150"/>
          </a:xfrm>
        </p:spPr>
        <p:txBody>
          <a:bodyPr anchor="ctr"/>
          <a:lstStyle>
            <a:lvl1pPr algn="ctr">
              <a:defRPr sz="5400">
                <a:solidFill>
                  <a:schemeClr val="tx1"/>
                </a:solidFill>
              </a:defRPr>
            </a:lvl1pPr>
          </a:lstStyle>
          <a:p>
            <a:r>
              <a:rPr lang="en-US"/>
              <a:t>Place key message here 54pt</a:t>
            </a:r>
          </a:p>
        </p:txBody>
      </p:sp>
      <p:sp>
        <p:nvSpPr>
          <p:cNvPr id="7" name="TextBox 6">
            <a:extLst>
              <a:ext uri="{FF2B5EF4-FFF2-40B4-BE49-F238E27FC236}">
                <a16:creationId xmlns:a16="http://schemas.microsoft.com/office/drawing/2014/main" id="{A5CECBE8-C9DE-46DF-9582-7DB75BEDF4F9}"/>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2"/>
                </a:solidFill>
                <a:effectLst/>
                <a:uLnTx/>
                <a:uFillTx/>
              </a:rPr>
              <a:t>Format Background… &gt; Solid fill &gt; Change to Dark Purple (Accent 3), Mid Purple (Accent 2) or Core Purple (Accent 1)</a:t>
            </a:r>
            <a:endParaRPr kumimoji="0" lang="en-US" sz="800" b="0" i="0" u="none" strike="noStrike" kern="0" cap="none" spc="0" normalizeH="0" baseline="0" noProof="0">
              <a:ln>
                <a:noFill/>
              </a:ln>
              <a:solidFill>
                <a:schemeClr val="bg2"/>
              </a:solidFill>
              <a:effectLst/>
              <a:uLnTx/>
              <a:uFillTx/>
            </a:endParaRPr>
          </a:p>
        </p:txBody>
      </p:sp>
      <p:sp>
        <p:nvSpPr>
          <p:cNvPr id="10" name="Footer Placeholder 3">
            <a:extLst>
              <a:ext uri="{FF2B5EF4-FFF2-40B4-BE49-F238E27FC236}">
                <a16:creationId xmlns:a16="http://schemas.microsoft.com/office/drawing/2014/main" id="{8D9D8DCD-E7C3-4F1A-8A48-31319650AC37}"/>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11" name="GTS_WH" descr="Accenture Greater Than symbol in white">
            <a:extLst>
              <a:ext uri="{FF2B5EF4-FFF2-40B4-BE49-F238E27FC236}">
                <a16:creationId xmlns:a16="http://schemas.microsoft.com/office/drawing/2014/main" id="{B0B0C095-6C73-4899-AD8E-8F75768CF51A}"/>
              </a:ext>
            </a:extLst>
          </p:cNvPr>
          <p:cNvSpPr>
            <a:spLocks noChangeAspect="1"/>
          </p:cNvSpPr>
          <p:nvPr userDrawn="1"/>
        </p:nvSpPr>
        <p:spPr bwMode="black">
          <a:xfrm>
            <a:off x="381468" y="6483676"/>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a:extLst>
              <a:ext uri="{FF2B5EF4-FFF2-40B4-BE49-F238E27FC236}">
                <a16:creationId xmlns:a16="http://schemas.microsoft.com/office/drawing/2014/main" id="{52AFE70C-67B2-45BA-88F7-45C14692FC25}"/>
              </a:ext>
            </a:extLst>
          </p:cNvPr>
          <p:cNvSpPr>
            <a:spLocks noGrp="1"/>
          </p:cNvSpPr>
          <p:nvPr>
            <p:ph type="sldNum" sz="quarter" idx="11"/>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29359592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Full Bleed Image">
    <p:bg>
      <p:bgPr>
        <a:solidFill>
          <a:schemeClr val="accent3"/>
        </a:solidFill>
        <a:effectLst/>
      </p:bgPr>
    </p:bg>
    <p:spTree>
      <p:nvGrpSpPr>
        <p:cNvPr id="1" name=""/>
        <p:cNvGrpSpPr/>
        <p:nvPr/>
      </p:nvGrpSpPr>
      <p:grpSpPr>
        <a:xfrm>
          <a:off x="0" y="0"/>
          <a:ext cx="0" cy="0"/>
          <a:chOff x="0" y="0"/>
          <a:chExt cx="0" cy="0"/>
        </a:xfrm>
      </p:grpSpPr>
      <p:sp>
        <p:nvSpPr>
          <p:cNvPr id="14" name="Picture Placeholder 8">
            <a:extLst>
              <a:ext uri="{FF2B5EF4-FFF2-40B4-BE49-F238E27FC236}">
                <a16:creationId xmlns:a16="http://schemas.microsoft.com/office/drawing/2014/main" id="{5AD31DD4-2506-4E03-897C-F4C8C020F09C}"/>
              </a:ext>
            </a:extLst>
          </p:cNvPr>
          <p:cNvSpPr>
            <a:spLocks noGrp="1"/>
          </p:cNvSpPr>
          <p:nvPr>
            <p:ph type="pic" sz="quarter" idx="10" hasCustomPrompt="1"/>
          </p:nvPr>
        </p:nvSpPr>
        <p:spPr>
          <a:xfrm>
            <a:off x="-7620" y="-9144"/>
            <a:ext cx="12207240" cy="6876288"/>
          </a:xfrm>
        </p:spPr>
        <p:txBody>
          <a:bodyPr lIns="0" tIns="182880"/>
          <a:lstStyle>
            <a:lvl1pPr algn="ctr">
              <a:buNone/>
              <a:defRPr/>
            </a:lvl1pPr>
          </a:lstStyle>
          <a:p>
            <a:r>
              <a:rPr lang="en-GB"/>
              <a:t>Drag picture to placeholder or click icon to add, then send to back.</a:t>
            </a:r>
            <a:endParaRPr lang="en-US"/>
          </a:p>
        </p:txBody>
      </p:sp>
      <p:sp>
        <p:nvSpPr>
          <p:cNvPr id="2" name="Title 1">
            <a:extLst>
              <a:ext uri="{FF2B5EF4-FFF2-40B4-BE49-F238E27FC236}">
                <a16:creationId xmlns:a16="http://schemas.microsoft.com/office/drawing/2014/main" id="{6A4D9B0E-55A4-43D3-A4B6-225FAA7538EB}"/>
              </a:ext>
            </a:extLst>
          </p:cNvPr>
          <p:cNvSpPr>
            <a:spLocks noGrp="1"/>
          </p:cNvSpPr>
          <p:nvPr>
            <p:ph type="title" hasCustomPrompt="1"/>
          </p:nvPr>
        </p:nvSpPr>
        <p:spPr>
          <a:xfrm>
            <a:off x="1767839" y="2015925"/>
            <a:ext cx="8656320" cy="2826150"/>
          </a:xfrm>
        </p:spPr>
        <p:txBody>
          <a:bodyPr anchor="ctr"/>
          <a:lstStyle>
            <a:lvl1pPr algn="ctr">
              <a:defRPr sz="5400">
                <a:solidFill>
                  <a:schemeClr val="tx1"/>
                </a:solidFill>
              </a:defRPr>
            </a:lvl1pPr>
          </a:lstStyle>
          <a:p>
            <a:r>
              <a:rPr lang="en-US"/>
              <a:t>Place headline here 54pt</a:t>
            </a:r>
          </a:p>
        </p:txBody>
      </p:sp>
      <p:sp>
        <p:nvSpPr>
          <p:cNvPr id="12" name="Footer Placeholder 3">
            <a:extLst>
              <a:ext uri="{FF2B5EF4-FFF2-40B4-BE49-F238E27FC236}">
                <a16:creationId xmlns:a16="http://schemas.microsoft.com/office/drawing/2014/main" id="{2A2CFACC-0767-48E1-9FD9-763E5025E7AD}"/>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7" name="GTS_WH" descr="Accenture Greater Than symbol in white">
            <a:extLst>
              <a:ext uri="{FF2B5EF4-FFF2-40B4-BE49-F238E27FC236}">
                <a16:creationId xmlns:a16="http://schemas.microsoft.com/office/drawing/2014/main" id="{AE479463-B4C9-4B9A-BE8B-62B5B9CF0075}"/>
              </a:ext>
            </a:extLst>
          </p:cNvPr>
          <p:cNvSpPr>
            <a:spLocks noChangeAspect="1"/>
          </p:cNvSpPr>
          <p:nvPr userDrawn="1"/>
        </p:nvSpPr>
        <p:spPr bwMode="black">
          <a:xfrm>
            <a:off x="381468" y="6483676"/>
            <a:ext cx="183295"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a:extLst>
              <a:ext uri="{FF2B5EF4-FFF2-40B4-BE49-F238E27FC236}">
                <a16:creationId xmlns:a16="http://schemas.microsoft.com/office/drawing/2014/main" id="{945BAA91-4288-4230-8881-E1D51DEBFFC3}"/>
              </a:ext>
            </a:extLst>
          </p:cNvPr>
          <p:cNvSpPr>
            <a:spLocks noGrp="1"/>
          </p:cNvSpPr>
          <p:nvPr>
            <p:ph type="sldNum" sz="quarter" idx="12"/>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949091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ong Headlin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8546ADE-103C-4652-A344-9C0C8C49EC1E}"/>
              </a:ext>
            </a:extLst>
          </p:cNvPr>
          <p:cNvSpPr>
            <a:spLocks noGrp="1"/>
          </p:cNvSpPr>
          <p:nvPr>
            <p:ph type="title" hasCustomPrompt="1"/>
          </p:nvPr>
        </p:nvSpPr>
        <p:spPr>
          <a:xfrm>
            <a:off x="381000" y="381000"/>
            <a:ext cx="11430000" cy="800100"/>
          </a:xfrm>
        </p:spPr>
        <p:txBody>
          <a:bodyPr/>
          <a:lstStyle>
            <a:lvl1pPr>
              <a:defRPr sz="3600"/>
            </a:lvl1pPr>
          </a:lstStyle>
          <a:p>
            <a:r>
              <a:rPr lang="en-GB"/>
              <a:t>Place headline here (36pt, min 30pt)</a:t>
            </a:r>
            <a:endParaRPr lang="en-US"/>
          </a:p>
        </p:txBody>
      </p:sp>
      <p:sp>
        <p:nvSpPr>
          <p:cNvPr id="7" name="Footer Placeholder 3">
            <a:extLst>
              <a:ext uri="{FF2B5EF4-FFF2-40B4-BE49-F238E27FC236}">
                <a16:creationId xmlns:a16="http://schemas.microsoft.com/office/drawing/2014/main" id="{480EAEA1-D575-4107-8AFC-0CAE2D4FB3D6}"/>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2" name="Slide Number Placeholder 1">
            <a:extLst>
              <a:ext uri="{FF2B5EF4-FFF2-40B4-BE49-F238E27FC236}">
                <a16:creationId xmlns:a16="http://schemas.microsoft.com/office/drawing/2014/main" id="{D20A237C-DB73-401B-BD5B-B8B91332335E}"/>
              </a:ext>
            </a:extLst>
          </p:cNvPr>
          <p:cNvSpPr>
            <a:spLocks noGrp="1"/>
          </p:cNvSpPr>
          <p:nvPr>
            <p:ph type="sldNum" sz="quarter" idx="10"/>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1911687969"/>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ong Headline-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381000"/>
            <a:ext cx="11430000" cy="800100"/>
          </a:xfrm>
        </p:spPr>
        <p:txBody>
          <a:bodyPr/>
          <a:lstStyle>
            <a:lvl1pPr>
              <a:defRPr sz="3600"/>
            </a:lvl1pPr>
          </a:lstStyle>
          <a:p>
            <a:r>
              <a:rPr lang="en-GB"/>
              <a:t>Place headline here (36pt, min 30pt)</a:t>
            </a:r>
            <a:endParaRPr lang="en-US"/>
          </a:p>
        </p:txBody>
      </p:sp>
      <p:sp>
        <p:nvSpPr>
          <p:cNvPr id="4" name="Text Placeholder 3">
            <a:extLst>
              <a:ext uri="{FF2B5EF4-FFF2-40B4-BE49-F238E27FC236}">
                <a16:creationId xmlns:a16="http://schemas.microsoft.com/office/drawing/2014/main" id="{BB385C65-6BFC-4F61-A214-71B69537BB4B}"/>
              </a:ext>
            </a:extLst>
          </p:cNvPr>
          <p:cNvSpPr>
            <a:spLocks noGrp="1"/>
          </p:cNvSpPr>
          <p:nvPr>
            <p:ph type="body" sz="quarter" idx="11" hasCustomPrompt="1"/>
          </p:nvPr>
        </p:nvSpPr>
        <p:spPr>
          <a:xfrm>
            <a:off x="381000" y="1234440"/>
            <a:ext cx="11430000" cy="384048"/>
          </a:xfrm>
        </p:spPr>
        <p:txBody>
          <a:bodyPr anchor="t"/>
          <a:lstStyle>
            <a:lvl1pPr marL="0" indent="0">
              <a:spcAft>
                <a:spcPts val="0"/>
              </a:spcAft>
              <a:buNone/>
              <a:defRPr>
                <a:solidFill>
                  <a:schemeClr val="accent1"/>
                </a:solidFill>
                <a:latin typeface="GT Sectra Fine Rg" panose="00000500000000000000" pitchFamily="50" charset="0"/>
              </a:defRPr>
            </a:lvl1pPr>
          </a:lstStyle>
          <a:p>
            <a:pPr lvl="0"/>
            <a:r>
              <a:rPr lang="en-GB"/>
              <a:t>Place subtitle here in GT Sectra Fine </a:t>
            </a:r>
            <a:r>
              <a:rPr lang="en-GB" err="1"/>
              <a:t>Rg</a:t>
            </a:r>
            <a:r>
              <a:rPr lang="en-GB"/>
              <a:t> 20pt</a:t>
            </a:r>
            <a:endParaRPr lang="en-US"/>
          </a:p>
        </p:txBody>
      </p:sp>
      <p:sp>
        <p:nvSpPr>
          <p:cNvPr id="7" name="Footer Placeholder 3">
            <a:extLst>
              <a:ext uri="{FF2B5EF4-FFF2-40B4-BE49-F238E27FC236}">
                <a16:creationId xmlns:a16="http://schemas.microsoft.com/office/drawing/2014/main" id="{D81D62B4-50F4-4143-BFCC-F5508365C8BA}"/>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3" name="Slide Number Placeholder 2">
            <a:extLst>
              <a:ext uri="{FF2B5EF4-FFF2-40B4-BE49-F238E27FC236}">
                <a16:creationId xmlns:a16="http://schemas.microsoft.com/office/drawing/2014/main" id="{9F7CFBA7-F1B1-4FF3-932C-7525FBDA5B5C}"/>
              </a:ext>
            </a:extLst>
          </p:cNvPr>
          <p:cNvSpPr>
            <a:spLocks noGrp="1"/>
          </p:cNvSpPr>
          <p:nvPr>
            <p:ph type="sldNum" sz="quarter" idx="12"/>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660351489"/>
      </p:ext>
    </p:extLst>
  </p:cSld>
  <p:clrMapOvr>
    <a:masterClrMapping/>
  </p:clrMapOvr>
  <p:extLst>
    <p:ext uri="{DCECCB84-F9BA-43D5-87BE-67443E8EF086}">
      <p15:sldGuideLst xmlns:p15="http://schemas.microsoft.com/office/powerpoint/2012/main">
        <p15:guide id="1" orient="horz" pos="932">
          <p15:clr>
            <a:srgbClr val="547EBF"/>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6BF2C1-BAA9-4BAD-9934-C110D730322C}"/>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2" name="Slide Number Placeholder 1">
            <a:extLst>
              <a:ext uri="{FF2B5EF4-FFF2-40B4-BE49-F238E27FC236}">
                <a16:creationId xmlns:a16="http://schemas.microsoft.com/office/drawing/2014/main" id="{7F030600-A2B3-4AAD-808D-56DA9B773301}"/>
              </a:ext>
            </a:extLst>
          </p:cNvPr>
          <p:cNvSpPr>
            <a:spLocks noGrp="1"/>
          </p:cNvSpPr>
          <p:nvPr>
            <p:ph type="sldNum" sz="quarter" idx="10"/>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369278439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option 2">
    <p:bg>
      <p:bgPr>
        <a:solidFill>
          <a:schemeClr val="tx2"/>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1" y="4932010"/>
            <a:ext cx="7378690" cy="988355"/>
          </a:xfrm>
          <a:prstGeom prst="rect">
            <a:avLst/>
          </a:prstGeom>
        </p:spPr>
        <p:txBody>
          <a:bodyPr wrap="square" lIns="0" tIns="0" rIns="0" bIns="0"/>
          <a:lstStyle>
            <a:lvl1pPr marL="0" indent="0">
              <a:buNone/>
              <a:defRPr sz="1849">
                <a:solidFill>
                  <a:schemeClr val="accent5"/>
                </a:solidFill>
                <a:latin typeface="Arial" panose="020B0604020202020204" pitchFamily="34" charset="0"/>
                <a:cs typeface="Arial" panose="020B0604020202020204" pitchFamily="34" charset="0"/>
              </a:defRPr>
            </a:lvl1pPr>
            <a:lvl2pPr marL="0" indent="0">
              <a:buFontTx/>
              <a:buNone/>
              <a:defRPr>
                <a:solidFill>
                  <a:srgbClr val="FF8200"/>
                </a:solidFill>
                <a:latin typeface="Arial" panose="020B0604020202020204" pitchFamily="34" charset="0"/>
                <a:cs typeface="Arial" panose="020B0604020202020204" pitchFamily="34" charset="0"/>
              </a:defRPr>
            </a:lvl2pPr>
            <a:lvl5pPr>
              <a:defRPr/>
            </a:lvl5pPr>
          </a:lstStyle>
          <a:p>
            <a:pPr lvl="1"/>
            <a:r>
              <a:rPr lang="en-US"/>
              <a:t>Author name in bright accent </a:t>
            </a:r>
            <a:r>
              <a:rPr lang="en-US" err="1"/>
              <a:t>colour</a:t>
            </a:r>
            <a:endParaRPr lang="en-US"/>
          </a:p>
          <a:p>
            <a:pPr lvl="1"/>
            <a:r>
              <a:rPr lang="en-US"/>
              <a:t>Author title in bright accent </a:t>
            </a:r>
            <a:r>
              <a:rPr lang="en-US" err="1"/>
              <a:t>colour</a:t>
            </a:r>
            <a:endParaRPr lang="en-GB"/>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7" y="2160000"/>
            <a:ext cx="6664255" cy="260647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pPr lvl="0"/>
            <a:r>
              <a:rPr lang="en-US"/>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10"/>
            <a:ext cx="11484996" cy="1039599"/>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Quote slide title</a:t>
            </a:r>
            <a:br>
              <a:rPr lang="en-US"/>
            </a:br>
            <a:r>
              <a:rPr lang="en-US"/>
              <a:t>(if required)</a:t>
            </a:r>
            <a:endParaRPr lang="en-GB"/>
          </a:p>
        </p:txBody>
      </p:sp>
      <p:sp>
        <p:nvSpPr>
          <p:cNvPr id="3" name="Date Placeholder 2">
            <a:extLst>
              <a:ext uri="{FF2B5EF4-FFF2-40B4-BE49-F238E27FC236}">
                <a16:creationId xmlns:a16="http://schemas.microsoft.com/office/drawing/2014/main" id="{78B46827-8C1E-485E-A793-E7829E7E5FAA}"/>
              </a:ext>
            </a:extLst>
          </p:cNvPr>
          <p:cNvSpPr>
            <a:spLocks noGrp="1"/>
          </p:cNvSpPr>
          <p:nvPr>
            <p:ph type="dt" sz="half" idx="14"/>
          </p:nvPr>
        </p:nvSpPr>
        <p:spPr/>
        <p:txBody>
          <a:bodyPr/>
          <a:lstStyle>
            <a:lvl1pPr>
              <a:defRPr>
                <a:solidFill>
                  <a:schemeClr val="bg1"/>
                </a:solidFill>
              </a:defRPr>
            </a:lvl1pPr>
          </a:lstStyle>
          <a:p>
            <a:pPr defTabSz="603677">
              <a:defRPr/>
            </a:pPr>
            <a:endParaRPr lang="en-GB">
              <a:solidFill>
                <a:prstClr val="white"/>
              </a:solidFill>
            </a:endParaRPr>
          </a:p>
        </p:txBody>
      </p:sp>
      <p:sp>
        <p:nvSpPr>
          <p:cNvPr id="4" name="Footer Placeholder 3">
            <a:extLst>
              <a:ext uri="{FF2B5EF4-FFF2-40B4-BE49-F238E27FC236}">
                <a16:creationId xmlns:a16="http://schemas.microsoft.com/office/drawing/2014/main" id="{18D7ABDB-174F-433A-94CD-AA5F6E04B54F}"/>
              </a:ext>
            </a:extLst>
          </p:cNvPr>
          <p:cNvSpPr>
            <a:spLocks noGrp="1"/>
          </p:cNvSpPr>
          <p:nvPr>
            <p:ph type="ftr" sz="quarter" idx="15"/>
          </p:nvPr>
        </p:nvSpPr>
        <p:spPr/>
        <p:txBody>
          <a:bodyPr/>
          <a:lstStyle>
            <a:lvl1pPr>
              <a:defRPr>
                <a:solidFill>
                  <a:schemeClr val="bg1"/>
                </a:solidFill>
              </a:defRPr>
            </a:lvl1pPr>
          </a:lstStyle>
          <a:p>
            <a:pPr defTabSz="603677">
              <a:defRPr/>
            </a:pPr>
            <a:r>
              <a:rPr lang="en-GB">
                <a:solidFill>
                  <a:prstClr val="white"/>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3A3B15CC-88C9-4465-8C9E-050E5DAF042D}"/>
              </a:ext>
            </a:extLst>
          </p:cNvPr>
          <p:cNvSpPr>
            <a:spLocks noGrp="1"/>
          </p:cNvSpPr>
          <p:nvPr>
            <p:ph type="sldNum" sz="quarter" idx="16"/>
          </p:nvPr>
        </p:nvSpPr>
        <p:spPr/>
        <p:txBody>
          <a:bodyPr/>
          <a:lstStyle>
            <a:lvl1pPr>
              <a:defRPr>
                <a:solidFill>
                  <a:schemeClr val="bg1"/>
                </a:solidFill>
              </a:defRPr>
            </a:lvl1pPr>
          </a:lstStyle>
          <a:p>
            <a:pPr defTabSz="603677">
              <a:defRPr/>
            </a:pPr>
            <a:fld id="{65B4609B-8544-49CE-A746-405E0ACF444D}" type="slidenum">
              <a:rPr lang="en-GB" smtClean="0">
                <a:solidFill>
                  <a:prstClr val="white"/>
                </a:solidFill>
              </a:rPr>
              <a:pPr defTabSz="603677">
                <a:defRPr/>
              </a:pPr>
              <a:t>‹#›</a:t>
            </a:fld>
            <a:endParaRPr lang="en-GB">
              <a:solidFill>
                <a:prstClr val="white"/>
              </a:solidFill>
            </a:endParaRPr>
          </a:p>
        </p:txBody>
      </p:sp>
    </p:spTree>
    <p:extLst>
      <p:ext uri="{BB962C8B-B14F-4D97-AF65-F5344CB8AC3E}">
        <p14:creationId xmlns:p14="http://schemas.microsoft.com/office/powerpoint/2010/main" val="2528940187"/>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10902" userDrawn="1">
          <p15:clr>
            <a:srgbClr val="FBAE40"/>
          </p15:clr>
        </p15:guide>
        <p15:guide id="3" pos="73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lide option 3">
    <p:bg>
      <p:bgPr>
        <a:solidFill>
          <a:schemeClr val="tx2"/>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4176001" y="828001"/>
            <a:ext cx="7378690" cy="4089046"/>
          </a:xfrm>
          <a:prstGeom prst="rect">
            <a:avLst/>
          </a:prstGeom>
        </p:spPr>
        <p:txBody>
          <a:bodyPr wrap="square" lIns="0" tIns="0" rIns="0" bIns="0" anchor="b" anchorCtr="0"/>
          <a:lstStyle>
            <a:lvl1pPr marL="0" indent="0">
              <a:buNone/>
              <a:defRPr lang="en-GB" sz="2575" kern="1200" dirty="0">
                <a:noFill/>
                <a:latin typeface="Arial" panose="020B0604020202020204" pitchFamily="34" charset="0"/>
                <a:ea typeface="+mn-ea"/>
                <a:cs typeface="Arial" panose="020B0604020202020204" pitchFamily="34" charset="0"/>
              </a:defRPr>
            </a:lvl1pPr>
            <a:lvl5pPr>
              <a:defRPr/>
            </a:lvl5pPr>
          </a:lstStyle>
          <a:p>
            <a:r>
              <a:rPr lang="en-GB" sz="2641">
                <a:solidFill>
                  <a:schemeClr val="bg1"/>
                </a:solidFill>
                <a:latin typeface="Arial" panose="020B0604020202020204" pitchFamily="34" charset="0"/>
                <a:cs typeface="Arial" panose="020B0604020202020204" pitchFamily="34" charset="0"/>
              </a:rPr>
              <a:t>“Quote slide with background colour”</a:t>
            </a:r>
          </a:p>
        </p:txBody>
      </p:sp>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4176000" y="4932010"/>
            <a:ext cx="7378690" cy="988355"/>
          </a:xfrm>
          <a:prstGeom prst="rect">
            <a:avLst/>
          </a:prstGeom>
        </p:spPr>
        <p:txBody>
          <a:bodyPr wrap="square" lIns="0" tIns="0" rIns="0" bIns="0"/>
          <a:lstStyle>
            <a:lvl1pPr marL="0" indent="0">
              <a:buNone/>
              <a:defRPr sz="1849">
                <a:solidFill>
                  <a:srgbClr val="FF8200"/>
                </a:solidFill>
                <a:latin typeface="Arial" panose="020B0604020202020204" pitchFamily="34" charset="0"/>
                <a:cs typeface="Arial" panose="020B0604020202020204" pitchFamily="34" charset="0"/>
              </a:defRPr>
            </a:lvl1pPr>
            <a:lvl5pPr>
              <a:defRPr/>
            </a:lvl5pPr>
          </a:lstStyle>
          <a:p>
            <a:pPr lvl="0"/>
            <a:r>
              <a:rPr lang="en-US"/>
              <a:t>Author in bright accent </a:t>
            </a:r>
            <a:r>
              <a:rPr lang="en-US" err="1"/>
              <a:t>colour</a:t>
            </a:r>
            <a:endParaRPr lang="en-GB"/>
          </a:p>
        </p:txBody>
      </p:sp>
      <p:sp>
        <p:nvSpPr>
          <p:cNvPr id="3" name="Date Placeholder 2">
            <a:extLst>
              <a:ext uri="{FF2B5EF4-FFF2-40B4-BE49-F238E27FC236}">
                <a16:creationId xmlns:a16="http://schemas.microsoft.com/office/drawing/2014/main" id="{BC4DB960-7E2C-4A35-AE0C-542E6993C536}"/>
              </a:ext>
            </a:extLst>
          </p:cNvPr>
          <p:cNvSpPr>
            <a:spLocks noGrp="1"/>
          </p:cNvSpPr>
          <p:nvPr>
            <p:ph type="dt" sz="half" idx="14"/>
          </p:nvPr>
        </p:nvSpPr>
        <p:spPr/>
        <p:txBody>
          <a:bodyPr/>
          <a:lstStyle>
            <a:lvl1pPr>
              <a:defRPr>
                <a:solidFill>
                  <a:schemeClr val="bg1"/>
                </a:solidFill>
              </a:defRPr>
            </a:lvl1pPr>
          </a:lstStyle>
          <a:p>
            <a:pPr defTabSz="603677">
              <a:defRPr/>
            </a:pPr>
            <a:endParaRPr lang="en-GB">
              <a:solidFill>
                <a:prstClr val="white"/>
              </a:solidFill>
            </a:endParaRPr>
          </a:p>
        </p:txBody>
      </p:sp>
      <p:sp>
        <p:nvSpPr>
          <p:cNvPr id="4" name="Footer Placeholder 3">
            <a:extLst>
              <a:ext uri="{FF2B5EF4-FFF2-40B4-BE49-F238E27FC236}">
                <a16:creationId xmlns:a16="http://schemas.microsoft.com/office/drawing/2014/main" id="{BB992A65-F716-4CDB-BF48-4C2D385471B4}"/>
              </a:ext>
            </a:extLst>
          </p:cNvPr>
          <p:cNvSpPr>
            <a:spLocks noGrp="1"/>
          </p:cNvSpPr>
          <p:nvPr>
            <p:ph type="ftr" sz="quarter" idx="15"/>
          </p:nvPr>
        </p:nvSpPr>
        <p:spPr/>
        <p:txBody>
          <a:bodyPr/>
          <a:lstStyle>
            <a:lvl1pPr>
              <a:defRPr>
                <a:solidFill>
                  <a:schemeClr val="bg1"/>
                </a:solidFill>
              </a:defRPr>
            </a:lvl1pPr>
          </a:lstStyle>
          <a:p>
            <a:pPr defTabSz="603677">
              <a:defRPr/>
            </a:pPr>
            <a:r>
              <a:rPr lang="en-GB">
                <a:solidFill>
                  <a:prstClr val="white"/>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BBD6A7B6-95B9-43B2-9EAB-0884B2C7C3F7}"/>
              </a:ext>
            </a:extLst>
          </p:cNvPr>
          <p:cNvSpPr>
            <a:spLocks noGrp="1"/>
          </p:cNvSpPr>
          <p:nvPr>
            <p:ph type="sldNum" sz="quarter" idx="16"/>
          </p:nvPr>
        </p:nvSpPr>
        <p:spPr/>
        <p:txBody>
          <a:bodyPr/>
          <a:lstStyle>
            <a:lvl1pPr>
              <a:defRPr>
                <a:solidFill>
                  <a:schemeClr val="bg1"/>
                </a:solidFill>
              </a:defRPr>
            </a:lvl1pPr>
          </a:lstStyle>
          <a:p>
            <a:pPr defTabSz="603677">
              <a:defRPr/>
            </a:pPr>
            <a:fld id="{65B4609B-8544-49CE-A746-405E0ACF444D}" type="slidenum">
              <a:rPr lang="en-GB" smtClean="0">
                <a:solidFill>
                  <a:prstClr val="white"/>
                </a:solidFill>
              </a:rPr>
              <a:pPr defTabSz="603677">
                <a:defRPr/>
              </a:pPr>
              <a:t>‹#›</a:t>
            </a:fld>
            <a:endParaRPr lang="en-GB">
              <a:solidFill>
                <a:prstClr val="white"/>
              </a:solidFill>
            </a:endParaRPr>
          </a:p>
        </p:txBody>
      </p:sp>
    </p:spTree>
    <p:extLst>
      <p:ext uri="{BB962C8B-B14F-4D97-AF65-F5344CB8AC3E}">
        <p14:creationId xmlns:p14="http://schemas.microsoft.com/office/powerpoint/2010/main" val="3920411300"/>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10902" userDrawn="1">
          <p15:clr>
            <a:srgbClr val="FBAE40"/>
          </p15:clr>
        </p15:guide>
        <p15:guide id="3" pos="73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94" y="417600"/>
            <a:ext cx="10944225" cy="1096875"/>
          </a:xfrm>
        </p:spPr>
        <p:txBody>
          <a:bodyPr/>
          <a:lstStyle>
            <a:lvl1pPr>
              <a:defRPr sz="2377"/>
            </a:lvl1pPr>
          </a:lstStyle>
          <a:p>
            <a:r>
              <a:rPr lang="en-US"/>
              <a:t>Click to edit Master title style</a:t>
            </a:r>
            <a:endParaRPr lang="en-GB"/>
          </a:p>
        </p:txBody>
      </p:sp>
      <p:sp>
        <p:nvSpPr>
          <p:cNvPr id="5" name="Text Placeholder 4"/>
          <p:cNvSpPr>
            <a:spLocks noGrp="1"/>
          </p:cNvSpPr>
          <p:nvPr>
            <p:ph type="body" sz="quarter" idx="10"/>
          </p:nvPr>
        </p:nvSpPr>
        <p:spPr>
          <a:xfrm>
            <a:off x="623891" y="1704986"/>
            <a:ext cx="8888102" cy="3171825"/>
          </a:xfrm>
        </p:spPr>
        <p:txBody>
          <a:bodyPr/>
          <a:lstStyle>
            <a:lvl1pPr>
              <a:defRPr sz="1189">
                <a:solidFill>
                  <a:srgbClr val="000000"/>
                </a:solidFill>
              </a:defRPr>
            </a:lvl1pPr>
            <a:lvl2pPr>
              <a:defRPr sz="1189">
                <a:solidFill>
                  <a:srgbClr val="000000"/>
                </a:solidFill>
              </a:defRPr>
            </a:lvl2pPr>
            <a:lvl3pPr>
              <a:defRPr sz="1189">
                <a:solidFill>
                  <a:srgbClr val="000000"/>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5"/>
          <p:cNvSpPr>
            <a:spLocks noGrp="1"/>
          </p:cNvSpPr>
          <p:nvPr>
            <p:ph type="sldNum" sz="quarter" idx="4"/>
          </p:nvPr>
        </p:nvSpPr>
        <p:spPr>
          <a:xfrm>
            <a:off x="11386112" y="6515931"/>
            <a:ext cx="166321" cy="110332"/>
          </a:xfrm>
          <a:prstGeom prst="rect">
            <a:avLst/>
          </a:prstGeom>
        </p:spPr>
        <p:txBody>
          <a:bodyPr vert="horz" lIns="0" tIns="0" rIns="0" bIns="0" rtlCol="0" anchor="ctr" anchorCtr="0"/>
          <a:lstStyle>
            <a:lvl1pPr algn="l">
              <a:defRPr sz="528" b="1">
                <a:solidFill>
                  <a:schemeClr val="bg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a:p>
        </p:txBody>
      </p:sp>
      <p:sp>
        <p:nvSpPr>
          <p:cNvPr id="6" name="Footer Placeholder 3"/>
          <p:cNvSpPr>
            <a:spLocks noGrp="1"/>
          </p:cNvSpPr>
          <p:nvPr>
            <p:ph type="ftr" sz="quarter" idx="3"/>
          </p:nvPr>
        </p:nvSpPr>
        <p:spPr>
          <a:xfrm>
            <a:off x="8915091" y="6515931"/>
            <a:ext cx="2390822" cy="110332"/>
          </a:xfrm>
          <a:prstGeom prst="rect">
            <a:avLst/>
          </a:prstGeom>
        </p:spPr>
        <p:txBody>
          <a:bodyPr vert="horz" lIns="0" tIns="0" rIns="0" bIns="0" rtlCol="0" anchor="ctr"/>
          <a:lstStyle>
            <a:lvl1pPr algn="r">
              <a:defRPr sz="462">
                <a:solidFill>
                  <a:schemeClr val="bg2"/>
                </a:solidFill>
              </a:defRPr>
            </a:lvl1pPr>
          </a:lstStyle>
          <a:p>
            <a:r>
              <a:rPr lang="en-GB"/>
              <a:t>Official</a:t>
            </a:r>
          </a:p>
        </p:txBody>
      </p:sp>
    </p:spTree>
    <p:extLst>
      <p:ext uri="{BB962C8B-B14F-4D97-AF65-F5344CB8AC3E}">
        <p14:creationId xmlns:p14="http://schemas.microsoft.com/office/powerpoint/2010/main" val="198932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ne Column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7581" y="1520829"/>
            <a:ext cx="10719777" cy="4645025"/>
          </a:xfrm>
        </p:spPr>
        <p:txBody>
          <a:bodyPr>
            <a:noAutofit/>
          </a:bodyPr>
          <a:lstStyle>
            <a:lvl5pPr>
              <a:defRPr/>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7"/>
          <p:cNvSpPr>
            <a:spLocks noGrp="1"/>
          </p:cNvSpPr>
          <p:nvPr>
            <p:ph type="body" sz="quarter" idx="13" hasCustomPrompt="1"/>
          </p:nvPr>
        </p:nvSpPr>
        <p:spPr>
          <a:xfrm>
            <a:off x="737575" y="586865"/>
            <a:ext cx="10718031" cy="718063"/>
          </a:xfrm>
        </p:spPr>
        <p:txBody>
          <a:bodyPr tIns="0" rIns="0" bIns="0" anchor="t">
            <a:noAutofit/>
          </a:bodyPr>
          <a:lstStyle>
            <a:lvl1pPr>
              <a:lnSpc>
                <a:spcPct val="100000"/>
              </a:lnSpc>
              <a:spcBef>
                <a:spcPts val="0"/>
              </a:spcBef>
              <a:spcAft>
                <a:spcPts val="0"/>
              </a:spcAft>
              <a:defRPr sz="1788" b="1" cap="none" spc="0" baseline="0">
                <a:solidFill>
                  <a:schemeClr val="bg2"/>
                </a:solidFill>
              </a:defRPr>
            </a:lvl1pPr>
            <a:lvl2pPr>
              <a:lnSpc>
                <a:spcPct val="100000"/>
              </a:lnSpc>
              <a:spcBef>
                <a:spcPts val="0"/>
              </a:spcBef>
              <a:spcAft>
                <a:spcPts val="0"/>
              </a:spcAft>
              <a:defRPr sz="1381" b="0" cap="none" spc="0">
                <a:solidFill>
                  <a:schemeClr val="tx1"/>
                </a:solidFill>
              </a:defRPr>
            </a:lvl2pPr>
            <a:lvl3pPr>
              <a:lnSpc>
                <a:spcPct val="100000"/>
              </a:lnSpc>
              <a:spcAft>
                <a:spcPts val="0"/>
              </a:spcAft>
              <a:defRPr sz="1381" spc="0">
                <a:solidFill>
                  <a:srgbClr val="7A91A6"/>
                </a:solidFill>
              </a:defRPr>
            </a:lvl3pPr>
            <a:lvl4pPr marL="0" indent="0">
              <a:spcBef>
                <a:spcPts val="0"/>
              </a:spcBef>
              <a:spcAft>
                <a:spcPts val="0"/>
              </a:spcAft>
              <a:buNone/>
              <a:defRPr sz="1381" spc="0">
                <a:solidFill>
                  <a:srgbClr val="7A91A6"/>
                </a:solidFill>
              </a:defRPr>
            </a:lvl4pPr>
            <a:lvl5pPr marL="0" indent="0">
              <a:spcBef>
                <a:spcPts val="0"/>
              </a:spcBef>
              <a:spcAft>
                <a:spcPts val="0"/>
              </a:spcAft>
              <a:buNone/>
              <a:defRPr sz="1381" spc="0">
                <a:solidFill>
                  <a:srgbClr val="7A91A6"/>
                </a:solidFill>
              </a:defRPr>
            </a:lvl5pPr>
            <a:lvl6pPr marL="0" indent="0">
              <a:lnSpc>
                <a:spcPct val="100000"/>
              </a:lnSpc>
              <a:spcBef>
                <a:spcPts val="0"/>
              </a:spcBef>
              <a:spcAft>
                <a:spcPts val="0"/>
              </a:spcAft>
              <a:buNone/>
              <a:defRPr sz="1381" spc="0">
                <a:solidFill>
                  <a:srgbClr val="7A91A6"/>
                </a:solidFill>
              </a:defRPr>
            </a:lvl6pPr>
            <a:lvl7pPr marL="0" indent="0">
              <a:lnSpc>
                <a:spcPct val="100000"/>
              </a:lnSpc>
              <a:spcBef>
                <a:spcPts val="0"/>
              </a:spcBef>
              <a:spcAft>
                <a:spcPts val="0"/>
              </a:spcAft>
              <a:buNone/>
              <a:defRPr sz="1381" spc="0">
                <a:solidFill>
                  <a:srgbClr val="7A91A6"/>
                </a:solidFill>
              </a:defRPr>
            </a:lvl7pPr>
            <a:lvl8pPr marL="0" indent="0">
              <a:lnSpc>
                <a:spcPct val="100000"/>
              </a:lnSpc>
              <a:spcBef>
                <a:spcPts val="0"/>
              </a:spcBef>
              <a:spcAft>
                <a:spcPts val="0"/>
              </a:spcAft>
              <a:buNone/>
              <a:defRPr sz="1381" spc="0">
                <a:solidFill>
                  <a:srgbClr val="7A91A6"/>
                </a:solidFill>
              </a:defRPr>
            </a:lvl8pPr>
            <a:lvl9pPr marL="0" indent="0">
              <a:lnSpc>
                <a:spcPct val="100000"/>
              </a:lnSpc>
              <a:spcBef>
                <a:spcPts val="0"/>
              </a:spcBef>
              <a:spcAft>
                <a:spcPts val="0"/>
              </a:spcAft>
              <a:buNone/>
              <a:defRPr sz="1381" spc="0">
                <a:solidFill>
                  <a:srgbClr val="7A91A6"/>
                </a:solidFill>
              </a:defRPr>
            </a:lvl9pPr>
          </a:lstStyle>
          <a:p>
            <a:pPr lvl="0"/>
            <a:r>
              <a:rPr lang="en-GB"/>
              <a:t>Click to edit title </a:t>
            </a:r>
          </a:p>
          <a:p>
            <a:pPr lvl="1"/>
            <a:r>
              <a:rPr lang="en-GB"/>
              <a:t>Second level</a:t>
            </a:r>
          </a:p>
        </p:txBody>
      </p:sp>
    </p:spTree>
    <p:extLst>
      <p:ext uri="{BB962C8B-B14F-4D97-AF65-F5344CB8AC3E}">
        <p14:creationId xmlns:p14="http://schemas.microsoft.com/office/powerpoint/2010/main" val="4166098746"/>
      </p:ext>
    </p:extLst>
  </p:cSld>
  <p:clrMapOvr>
    <a:masterClrMapping/>
  </p:clrMapOvr>
  <p:transition>
    <p:fade/>
  </p:transition>
  <p:extLst>
    <p:ext uri="{DCECCB84-F9BA-43D5-87BE-67443E8EF086}">
      <p15:sldGuideLst xmlns:p15="http://schemas.microsoft.com/office/powerpoint/2012/main">
        <p15:guide id="3" orient="horz" pos="388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_White">
    <p:bg>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355746" y="554280"/>
            <a:ext cx="11474881" cy="543475"/>
          </a:xfrm>
        </p:spPr>
        <p:txBody>
          <a:bodyPr/>
          <a:lstStyle>
            <a:lvl1pPr algn="ctr">
              <a:defRPr>
                <a:solidFill>
                  <a:schemeClr val="tx1"/>
                </a:solidFill>
              </a:defRPr>
            </a:lvl1pPr>
          </a:lstStyle>
          <a:p>
            <a:r>
              <a:rPr lang="en-US"/>
              <a:t>INSERT MAIN TITLE AT 36PT MIN 30PT</a:t>
            </a:r>
            <a:endParaRPr lang="en-AU"/>
          </a:p>
        </p:txBody>
      </p:sp>
      <p:sp>
        <p:nvSpPr>
          <p:cNvPr id="2" name="Footer Placeholder 1"/>
          <p:cNvSpPr>
            <a:spLocks noGrp="1"/>
          </p:cNvSpPr>
          <p:nvPr>
            <p:ph type="ftr" sz="quarter" idx="34"/>
          </p:nvPr>
        </p:nvSpPr>
        <p:spPr/>
        <p:txBody>
          <a:bodyPr/>
          <a:lstStyle/>
          <a:p>
            <a:r>
              <a:rPr lang="en-US"/>
              <a:t>Official</a:t>
            </a:r>
            <a:endParaRPr lang="en-AU"/>
          </a:p>
        </p:txBody>
      </p:sp>
      <p:sp>
        <p:nvSpPr>
          <p:cNvPr id="3" name="Slide Number Placeholder 2"/>
          <p:cNvSpPr>
            <a:spLocks noGrp="1"/>
          </p:cNvSpPr>
          <p:nvPr>
            <p:ph type="sldNum" sz="quarter" idx="35"/>
          </p:nvPr>
        </p:nvSpPr>
        <p:spPr/>
        <p:txBody>
          <a:bodyPr/>
          <a:lstStyle/>
          <a:p>
            <a:pPr>
              <a:defRPr/>
            </a:pPr>
            <a:fld id="{90CBDC3A-D49F-4631-A8C7-55D59B33E5FA}" type="slidenum">
              <a:rPr lang="en-US" smtClean="0"/>
              <a:pPr>
                <a:defRPr/>
              </a:pPr>
              <a:t>‹#›</a:t>
            </a:fld>
            <a:endParaRPr lang="en-US"/>
          </a:p>
        </p:txBody>
      </p:sp>
    </p:spTree>
    <p:extLst>
      <p:ext uri="{BB962C8B-B14F-4D97-AF65-F5344CB8AC3E}">
        <p14:creationId xmlns:p14="http://schemas.microsoft.com/office/powerpoint/2010/main" val="80151935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CAF4276-57C5-4510-B92B-D88AD44A9A87}"/>
              </a:ext>
            </a:extLst>
          </p:cNvPr>
          <p:cNvGraphicFramePr>
            <a:graphicFrameLocks noChangeAspect="1"/>
          </p:cNvGraphicFramePr>
          <p:nvPr userDrawn="1">
            <p:custDataLst>
              <p:tags r:id="rId2"/>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21509" name="think-cell Slide" r:id="rId5" imgW="530" imgH="528" progId="TCLayout.ActiveDocument.1">
                  <p:embed/>
                </p:oleObj>
              </mc:Choice>
              <mc:Fallback>
                <p:oleObj name="think-cell Slide" r:id="rId5" imgW="530" imgH="528" progId="TCLayout.ActiveDocument.1">
                  <p:embed/>
                  <p:pic>
                    <p:nvPicPr>
                      <p:cNvPr id="2" name="Object 1" hidden="1">
                        <a:extLst>
                          <a:ext uri="{FF2B5EF4-FFF2-40B4-BE49-F238E27FC236}">
                            <a16:creationId xmlns:a16="http://schemas.microsoft.com/office/drawing/2014/main" id="{3CAF4276-57C5-4510-B92B-D88AD44A9A87}"/>
                          </a:ext>
                        </a:extLst>
                      </p:cNvPr>
                      <p:cNvPicPr/>
                      <p:nvPr/>
                    </p:nvPicPr>
                    <p:blipFill>
                      <a:blip r:embed="rId6"/>
                      <a:stretch>
                        <a:fillRect/>
                      </a:stretch>
                    </p:blipFill>
                    <p:spPr>
                      <a:xfrm>
                        <a:off x="1589"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4BDED18-ED34-46CC-BB3F-BA42B8DF98F5}"/>
              </a:ext>
            </a:extLst>
          </p:cNvPr>
          <p:cNvSpPr/>
          <p:nvPr userDrawn="1">
            <p:custDataLst>
              <p:tags r:id="rId3"/>
            </p:custDataLst>
          </p:nvPr>
        </p:nvSpPr>
        <p:spPr bwMode="auto">
          <a:xfrm>
            <a:off x="0" y="0"/>
            <a:ext cx="158750" cy="158750"/>
          </a:xfrm>
          <a:prstGeom prst="rect">
            <a:avLst/>
          </a:prstGeom>
          <a:noFill/>
          <a:ln w="9525" cap="flat" cmpd="sng" algn="ctr">
            <a:solidFill>
              <a:srgbClr val="C00000"/>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l" defTabSz="743002" rtl="0" eaLnBrk="1" fontAlgn="base" latinLnBrk="0" hangingPunct="1">
              <a:lnSpc>
                <a:spcPct val="100000"/>
              </a:lnSpc>
              <a:spcBef>
                <a:spcPct val="0"/>
              </a:spcBef>
              <a:spcAft>
                <a:spcPct val="0"/>
              </a:spcAft>
              <a:buClrTx/>
              <a:buSzTx/>
              <a:buFontTx/>
              <a:buNone/>
              <a:tabLst/>
            </a:pPr>
            <a:endParaRPr kumimoji="0" lang="en-US" sz="1625" b="1" i="0" u="none" strike="noStrike" cap="none" normalizeH="0" baseline="0">
              <a:ln>
                <a:noFill/>
              </a:ln>
              <a:solidFill>
                <a:schemeClr val="tx2"/>
              </a:solidFill>
              <a:effectLst/>
              <a:latin typeface="Verdana" pitchFamily="34" charset="0"/>
              <a:ea typeface="+mj-ea"/>
              <a:cs typeface="+mj-cs"/>
              <a:sym typeface="Verdana" panose="020B0604030504040204" pitchFamily="34" charset="0"/>
            </a:endParaRPr>
          </a:p>
        </p:txBody>
      </p:sp>
      <p:pic>
        <p:nvPicPr>
          <p:cNvPr id="18" name="Picture 2"/>
          <p:cNvPicPr>
            <a:picLocks noChangeAspect="1" noChangeArrowheads="1"/>
          </p:cNvPicPr>
          <p:nvPr userDrawn="1"/>
        </p:nvPicPr>
        <p:blipFill rotWithShape="1">
          <a:blip r:embed="rId7" cstate="screen">
            <a:extLst>
              <a:ext uri="{28A0092B-C50C-407E-A947-70E740481C1C}">
                <a14:useLocalDpi xmlns:a14="http://schemas.microsoft.com/office/drawing/2010/main" val="0"/>
              </a:ext>
            </a:extLst>
          </a:blip>
          <a:srcRect/>
          <a:stretch/>
        </p:blipFill>
        <p:spPr bwMode="auto">
          <a:xfrm>
            <a:off x="0" y="6543508"/>
            <a:ext cx="12192000" cy="32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8" name="Rectangle 2"/>
          <p:cNvSpPr>
            <a:spLocks noGrp="1" noChangeArrowheads="1"/>
          </p:cNvSpPr>
          <p:nvPr>
            <p:ph type="ctrTitle"/>
          </p:nvPr>
        </p:nvSpPr>
        <p:spPr>
          <a:xfrm>
            <a:off x="508831" y="590452"/>
            <a:ext cx="4811950" cy="443171"/>
          </a:xfrm>
          <a:prstGeom prst="rect">
            <a:avLst/>
          </a:prstGeom>
          <a:solidFill>
            <a:schemeClr val="tx1"/>
          </a:solidFill>
        </p:spPr>
        <p:txBody>
          <a:bodyPr wrap="square" lIns="216000" tIns="108000" rIns="288000" bIns="108000">
            <a:spAutoFit/>
          </a:bodyPr>
          <a:lstStyle>
            <a:lvl1pPr>
              <a:defRPr sz="1625">
                <a:solidFill>
                  <a:schemeClr val="bg1"/>
                </a:solidFill>
              </a:defRPr>
            </a:lvl1pPr>
          </a:lstStyle>
          <a:p>
            <a:r>
              <a:rPr lang="en-US"/>
              <a:t>Click to edit Master title style</a:t>
            </a:r>
            <a:endParaRPr lang="en-GB"/>
          </a:p>
        </p:txBody>
      </p:sp>
      <p:sp>
        <p:nvSpPr>
          <p:cNvPr id="9219" name="Rectangle 3"/>
          <p:cNvSpPr>
            <a:spLocks noGrp="1" noChangeArrowheads="1"/>
          </p:cNvSpPr>
          <p:nvPr>
            <p:ph type="subTitle" idx="1"/>
          </p:nvPr>
        </p:nvSpPr>
        <p:spPr>
          <a:xfrm>
            <a:off x="508831" y="1297475"/>
            <a:ext cx="9522276" cy="720725"/>
          </a:xfrm>
          <a:prstGeom prst="rect">
            <a:avLst/>
          </a:prstGeom>
        </p:spPr>
        <p:txBody>
          <a:bodyPr/>
          <a:lstStyle>
            <a:lvl1pPr marL="0" indent="0">
              <a:buFontTx/>
              <a:buNone/>
              <a:defRPr sz="1463" b="1">
                <a:solidFill>
                  <a:schemeClr val="tx1"/>
                </a:solidFill>
              </a:defRPr>
            </a:lvl1pPr>
          </a:lstStyle>
          <a:p>
            <a:r>
              <a:rPr lang="en-US"/>
              <a:t>Click to edit Master subtitle style</a:t>
            </a:r>
            <a:endParaRPr lang="en-GB"/>
          </a:p>
        </p:txBody>
      </p:sp>
      <p:sp>
        <p:nvSpPr>
          <p:cNvPr id="10" name="Text Box 4"/>
          <p:cNvSpPr txBox="1">
            <a:spLocks noChangeArrowheads="1"/>
          </p:cNvSpPr>
          <p:nvPr userDrawn="1"/>
        </p:nvSpPr>
        <p:spPr bwMode="auto">
          <a:xfrm>
            <a:off x="3956268" y="6573987"/>
            <a:ext cx="4320117" cy="3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600">
                <a:solidFill>
                  <a:schemeClr val="tx2"/>
                </a:solidFill>
                <a:latin typeface="Verdana" pitchFamily="34" charset="0"/>
              </a:defRPr>
            </a:lvl1pPr>
            <a:lvl2pPr marL="742950" indent="-285750" eaLnBrk="0" hangingPunct="0">
              <a:defRPr sz="3600">
                <a:solidFill>
                  <a:schemeClr val="tx2"/>
                </a:solidFill>
                <a:latin typeface="Verdana" pitchFamily="34" charset="0"/>
              </a:defRPr>
            </a:lvl2pPr>
            <a:lvl3pPr marL="1143000" indent="-228600" eaLnBrk="0" hangingPunct="0">
              <a:defRPr sz="3600">
                <a:solidFill>
                  <a:schemeClr val="tx2"/>
                </a:solidFill>
                <a:latin typeface="Verdana" pitchFamily="34" charset="0"/>
              </a:defRPr>
            </a:lvl3pPr>
            <a:lvl4pPr marL="1600200" indent="-228600" eaLnBrk="0" hangingPunct="0">
              <a:defRPr sz="3600">
                <a:solidFill>
                  <a:schemeClr val="tx2"/>
                </a:solidFill>
                <a:latin typeface="Verdana" pitchFamily="34" charset="0"/>
              </a:defRPr>
            </a:lvl4pPr>
            <a:lvl5pPr marL="2057400" indent="-228600" eaLnBrk="0" hangingPunct="0">
              <a:defRPr sz="3600">
                <a:solidFill>
                  <a:schemeClr val="tx2"/>
                </a:solidFill>
                <a:latin typeface="Verdana" pitchFamily="34" charset="0"/>
              </a:defRPr>
            </a:lvl5pPr>
            <a:lvl6pPr marL="2514600" indent="-228600" eaLnBrk="0" fontAlgn="base" hangingPunct="0">
              <a:spcBef>
                <a:spcPct val="0"/>
              </a:spcBef>
              <a:spcAft>
                <a:spcPct val="0"/>
              </a:spcAft>
              <a:defRPr sz="3600">
                <a:solidFill>
                  <a:schemeClr val="tx2"/>
                </a:solidFill>
                <a:latin typeface="Verdana" pitchFamily="34" charset="0"/>
              </a:defRPr>
            </a:lvl6pPr>
            <a:lvl7pPr marL="2971800" indent="-228600" eaLnBrk="0" fontAlgn="base" hangingPunct="0">
              <a:spcBef>
                <a:spcPct val="0"/>
              </a:spcBef>
              <a:spcAft>
                <a:spcPct val="0"/>
              </a:spcAft>
              <a:defRPr sz="3600">
                <a:solidFill>
                  <a:schemeClr val="tx2"/>
                </a:solidFill>
                <a:latin typeface="Verdana" pitchFamily="34" charset="0"/>
              </a:defRPr>
            </a:lvl7pPr>
            <a:lvl8pPr marL="3429000" indent="-228600" eaLnBrk="0" fontAlgn="base" hangingPunct="0">
              <a:spcBef>
                <a:spcPct val="0"/>
              </a:spcBef>
              <a:spcAft>
                <a:spcPct val="0"/>
              </a:spcAft>
              <a:defRPr sz="3600">
                <a:solidFill>
                  <a:schemeClr val="tx2"/>
                </a:solidFill>
                <a:latin typeface="Verdana" pitchFamily="34" charset="0"/>
              </a:defRPr>
            </a:lvl8pPr>
            <a:lvl9pPr marL="3886200" indent="-228600" eaLnBrk="0" fontAlgn="base" hangingPunct="0">
              <a:spcBef>
                <a:spcPct val="0"/>
              </a:spcBef>
              <a:spcAft>
                <a:spcPct val="0"/>
              </a:spcAft>
              <a:defRPr sz="3600">
                <a:solidFill>
                  <a:schemeClr val="tx2"/>
                </a:solidFill>
                <a:latin typeface="Verdana" pitchFamily="34" charset="0"/>
              </a:defRPr>
            </a:lvl9pPr>
          </a:lstStyle>
          <a:p>
            <a:pPr marL="0" marR="0" lvl="0" indent="0" algn="ctr" defTabSz="743002" rtl="0" eaLnBrk="1" fontAlgn="base" latinLnBrk="0" hangingPunct="1">
              <a:lnSpc>
                <a:spcPct val="100000"/>
              </a:lnSpc>
              <a:spcBef>
                <a:spcPct val="0"/>
              </a:spcBef>
              <a:spcAft>
                <a:spcPct val="0"/>
              </a:spcAft>
              <a:buClrTx/>
              <a:buSzTx/>
              <a:buFontTx/>
              <a:buNone/>
              <a:tabLst/>
              <a:defRPr/>
            </a:pPr>
            <a:r>
              <a:rPr lang="en-GB" altLang="en-US" sz="853" b="1">
                <a:solidFill>
                  <a:schemeClr val="bg1"/>
                </a:solidFill>
                <a:cs typeface="Arial" panose="020B0604020202020204" pitchFamily="34" charset="0"/>
              </a:rPr>
              <a:t>OFFICIAL</a:t>
            </a:r>
          </a:p>
          <a:p>
            <a:pPr algn="ctr" eaLnBrk="1" fontAlgn="base" hangingPunct="1">
              <a:spcBef>
                <a:spcPct val="0"/>
              </a:spcBef>
              <a:spcAft>
                <a:spcPct val="0"/>
              </a:spcAft>
              <a:defRPr/>
            </a:pPr>
            <a:endParaRPr lang="en-GB" altLang="en-US" sz="853" b="1">
              <a:solidFill>
                <a:schemeClr val="bg1"/>
              </a:solidFill>
              <a:cs typeface="Arial" panose="020B0604020202020204" pitchFamily="34" charset="0"/>
            </a:endParaRPr>
          </a:p>
        </p:txBody>
      </p:sp>
      <p:sp>
        <p:nvSpPr>
          <p:cNvPr id="11" name="Slide Number Placeholder 3"/>
          <p:cNvSpPr>
            <a:spLocks noGrp="1"/>
          </p:cNvSpPr>
          <p:nvPr>
            <p:ph type="sldNum" sz="quarter" idx="4"/>
          </p:nvPr>
        </p:nvSpPr>
        <p:spPr>
          <a:xfrm>
            <a:off x="11736284" y="6504240"/>
            <a:ext cx="455721" cy="340147"/>
          </a:xfrm>
          <a:prstGeom prst="rect">
            <a:avLst/>
          </a:prstGeom>
        </p:spPr>
        <p:txBody>
          <a:bodyPr anchor="b"/>
          <a:lstStyle>
            <a:lvl1pPr algn="r">
              <a:defRPr sz="894">
                <a:solidFill>
                  <a:schemeClr val="bg1"/>
                </a:solidFill>
              </a:defRPr>
            </a:lvl1pPr>
          </a:lstStyle>
          <a:p>
            <a:pPr>
              <a:defRPr/>
            </a:pPr>
            <a:fld id="{323EA12F-CF69-49C8-864F-5458837EBD81}" type="slidenum">
              <a:rPr lang="en-GB" smtClean="0"/>
              <a:pPr>
                <a:defRPr/>
              </a:pPr>
              <a:t>‹#›</a:t>
            </a:fld>
            <a:endParaRPr lang="en-GB"/>
          </a:p>
        </p:txBody>
      </p:sp>
      <p:pic>
        <p:nvPicPr>
          <p:cNvPr id="19" name="Picture 2"/>
          <p:cNvPicPr>
            <a:picLocks noChangeAspect="1" noChangeArrowheads="1"/>
          </p:cNvPicPr>
          <p:nvPr userDrawn="1"/>
        </p:nvPicPr>
        <p:blipFill rotWithShape="1">
          <a:blip r:embed="rId8" cstate="screen">
            <a:extLst>
              <a:ext uri="{28A0092B-C50C-407E-A947-70E740481C1C}">
                <a14:useLocalDpi xmlns:a14="http://schemas.microsoft.com/office/drawing/2010/main" val="0"/>
              </a:ext>
            </a:extLst>
          </a:blip>
          <a:srcRect/>
          <a:stretch/>
        </p:blipFill>
        <p:spPr bwMode="auto">
          <a:xfrm>
            <a:off x="0" y="-3845"/>
            <a:ext cx="12192000" cy="31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4"/>
          <p:cNvSpPr txBox="1">
            <a:spLocks noChangeArrowheads="1"/>
          </p:cNvSpPr>
          <p:nvPr userDrawn="1"/>
        </p:nvSpPr>
        <p:spPr bwMode="auto">
          <a:xfrm>
            <a:off x="3956268" y="26642"/>
            <a:ext cx="4320117" cy="22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600">
                <a:solidFill>
                  <a:schemeClr val="tx2"/>
                </a:solidFill>
                <a:latin typeface="Verdana" pitchFamily="34" charset="0"/>
              </a:defRPr>
            </a:lvl1pPr>
            <a:lvl2pPr marL="742950" indent="-285750" eaLnBrk="0" hangingPunct="0">
              <a:defRPr sz="3600">
                <a:solidFill>
                  <a:schemeClr val="tx2"/>
                </a:solidFill>
                <a:latin typeface="Verdana" pitchFamily="34" charset="0"/>
              </a:defRPr>
            </a:lvl2pPr>
            <a:lvl3pPr marL="1143000" indent="-228600" eaLnBrk="0" hangingPunct="0">
              <a:defRPr sz="3600">
                <a:solidFill>
                  <a:schemeClr val="tx2"/>
                </a:solidFill>
                <a:latin typeface="Verdana" pitchFamily="34" charset="0"/>
              </a:defRPr>
            </a:lvl3pPr>
            <a:lvl4pPr marL="1600200" indent="-228600" eaLnBrk="0" hangingPunct="0">
              <a:defRPr sz="3600">
                <a:solidFill>
                  <a:schemeClr val="tx2"/>
                </a:solidFill>
                <a:latin typeface="Verdana" pitchFamily="34" charset="0"/>
              </a:defRPr>
            </a:lvl4pPr>
            <a:lvl5pPr marL="2057400" indent="-228600" eaLnBrk="0" hangingPunct="0">
              <a:defRPr sz="3600">
                <a:solidFill>
                  <a:schemeClr val="tx2"/>
                </a:solidFill>
                <a:latin typeface="Verdana" pitchFamily="34" charset="0"/>
              </a:defRPr>
            </a:lvl5pPr>
            <a:lvl6pPr marL="2514600" indent="-228600" eaLnBrk="0" fontAlgn="base" hangingPunct="0">
              <a:spcBef>
                <a:spcPct val="0"/>
              </a:spcBef>
              <a:spcAft>
                <a:spcPct val="0"/>
              </a:spcAft>
              <a:defRPr sz="3600">
                <a:solidFill>
                  <a:schemeClr val="tx2"/>
                </a:solidFill>
                <a:latin typeface="Verdana" pitchFamily="34" charset="0"/>
              </a:defRPr>
            </a:lvl6pPr>
            <a:lvl7pPr marL="2971800" indent="-228600" eaLnBrk="0" fontAlgn="base" hangingPunct="0">
              <a:spcBef>
                <a:spcPct val="0"/>
              </a:spcBef>
              <a:spcAft>
                <a:spcPct val="0"/>
              </a:spcAft>
              <a:defRPr sz="3600">
                <a:solidFill>
                  <a:schemeClr val="tx2"/>
                </a:solidFill>
                <a:latin typeface="Verdana" pitchFamily="34" charset="0"/>
              </a:defRPr>
            </a:lvl7pPr>
            <a:lvl8pPr marL="3429000" indent="-228600" eaLnBrk="0" fontAlgn="base" hangingPunct="0">
              <a:spcBef>
                <a:spcPct val="0"/>
              </a:spcBef>
              <a:spcAft>
                <a:spcPct val="0"/>
              </a:spcAft>
              <a:defRPr sz="3600">
                <a:solidFill>
                  <a:schemeClr val="tx2"/>
                </a:solidFill>
                <a:latin typeface="Verdana" pitchFamily="34" charset="0"/>
              </a:defRPr>
            </a:lvl8pPr>
            <a:lvl9pPr marL="3886200" indent="-228600" eaLnBrk="0" fontAlgn="base" hangingPunct="0">
              <a:spcBef>
                <a:spcPct val="0"/>
              </a:spcBef>
              <a:spcAft>
                <a:spcPct val="0"/>
              </a:spcAft>
              <a:defRPr sz="3600">
                <a:solidFill>
                  <a:schemeClr val="tx2"/>
                </a:solidFill>
                <a:latin typeface="Verdana" pitchFamily="34" charset="0"/>
              </a:defRPr>
            </a:lvl9pPr>
          </a:lstStyle>
          <a:p>
            <a:pPr algn="ctr" eaLnBrk="1" fontAlgn="base" hangingPunct="1">
              <a:spcBef>
                <a:spcPct val="0"/>
              </a:spcBef>
              <a:spcAft>
                <a:spcPct val="0"/>
              </a:spcAft>
              <a:defRPr/>
            </a:pPr>
            <a:r>
              <a:rPr lang="en-GB" altLang="en-US" sz="853" b="1">
                <a:solidFill>
                  <a:schemeClr val="bg1"/>
                </a:solidFill>
                <a:cs typeface="Arial" panose="020B0604020202020204" pitchFamily="34" charset="0"/>
              </a:rPr>
              <a:t>OFFICIAL</a:t>
            </a:r>
          </a:p>
        </p:txBody>
      </p:sp>
      <p:sp>
        <p:nvSpPr>
          <p:cNvPr id="4" name="Content Placeholder 3"/>
          <p:cNvSpPr>
            <a:spLocks noGrp="1"/>
          </p:cNvSpPr>
          <p:nvPr>
            <p:ph sz="quarter" idx="10"/>
          </p:nvPr>
        </p:nvSpPr>
        <p:spPr>
          <a:xfrm>
            <a:off x="491320" y="2268232"/>
            <a:ext cx="9507870" cy="3749675"/>
          </a:xfrm>
          <a:prstGeom prst="rect">
            <a:avLst/>
          </a:prstGeom>
        </p:spPr>
        <p:txBody>
          <a:bodyPr/>
          <a:lstStyle>
            <a:lvl1pPr>
              <a:defRPr sz="975"/>
            </a:lvl1pPr>
            <a:lvl2pPr>
              <a:defRPr sz="975"/>
            </a:lvl2pPr>
            <a:lvl3pPr>
              <a:defRPr sz="975"/>
            </a:lvl3pPr>
            <a:lvl4pPr>
              <a:defRPr sz="975"/>
            </a:lvl4pPr>
            <a:lvl5pPr>
              <a:defRPr sz="9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35944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option 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CD3FC2B-85EC-42A7-903A-3D34F9339E9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 y="2928223"/>
            <a:ext cx="5163223" cy="2333011"/>
          </a:xfrm>
          <a:prstGeom prst="rect">
            <a:avLst/>
          </a:prstGeom>
        </p:spPr>
      </p:pic>
      <p:sp>
        <p:nvSpPr>
          <p:cNvPr id="9" name="Text Placeholder 3"/>
          <p:cNvSpPr>
            <a:spLocks noGrp="1"/>
          </p:cNvSpPr>
          <p:nvPr>
            <p:ph type="body" sz="quarter" idx="11" hasCustomPrompt="1"/>
          </p:nvPr>
        </p:nvSpPr>
        <p:spPr>
          <a:xfrm>
            <a:off x="360001" y="4272884"/>
            <a:ext cx="4716825" cy="988355"/>
          </a:xfrm>
          <a:prstGeom prst="rect">
            <a:avLst/>
          </a:prstGeom>
        </p:spPr>
        <p:txBody>
          <a:bodyPr wrap="square" lIns="0" tIns="0" rIns="0" bIns="0"/>
          <a:lstStyle>
            <a:lvl1pPr marL="0" indent="0">
              <a:buNone/>
              <a:defRPr sz="2575">
                <a:solidFill>
                  <a:srgbClr val="FF8200"/>
                </a:solidFill>
                <a:latin typeface="Arial" panose="020B0604020202020204" pitchFamily="34" charset="0"/>
                <a:cs typeface="Arial" panose="020B0604020202020204" pitchFamily="34" charset="0"/>
              </a:defRPr>
            </a:lvl1pPr>
            <a:lvl5pPr>
              <a:defRPr/>
            </a:lvl5pPr>
          </a:lstStyle>
          <a:p>
            <a:pPr lvl="0"/>
            <a:r>
              <a:rPr lang="en-US"/>
              <a:t>Accent </a:t>
            </a:r>
            <a:r>
              <a:rPr lang="en-US" err="1"/>
              <a:t>colour</a:t>
            </a:r>
            <a:endParaRPr lang="en-GB"/>
          </a:p>
        </p:txBody>
      </p:sp>
      <p:sp>
        <p:nvSpPr>
          <p:cNvPr id="7" name="Text Placeholder 2"/>
          <p:cNvSpPr>
            <a:spLocks noGrp="1"/>
          </p:cNvSpPr>
          <p:nvPr>
            <p:ph type="body" sz="quarter" idx="10" hasCustomPrompt="1"/>
          </p:nvPr>
        </p:nvSpPr>
        <p:spPr>
          <a:xfrm>
            <a:off x="360001" y="3075716"/>
            <a:ext cx="4716825" cy="1172293"/>
          </a:xfrm>
          <a:prstGeom prst="rect">
            <a:avLst/>
          </a:prstGeom>
        </p:spPr>
        <p:txBody>
          <a:bodyPr wrap="square" lIns="0" tIns="0" rIns="0" bIns="0" anchor="b" anchorCtr="0"/>
          <a:lstStyle>
            <a:lvl1pPr marL="0" indent="0">
              <a:buNone/>
              <a:defRPr lang="en-GB" sz="2575"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2641">
                <a:solidFill>
                  <a:schemeClr val="bg1"/>
                </a:solidFill>
                <a:latin typeface="Arial" panose="020B0604020202020204" pitchFamily="34" charset="0"/>
                <a:cs typeface="Arial" panose="020B0604020202020204" pitchFamily="34" charset="0"/>
              </a:rPr>
              <a:t>Divider title</a:t>
            </a:r>
          </a:p>
        </p:txBody>
      </p:sp>
      <p:sp>
        <p:nvSpPr>
          <p:cNvPr id="10" name="Footer Placeholder 9">
            <a:extLst>
              <a:ext uri="{FF2B5EF4-FFF2-40B4-BE49-F238E27FC236}">
                <a16:creationId xmlns:a16="http://schemas.microsoft.com/office/drawing/2014/main" id="{D20B35D4-2A84-4789-B005-E4838D129EBB}"/>
              </a:ext>
            </a:extLst>
          </p:cNvPr>
          <p:cNvSpPr>
            <a:spLocks noGrp="1"/>
          </p:cNvSpPr>
          <p:nvPr>
            <p:ph type="ftr" sz="quarter" idx="13"/>
          </p:nvPr>
        </p:nvSpPr>
        <p:spPr/>
        <p:txBody>
          <a:bodyPr/>
          <a:lstStyle/>
          <a:p>
            <a:pPr defTabSz="603677">
              <a:defRPr/>
            </a:pPr>
            <a:r>
              <a:rPr lang="en-GB">
                <a:solidFill>
                  <a:srgbClr val="333F47"/>
                </a:solidFill>
                <a:cs typeface="Arial" panose="020B0604020202020204" pitchFamily="34" charset="0"/>
              </a:rPr>
              <a:t>Official</a:t>
            </a:r>
          </a:p>
        </p:txBody>
      </p:sp>
      <p:sp>
        <p:nvSpPr>
          <p:cNvPr id="11" name="Slide Number Placeholder 10">
            <a:extLst>
              <a:ext uri="{FF2B5EF4-FFF2-40B4-BE49-F238E27FC236}">
                <a16:creationId xmlns:a16="http://schemas.microsoft.com/office/drawing/2014/main" id="{FFD5E1F7-95EC-4142-A07C-E80B355446DF}"/>
              </a:ext>
            </a:extLst>
          </p:cNvPr>
          <p:cNvSpPr>
            <a:spLocks noGrp="1"/>
          </p:cNvSpPr>
          <p:nvPr>
            <p:ph type="sldNum" sz="quarter" idx="14"/>
          </p:nvPr>
        </p:nvSpPr>
        <p:spPr/>
        <p:txBody>
          <a:bodyPr/>
          <a:lstStyle/>
          <a:p>
            <a:pPr defTabSz="603677">
              <a:defRPr/>
            </a:pPr>
            <a:fld id="{65B4609B-8544-49CE-A746-405E0ACF444D}" type="slidenum">
              <a:rPr lang="en-GB" smtClean="0">
                <a:solidFill>
                  <a:prstClr val="black">
                    <a:tint val="75000"/>
                  </a:prstClr>
                </a:solidFill>
              </a:rPr>
              <a:pPr defTabSz="603677">
                <a:defRPr/>
              </a:pPr>
              <a:t>‹#›</a:t>
            </a:fld>
            <a:endParaRPr lang="en-GB">
              <a:solidFill>
                <a:prstClr val="black">
                  <a:tint val="75000"/>
                </a:prstClr>
              </a:solidFill>
            </a:endParaRPr>
          </a:p>
        </p:txBody>
      </p:sp>
    </p:spTree>
    <p:extLst>
      <p:ext uri="{BB962C8B-B14F-4D97-AF65-F5344CB8AC3E}">
        <p14:creationId xmlns:p14="http://schemas.microsoft.com/office/powerpoint/2010/main" val="4237533728"/>
      </p:ext>
    </p:extLst>
  </p:cSld>
  <p:clrMapOvr>
    <a:masterClrMapping/>
  </p:clrMapOvr>
  <p:extLst>
    <p:ext uri="{DCECCB84-F9BA-43D5-87BE-67443E8EF086}">
      <p15:sldGuideLst xmlns:p15="http://schemas.microsoft.com/office/powerpoint/2012/main">
        <p15:guide id="1" pos="69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A06B6C-A940-405F-9E83-C20989991237}"/>
              </a:ext>
            </a:extLst>
          </p:cNvPr>
          <p:cNvGraphicFramePr>
            <a:graphicFrameLocks noChangeAspect="1"/>
          </p:cNvGraphicFramePr>
          <p:nvPr userDrawn="1">
            <p:custDataLst>
              <p:tags r:id="rId2"/>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22533" name="think-cell Slide" r:id="rId5" imgW="530" imgH="528" progId="TCLayout.ActiveDocument.1">
                  <p:embed/>
                </p:oleObj>
              </mc:Choice>
              <mc:Fallback>
                <p:oleObj name="think-cell Slide" r:id="rId5" imgW="530" imgH="528" progId="TCLayout.ActiveDocument.1">
                  <p:embed/>
                  <p:pic>
                    <p:nvPicPr>
                      <p:cNvPr id="3" name="Object 2" hidden="1">
                        <a:extLst>
                          <a:ext uri="{FF2B5EF4-FFF2-40B4-BE49-F238E27FC236}">
                            <a16:creationId xmlns:a16="http://schemas.microsoft.com/office/drawing/2014/main" id="{EEA06B6C-A940-405F-9E83-C20989991237}"/>
                          </a:ext>
                        </a:extLst>
                      </p:cNvPr>
                      <p:cNvPicPr/>
                      <p:nvPr/>
                    </p:nvPicPr>
                    <p:blipFill>
                      <a:blip r:embed="rId6"/>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89A7950-4AB1-4422-B540-AFE8DB630A75}"/>
              </a:ext>
            </a:extLst>
          </p:cNvPr>
          <p:cNvSpPr/>
          <p:nvPr userDrawn="1">
            <p:custDataLst>
              <p:tags r:id="rId3"/>
            </p:custDataLst>
          </p:nvPr>
        </p:nvSpPr>
        <p:spPr bwMode="auto">
          <a:xfrm>
            <a:off x="0" y="0"/>
            <a:ext cx="158750" cy="158750"/>
          </a:xfrm>
          <a:prstGeom prst="rect">
            <a:avLst/>
          </a:prstGeom>
          <a:noFill/>
          <a:ln w="9525" cap="flat" cmpd="sng" algn="ctr">
            <a:solidFill>
              <a:srgbClr val="C00000"/>
            </a:solidFill>
            <a:prstDash val="solid"/>
            <a:roun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fontAlgn="base">
              <a:spcBef>
                <a:spcPct val="0"/>
              </a:spcBef>
              <a:spcAft>
                <a:spcPct val="0"/>
              </a:spcAft>
            </a:pPr>
            <a:endParaRPr lang="en-US" sz="1625" b="1">
              <a:solidFill>
                <a:srgbClr val="000000"/>
              </a:solidFill>
              <a:cs typeface="Arial" panose="020B0604020202020204" pitchFamily="34" charset="0"/>
              <a:sym typeface="Verdana" panose="020B0604030504040204" pitchFamily="34" charset="0"/>
            </a:endParaRPr>
          </a:p>
        </p:txBody>
      </p:sp>
      <p:sp>
        <p:nvSpPr>
          <p:cNvPr id="7" name="Rectangle 2"/>
          <p:cNvSpPr>
            <a:spLocks noGrp="1" noChangeArrowheads="1"/>
          </p:cNvSpPr>
          <p:nvPr>
            <p:ph type="title"/>
          </p:nvPr>
        </p:nvSpPr>
        <p:spPr bwMode="auto">
          <a:xfrm>
            <a:off x="431371" y="305317"/>
            <a:ext cx="11137236"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625">
                <a:solidFill>
                  <a:srgbClr val="7C6A55"/>
                </a:solidFill>
              </a:defRPr>
            </a:lvl1pPr>
          </a:lstStyle>
          <a:p>
            <a:pPr lvl="0"/>
            <a:r>
              <a:rPr lang="en-US" altLang="en-US"/>
              <a:t>Click to edit Master title style</a:t>
            </a:r>
            <a:endParaRPr lang="en-GB" altLang="en-US"/>
          </a:p>
        </p:txBody>
      </p:sp>
      <p:sp>
        <p:nvSpPr>
          <p:cNvPr id="9" name="Slide Number Placeholder 3"/>
          <p:cNvSpPr>
            <a:spLocks noGrp="1"/>
          </p:cNvSpPr>
          <p:nvPr>
            <p:ph type="sldNum" sz="quarter" idx="4"/>
          </p:nvPr>
        </p:nvSpPr>
        <p:spPr>
          <a:xfrm>
            <a:off x="11656383" y="6454625"/>
            <a:ext cx="535620" cy="340147"/>
          </a:xfrm>
          <a:prstGeom prst="rect">
            <a:avLst/>
          </a:prstGeom>
        </p:spPr>
        <p:txBody>
          <a:bodyPr anchor="b"/>
          <a:lstStyle>
            <a:lvl1pPr algn="r">
              <a:defRPr sz="975"/>
            </a:lvl1pPr>
          </a:lstStyle>
          <a:p>
            <a:pPr>
              <a:defRPr/>
            </a:pPr>
            <a:fld id="{323EA12F-CF69-49C8-864F-5458837EBD81}"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29415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7576" y="1520826"/>
            <a:ext cx="10719777" cy="4645025"/>
          </a:xfrm>
          <a:prstGeom prst="rect">
            <a:avLst/>
          </a:prstGeom>
        </p:spPr>
        <p:txBody>
          <a:bodyPr>
            <a:noAutofit/>
          </a:bodyPr>
          <a:lstStyle>
            <a:lvl5pPr>
              <a:defRPr/>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7"/>
          <p:cNvSpPr>
            <a:spLocks noGrp="1"/>
          </p:cNvSpPr>
          <p:nvPr>
            <p:ph type="body" sz="quarter" idx="13" hasCustomPrompt="1"/>
          </p:nvPr>
        </p:nvSpPr>
        <p:spPr>
          <a:xfrm>
            <a:off x="736984" y="593212"/>
            <a:ext cx="10718031" cy="718063"/>
          </a:xfrm>
          <a:prstGeom prst="rect">
            <a:avLst/>
          </a:prstGeom>
        </p:spPr>
        <p:txBody>
          <a:bodyPr tIns="0" rIns="0" bIns="0" anchor="t">
            <a:noAutofit/>
          </a:bodyPr>
          <a:lstStyle>
            <a:lvl1pPr>
              <a:lnSpc>
                <a:spcPct val="100000"/>
              </a:lnSpc>
              <a:spcBef>
                <a:spcPts val="0"/>
              </a:spcBef>
              <a:spcAft>
                <a:spcPts val="0"/>
              </a:spcAft>
              <a:defRPr sz="2200" b="1" cap="none" spc="0" baseline="0">
                <a:solidFill>
                  <a:schemeClr val="tx1"/>
                </a:solidFill>
              </a:defRPr>
            </a:lvl1pPr>
            <a:lvl2pPr>
              <a:lnSpc>
                <a:spcPct val="100000"/>
              </a:lnSpc>
              <a:spcBef>
                <a:spcPts val="0"/>
              </a:spcBef>
              <a:spcAft>
                <a:spcPts val="0"/>
              </a:spcAft>
              <a:defRPr sz="1700" b="0" cap="none" spc="0">
                <a:solidFill>
                  <a:schemeClr val="tx1"/>
                </a:solidFill>
              </a:defRPr>
            </a:lvl2pPr>
            <a:lvl3pPr>
              <a:lnSpc>
                <a:spcPct val="100000"/>
              </a:lnSpc>
              <a:spcAft>
                <a:spcPts val="0"/>
              </a:spcAft>
              <a:defRPr sz="1700" spc="0">
                <a:solidFill>
                  <a:srgbClr val="7A91A6"/>
                </a:solidFill>
              </a:defRPr>
            </a:lvl3pPr>
            <a:lvl4pPr marL="0" indent="0">
              <a:spcBef>
                <a:spcPts val="0"/>
              </a:spcBef>
              <a:spcAft>
                <a:spcPts val="0"/>
              </a:spcAft>
              <a:buNone/>
              <a:defRPr sz="1700" spc="0">
                <a:solidFill>
                  <a:srgbClr val="7A91A6"/>
                </a:solidFill>
              </a:defRPr>
            </a:lvl4pPr>
            <a:lvl5pPr marL="0" indent="0">
              <a:spcBef>
                <a:spcPts val="0"/>
              </a:spcBef>
              <a:spcAft>
                <a:spcPts val="0"/>
              </a:spcAft>
              <a:buNone/>
              <a:defRPr sz="1700" spc="0">
                <a:solidFill>
                  <a:srgbClr val="7A91A6"/>
                </a:solidFill>
              </a:defRPr>
            </a:lvl5pPr>
            <a:lvl6pPr marL="0" indent="0">
              <a:lnSpc>
                <a:spcPct val="100000"/>
              </a:lnSpc>
              <a:spcBef>
                <a:spcPts val="0"/>
              </a:spcBef>
              <a:spcAft>
                <a:spcPts val="0"/>
              </a:spcAft>
              <a:buNone/>
              <a:defRPr sz="1700" spc="0">
                <a:solidFill>
                  <a:srgbClr val="7A91A6"/>
                </a:solidFill>
              </a:defRPr>
            </a:lvl6pPr>
            <a:lvl7pPr marL="0" indent="0">
              <a:lnSpc>
                <a:spcPct val="100000"/>
              </a:lnSpc>
              <a:spcBef>
                <a:spcPts val="0"/>
              </a:spcBef>
              <a:spcAft>
                <a:spcPts val="0"/>
              </a:spcAft>
              <a:buNone/>
              <a:defRPr sz="1700" spc="0">
                <a:solidFill>
                  <a:srgbClr val="7A91A6"/>
                </a:solidFill>
              </a:defRPr>
            </a:lvl7pPr>
            <a:lvl8pPr marL="0" indent="0">
              <a:lnSpc>
                <a:spcPct val="100000"/>
              </a:lnSpc>
              <a:spcBef>
                <a:spcPts val="0"/>
              </a:spcBef>
              <a:spcAft>
                <a:spcPts val="0"/>
              </a:spcAft>
              <a:buNone/>
              <a:defRPr sz="1700" spc="0">
                <a:solidFill>
                  <a:srgbClr val="7A91A6"/>
                </a:solidFill>
              </a:defRPr>
            </a:lvl8pPr>
            <a:lvl9pPr marL="0" indent="0">
              <a:lnSpc>
                <a:spcPct val="100000"/>
              </a:lnSpc>
              <a:spcBef>
                <a:spcPts val="0"/>
              </a:spcBef>
              <a:spcAft>
                <a:spcPts val="0"/>
              </a:spcAft>
              <a:buNone/>
              <a:defRPr sz="1700" spc="0">
                <a:solidFill>
                  <a:srgbClr val="7A91A6"/>
                </a:solidFill>
              </a:defRPr>
            </a:lvl9pPr>
          </a:lstStyle>
          <a:p>
            <a:pPr lvl="0"/>
            <a:r>
              <a:rPr lang="en-GB"/>
              <a:t>Click to edit title </a:t>
            </a:r>
          </a:p>
          <a:p>
            <a:pPr lvl="1"/>
            <a:r>
              <a:rPr lang="en-GB"/>
              <a:t>Second level</a:t>
            </a:r>
          </a:p>
        </p:txBody>
      </p:sp>
    </p:spTree>
    <p:extLst>
      <p:ext uri="{BB962C8B-B14F-4D97-AF65-F5344CB8AC3E}">
        <p14:creationId xmlns:p14="http://schemas.microsoft.com/office/powerpoint/2010/main" val="3626878663"/>
      </p:ext>
    </p:extLst>
  </p:cSld>
  <p:clrMapOvr>
    <a:masterClrMapping/>
  </p:clrMapOvr>
  <p:transition>
    <p:fade/>
  </p:transition>
  <p:extLst>
    <p:ext uri="{DCECCB84-F9BA-43D5-87BE-67443E8EF086}">
      <p15:sldGuideLst xmlns:p15="http://schemas.microsoft.com/office/powerpoint/2012/main">
        <p15:guide id="3" orient="horz" pos="388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FE90E4-5A03-4A2D-9F74-DC92338B4D06}"/>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463F2714-7438-4342-965D-928E2E9061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5FDC152-6629-4426-8A66-4D386C278105}"/>
              </a:ext>
            </a:extLst>
          </p:cNvPr>
          <p:cNvSpPr>
            <a:spLocks noGrp="1"/>
          </p:cNvSpPr>
          <p:nvPr>
            <p:ph type="sldNum" sz="quarter" idx="12"/>
          </p:nvPr>
        </p:nvSpPr>
        <p:spPr/>
        <p:txBody>
          <a:bodyPr/>
          <a:lstStyle/>
          <a:p>
            <a:fld id="{A4A68F0E-A9D9-4BAA-9067-BAD03A6C6A6C}" type="slidenum">
              <a:rPr lang="en-GB" smtClean="0"/>
              <a:t>‹#›</a:t>
            </a:fld>
            <a:endParaRPr lang="en-GB"/>
          </a:p>
        </p:txBody>
      </p:sp>
    </p:spTree>
    <p:extLst>
      <p:ext uri="{BB962C8B-B14F-4D97-AF65-F5344CB8AC3E}">
        <p14:creationId xmlns:p14="http://schemas.microsoft.com/office/powerpoint/2010/main" val="793637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p:txBody>
          <a:bodyPr/>
          <a:lstStyle>
            <a:lvl1pPr>
              <a:defRPr/>
            </a:lvl1pPr>
          </a:lstStyle>
          <a:p>
            <a:r>
              <a:rPr lang="en-US"/>
              <a:t>Text slide</a:t>
            </a:r>
            <a:endParaRPr lang="en-GB"/>
          </a:p>
        </p:txBody>
      </p:sp>
      <p:sp>
        <p:nvSpPr>
          <p:cNvPr id="3" name="Content Placeholder 2">
            <a:extLst>
              <a:ext uri="{FF2B5EF4-FFF2-40B4-BE49-F238E27FC236}">
                <a16:creationId xmlns:a16="http://schemas.microsoft.com/office/drawing/2014/main" id="{D62CBD7C-D988-4682-B402-893F85B59598}"/>
              </a:ext>
            </a:extLst>
          </p:cNvPr>
          <p:cNvSpPr>
            <a:spLocks noGrp="1"/>
          </p:cNvSpPr>
          <p:nvPr>
            <p:ph sz="half" idx="1" hasCustomPrompt="1"/>
          </p:nvPr>
        </p:nvSpPr>
        <p:spPr>
          <a:xfrm>
            <a:off x="838200" y="1825625"/>
            <a:ext cx="10515600" cy="4073525"/>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en-US" sz="2200" kern="1200" dirty="0">
                <a:solidFill>
                  <a:schemeClr val="tx1"/>
                </a:solidFill>
                <a:latin typeface="Arial" panose="020B0604020202020204" pitchFamily="34" charset="0"/>
                <a:ea typeface="+mn-ea"/>
                <a:cs typeface="Arial" panose="020B0604020202020204" pitchFamily="34" charset="0"/>
              </a:defRPr>
            </a:lvl1pPr>
            <a:lvl2pPr marL="590550" marR="0" indent="-34290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lang="en-US" sz="2000" kern="1200" dirty="0">
                <a:solidFill>
                  <a:schemeClr val="tx1">
                    <a:lumMod val="60000"/>
                    <a:lumOff val="40000"/>
                  </a:schemeClr>
                </a:solidFill>
                <a:latin typeface="Arial" panose="020B0604020202020204" pitchFamily="34" charset="0"/>
                <a:ea typeface="+mn-ea"/>
                <a:cs typeface="Arial" panose="020B0604020202020204" pitchFamily="34" charset="0"/>
              </a:defRPr>
            </a:lvl2pPr>
          </a:lstStyle>
          <a:p>
            <a:pPr marL="228600" lvl="0" indent="-228600" algn="l" defTabSz="914400" rtl="0" eaLnBrk="1" latinLnBrk="0" hangingPunct="1">
              <a:lnSpc>
                <a:spcPct val="90000"/>
              </a:lnSpc>
              <a:spcBef>
                <a:spcPts val="1000"/>
              </a:spcBef>
              <a:buFont typeface="HelveticaNeueLT Std" panose="020B0604020202020204" pitchFamily="34" charset="0"/>
              <a:buChar char="–"/>
            </a:pPr>
            <a:r>
              <a:rPr lang="en-US"/>
              <a:t>First level</a:t>
            </a:r>
          </a:p>
          <a:p>
            <a:pPr marL="571500" marR="0" lvl="1" indent="-323850" algn="l" defTabSz="914400" rtl="0" eaLnBrk="1" fontAlgn="auto" latinLnBrk="0" hangingPunct="1">
              <a:lnSpc>
                <a:spcPct val="90000"/>
              </a:lnSpc>
              <a:spcBef>
                <a:spcPts val="500"/>
              </a:spcBef>
              <a:spcAft>
                <a:spcPts val="0"/>
              </a:spcAft>
              <a:buClrTx/>
              <a:buSzTx/>
              <a:buFont typeface="HelveticaNeueLT Std" panose="020B0604020202020204" pitchFamily="34" charset="0"/>
              <a:buChar char="–"/>
              <a:tabLst/>
              <a:defRPr/>
            </a:pPr>
            <a:r>
              <a:rPr lang="en-US"/>
              <a:t>Tab forward to second level</a:t>
            </a:r>
          </a:p>
        </p:txBody>
      </p:sp>
      <p:sp>
        <p:nvSpPr>
          <p:cNvPr id="9" name="Content Placeholder 4"/>
          <p:cNvSpPr>
            <a:spLocks noGrp="1"/>
          </p:cNvSpPr>
          <p:nvPr>
            <p:ph sz="quarter" idx="11" hasCustomPrompt="1"/>
          </p:nvPr>
        </p:nvSpPr>
        <p:spPr>
          <a:xfrm rot="16200000" flipV="1">
            <a:off x="6041999" y="161899"/>
            <a:ext cx="108000" cy="12192001"/>
          </a:xfrm>
          <a:prstGeom prst="rect">
            <a:avLst/>
          </a:prstGeom>
          <a:solidFill>
            <a:schemeClr val="accent3"/>
          </a:solidFill>
        </p:spPr>
        <p:txBody>
          <a:bodyPr>
            <a:noAutofit/>
          </a:bodyPr>
          <a:lstStyle>
            <a:lvl1pPr marL="0" indent="0">
              <a:buNone/>
              <a:defRPr sz="900" baseline="0"/>
            </a:lvl1pPr>
            <a:lvl3pPr marL="914400" indent="0">
              <a:buNone/>
              <a:defRPr sz="900"/>
            </a:lvl3pPr>
            <a:lvl4pPr marL="1371600" indent="0">
              <a:buNone/>
              <a:defRPr sz="900"/>
            </a:lvl4pPr>
            <a:lvl5pPr marL="1828800" indent="0">
              <a:buNone/>
              <a:defRPr sz="900"/>
            </a:lvl5pPr>
          </a:lstStyle>
          <a:p>
            <a:pPr lvl="0"/>
            <a:r>
              <a:rPr lang="en-GB"/>
              <a:t> </a:t>
            </a:r>
          </a:p>
        </p:txBody>
      </p:sp>
      <p:sp>
        <p:nvSpPr>
          <p:cNvPr id="5" name="TextBox 4"/>
          <p:cNvSpPr txBox="1"/>
          <p:nvPr userDrawn="1"/>
        </p:nvSpPr>
        <p:spPr>
          <a:xfrm>
            <a:off x="11049000" y="6446521"/>
            <a:ext cx="670560" cy="276999"/>
          </a:xfrm>
          <a:prstGeom prst="rect">
            <a:avLst/>
          </a:prstGeom>
          <a:noFill/>
        </p:spPr>
        <p:txBody>
          <a:bodyPr wrap="square" rtlCol="0">
            <a:spAutoFit/>
          </a:bodyPr>
          <a:lstStyle/>
          <a:p>
            <a:pPr algn="r"/>
            <a:fld id="{1140342A-434F-4AB3-8A4E-61E1B8090664}" type="slidenum">
              <a:rPr lang="en-GB" sz="1200" smtClean="0">
                <a:solidFill>
                  <a:schemeClr val="tx1"/>
                </a:solidFill>
              </a:rPr>
              <a:pPr algn="r"/>
              <a:t>‹#›</a:t>
            </a:fld>
            <a:endParaRPr lang="en-GB" sz="1200">
              <a:solidFill>
                <a:schemeClr val="tx1"/>
              </a:solidFill>
            </a:endParaRPr>
          </a:p>
        </p:txBody>
      </p:sp>
    </p:spTree>
    <p:extLst>
      <p:ext uri="{BB962C8B-B14F-4D97-AF65-F5344CB8AC3E}">
        <p14:creationId xmlns:p14="http://schemas.microsoft.com/office/powerpoint/2010/main" val="1952326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ext slide 2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328401"/>
            <a:ext cx="11520000" cy="1039599"/>
          </a:xfrm>
          <a:prstGeom prst="rect">
            <a:avLst/>
          </a:prstGeom>
        </p:spPr>
        <p:txBody>
          <a:bodyPr/>
          <a:lstStyle>
            <a:lvl1pPr>
              <a:defRPr/>
            </a:lvl1pPr>
          </a:lstStyle>
          <a:p>
            <a:r>
              <a:rPr lang="en-US"/>
              <a:t>Text only slide – 2 column</a:t>
            </a:r>
            <a:endParaRPr lang="en-GB"/>
          </a:p>
        </p:txBody>
      </p:sp>
      <p:sp>
        <p:nvSpPr>
          <p:cNvPr id="6" name="Text Placeholder 5"/>
          <p:cNvSpPr>
            <a:spLocks noGrp="1"/>
          </p:cNvSpPr>
          <p:nvPr>
            <p:ph type="body" sz="quarter" idx="12" hasCustomPrompt="1"/>
          </p:nvPr>
        </p:nvSpPr>
        <p:spPr>
          <a:xfrm>
            <a:off x="360000" y="2160000"/>
            <a:ext cx="11520000" cy="3636000"/>
          </a:xfrm>
          <a:prstGeom prst="rect">
            <a:avLst/>
          </a:prstGeom>
        </p:spPr>
        <p:txBody>
          <a:bodyPr numCol="2" spcCol="180000"/>
          <a:lstStyle>
            <a:lvl5pPr marL="9337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a:p>
        </p:txBody>
      </p:sp>
    </p:spTree>
    <p:extLst>
      <p:ext uri="{BB962C8B-B14F-4D97-AF65-F5344CB8AC3E}">
        <p14:creationId xmlns:p14="http://schemas.microsoft.com/office/powerpoint/2010/main" val="378060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C12C0-C12B-4057-8955-CD482AFF26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4D5AC4-E1AB-472F-9E2E-6019AA8090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7541F5-6706-44E2-A824-5D300F0064B4}"/>
              </a:ext>
            </a:extLst>
          </p:cNvPr>
          <p:cNvSpPr>
            <a:spLocks noGrp="1"/>
          </p:cNvSpPr>
          <p:nvPr>
            <p:ph type="dt" sz="half" idx="10"/>
          </p:nvPr>
        </p:nvSpPr>
        <p:spPr/>
        <p:txBody>
          <a:bodyPr/>
          <a:lstStyle/>
          <a:p>
            <a:fld id="{800842AF-A1DD-40E0-A0C9-3A4D469AC758}" type="datetimeFigureOut">
              <a:rPr lang="en-GB" smtClean="0"/>
              <a:t>09/08/2022</a:t>
            </a:fld>
            <a:endParaRPr lang="en-GB"/>
          </a:p>
        </p:txBody>
      </p:sp>
      <p:sp>
        <p:nvSpPr>
          <p:cNvPr id="5" name="Footer Placeholder 4">
            <a:extLst>
              <a:ext uri="{FF2B5EF4-FFF2-40B4-BE49-F238E27FC236}">
                <a16:creationId xmlns:a16="http://schemas.microsoft.com/office/drawing/2014/main" id="{15112A1F-6132-4A84-B897-50C9AF986E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CD0BA5-D9DE-40A6-9BD7-BE2E7F6D3A5F}"/>
              </a:ext>
            </a:extLst>
          </p:cNvPr>
          <p:cNvSpPr>
            <a:spLocks noGrp="1"/>
          </p:cNvSpPr>
          <p:nvPr>
            <p:ph type="sldNum" sz="quarter" idx="12"/>
          </p:nvPr>
        </p:nvSpPr>
        <p:spPr/>
        <p:txBody>
          <a:bodyPr/>
          <a:lstStyle/>
          <a:p>
            <a:fld id="{E2B2E63D-DA38-4157-9144-C9D462A6C810}" type="slidenum">
              <a:rPr lang="en-GB" smtClean="0"/>
              <a:t>‹#›</a:t>
            </a:fld>
            <a:endParaRPr lang="en-GB"/>
          </a:p>
        </p:txBody>
      </p:sp>
    </p:spTree>
    <p:extLst>
      <p:ext uri="{BB962C8B-B14F-4D97-AF65-F5344CB8AC3E}">
        <p14:creationId xmlns:p14="http://schemas.microsoft.com/office/powerpoint/2010/main" val="29194034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526CE-3164-4CDA-B697-0104FBCBEA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EB9746-8CA2-47B3-9ECE-EC282A3BC3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4A87B55-3049-4EBF-9CA4-24DBD8BEB2D5}"/>
              </a:ext>
            </a:extLst>
          </p:cNvPr>
          <p:cNvSpPr>
            <a:spLocks noGrp="1"/>
          </p:cNvSpPr>
          <p:nvPr>
            <p:ph type="dt" sz="half" idx="10"/>
          </p:nvPr>
        </p:nvSpPr>
        <p:spPr/>
        <p:txBody>
          <a:bodyPr/>
          <a:lstStyle/>
          <a:p>
            <a:fld id="{7EFE540F-2452-4FA0-9CC3-53747795DC1D}" type="datetimeFigureOut">
              <a:rPr lang="en-GB" smtClean="0"/>
              <a:t>09/08/2022</a:t>
            </a:fld>
            <a:endParaRPr lang="en-GB"/>
          </a:p>
        </p:txBody>
      </p:sp>
      <p:sp>
        <p:nvSpPr>
          <p:cNvPr id="5" name="Footer Placeholder 4">
            <a:extLst>
              <a:ext uri="{FF2B5EF4-FFF2-40B4-BE49-F238E27FC236}">
                <a16:creationId xmlns:a16="http://schemas.microsoft.com/office/drawing/2014/main" id="{6AD541C0-5615-44B1-A354-D2789F2A86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D88C29-9D4A-4B0C-B4A5-A6D77C51E0B2}"/>
              </a:ext>
            </a:extLst>
          </p:cNvPr>
          <p:cNvSpPr>
            <a:spLocks noGrp="1"/>
          </p:cNvSpPr>
          <p:nvPr>
            <p:ph type="sldNum" sz="quarter" idx="12"/>
          </p:nvPr>
        </p:nvSpPr>
        <p:spPr/>
        <p:txBody>
          <a:bodyPr/>
          <a:lstStyle/>
          <a:p>
            <a:fld id="{5EA33E06-E3C1-4172-A795-26811FFC3CCA}" type="slidenum">
              <a:rPr lang="en-GB" smtClean="0"/>
              <a:t>‹#›</a:t>
            </a:fld>
            <a:endParaRPr lang="en-GB"/>
          </a:p>
        </p:txBody>
      </p:sp>
    </p:spTree>
    <p:extLst>
      <p:ext uri="{BB962C8B-B14F-4D97-AF65-F5344CB8AC3E}">
        <p14:creationId xmlns:p14="http://schemas.microsoft.com/office/powerpoint/2010/main" val="1663661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0237-0744-499A-B0B8-6FEFE05E5D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1B0ACB-71D0-4C2F-A6F4-489F105CEF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5EC56F-B339-4A5B-B4D8-1B84607A394F}"/>
              </a:ext>
            </a:extLst>
          </p:cNvPr>
          <p:cNvSpPr>
            <a:spLocks noGrp="1"/>
          </p:cNvSpPr>
          <p:nvPr>
            <p:ph type="dt" sz="half" idx="10"/>
          </p:nvPr>
        </p:nvSpPr>
        <p:spPr/>
        <p:txBody>
          <a:bodyPr/>
          <a:lstStyle/>
          <a:p>
            <a:fld id="{7EFE540F-2452-4FA0-9CC3-53747795DC1D}" type="datetimeFigureOut">
              <a:rPr lang="en-GB" smtClean="0"/>
              <a:t>09/08/2022</a:t>
            </a:fld>
            <a:endParaRPr lang="en-GB"/>
          </a:p>
        </p:txBody>
      </p:sp>
      <p:sp>
        <p:nvSpPr>
          <p:cNvPr id="5" name="Footer Placeholder 4">
            <a:extLst>
              <a:ext uri="{FF2B5EF4-FFF2-40B4-BE49-F238E27FC236}">
                <a16:creationId xmlns:a16="http://schemas.microsoft.com/office/drawing/2014/main" id="{600DC1F2-91DC-4636-8EE4-6C9238D02F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19A2E2-E6B9-44C8-94B7-5F4ED6174D35}"/>
              </a:ext>
            </a:extLst>
          </p:cNvPr>
          <p:cNvSpPr>
            <a:spLocks noGrp="1"/>
          </p:cNvSpPr>
          <p:nvPr>
            <p:ph type="sldNum" sz="quarter" idx="12"/>
          </p:nvPr>
        </p:nvSpPr>
        <p:spPr/>
        <p:txBody>
          <a:bodyPr/>
          <a:lstStyle/>
          <a:p>
            <a:fld id="{5EA33E06-E3C1-4172-A795-26811FFC3CCA}" type="slidenum">
              <a:rPr lang="en-GB" smtClean="0"/>
              <a:t>‹#›</a:t>
            </a:fld>
            <a:endParaRPr lang="en-GB"/>
          </a:p>
        </p:txBody>
      </p:sp>
    </p:spTree>
    <p:extLst>
      <p:ext uri="{BB962C8B-B14F-4D97-AF65-F5344CB8AC3E}">
        <p14:creationId xmlns:p14="http://schemas.microsoft.com/office/powerpoint/2010/main" val="230070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5DE9-F264-4ABD-A52F-7802867A9D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BB76AD8-3F6E-4B35-BB99-462446A742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87319C-F047-430A-80AD-704D98778BB7}"/>
              </a:ext>
            </a:extLst>
          </p:cNvPr>
          <p:cNvSpPr>
            <a:spLocks noGrp="1"/>
          </p:cNvSpPr>
          <p:nvPr>
            <p:ph type="dt" sz="half" idx="10"/>
          </p:nvPr>
        </p:nvSpPr>
        <p:spPr/>
        <p:txBody>
          <a:bodyPr/>
          <a:lstStyle/>
          <a:p>
            <a:fld id="{7EFE540F-2452-4FA0-9CC3-53747795DC1D}" type="datetimeFigureOut">
              <a:rPr lang="en-GB" smtClean="0"/>
              <a:t>09/08/2022</a:t>
            </a:fld>
            <a:endParaRPr lang="en-GB"/>
          </a:p>
        </p:txBody>
      </p:sp>
      <p:sp>
        <p:nvSpPr>
          <p:cNvPr id="5" name="Footer Placeholder 4">
            <a:extLst>
              <a:ext uri="{FF2B5EF4-FFF2-40B4-BE49-F238E27FC236}">
                <a16:creationId xmlns:a16="http://schemas.microsoft.com/office/drawing/2014/main" id="{4E9775A5-E016-4626-9967-C7908A2110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5F8BF4-53D5-4600-AFD4-0F489191FAD0}"/>
              </a:ext>
            </a:extLst>
          </p:cNvPr>
          <p:cNvSpPr>
            <a:spLocks noGrp="1"/>
          </p:cNvSpPr>
          <p:nvPr>
            <p:ph type="sldNum" sz="quarter" idx="12"/>
          </p:nvPr>
        </p:nvSpPr>
        <p:spPr/>
        <p:txBody>
          <a:bodyPr/>
          <a:lstStyle/>
          <a:p>
            <a:fld id="{5EA33E06-E3C1-4172-A795-26811FFC3CCA}" type="slidenum">
              <a:rPr lang="en-GB" smtClean="0"/>
              <a:t>‹#›</a:t>
            </a:fld>
            <a:endParaRPr lang="en-GB"/>
          </a:p>
        </p:txBody>
      </p:sp>
    </p:spTree>
    <p:extLst>
      <p:ext uri="{BB962C8B-B14F-4D97-AF65-F5344CB8AC3E}">
        <p14:creationId xmlns:p14="http://schemas.microsoft.com/office/powerpoint/2010/main" val="3136430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3AB58-9F23-440A-BC8D-CC53F19D54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28DB27-E195-4720-B71E-023C1506AD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BBBB8C-B0BA-4720-B5EE-E66656C88F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37D1916-E03D-432C-9B2F-C2AB1BEFD333}"/>
              </a:ext>
            </a:extLst>
          </p:cNvPr>
          <p:cNvSpPr>
            <a:spLocks noGrp="1"/>
          </p:cNvSpPr>
          <p:nvPr>
            <p:ph type="dt" sz="half" idx="10"/>
          </p:nvPr>
        </p:nvSpPr>
        <p:spPr/>
        <p:txBody>
          <a:bodyPr/>
          <a:lstStyle/>
          <a:p>
            <a:fld id="{7EFE540F-2452-4FA0-9CC3-53747795DC1D}" type="datetimeFigureOut">
              <a:rPr lang="en-GB" smtClean="0"/>
              <a:t>09/08/2022</a:t>
            </a:fld>
            <a:endParaRPr lang="en-GB"/>
          </a:p>
        </p:txBody>
      </p:sp>
      <p:sp>
        <p:nvSpPr>
          <p:cNvPr id="6" name="Footer Placeholder 5">
            <a:extLst>
              <a:ext uri="{FF2B5EF4-FFF2-40B4-BE49-F238E27FC236}">
                <a16:creationId xmlns:a16="http://schemas.microsoft.com/office/drawing/2014/main" id="{0ED0DB65-FE43-49BE-A4D0-4D41807629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8EA97B-26A2-47DA-9CF5-B0557F65CAAF}"/>
              </a:ext>
            </a:extLst>
          </p:cNvPr>
          <p:cNvSpPr>
            <a:spLocks noGrp="1"/>
          </p:cNvSpPr>
          <p:nvPr>
            <p:ph type="sldNum" sz="quarter" idx="12"/>
          </p:nvPr>
        </p:nvSpPr>
        <p:spPr/>
        <p:txBody>
          <a:bodyPr/>
          <a:lstStyle/>
          <a:p>
            <a:fld id="{5EA33E06-E3C1-4172-A795-26811FFC3CCA}" type="slidenum">
              <a:rPr lang="en-GB" smtClean="0"/>
              <a:t>‹#›</a:t>
            </a:fld>
            <a:endParaRPr lang="en-GB"/>
          </a:p>
        </p:txBody>
      </p:sp>
    </p:spTree>
    <p:extLst>
      <p:ext uri="{BB962C8B-B14F-4D97-AF65-F5344CB8AC3E}">
        <p14:creationId xmlns:p14="http://schemas.microsoft.com/office/powerpoint/2010/main" val="1990310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option 3">
    <p:bg>
      <p:bgPr>
        <a:solidFill>
          <a:schemeClr val="accent2"/>
        </a:solidFill>
        <a:effectLst/>
      </p:bgPr>
    </p:bg>
    <p:spTree>
      <p:nvGrpSpPr>
        <p:cNvPr id="1" name=""/>
        <p:cNvGrpSpPr/>
        <p:nvPr/>
      </p:nvGrpSpPr>
      <p:grpSpPr>
        <a:xfrm>
          <a:off x="0" y="0"/>
          <a:ext cx="0" cy="0"/>
          <a:chOff x="0" y="0"/>
          <a:chExt cx="0" cy="0"/>
        </a:xfrm>
      </p:grpSpPr>
      <p:sp>
        <p:nvSpPr>
          <p:cNvPr id="14" name="Isosceles Triangle 1">
            <a:extLst>
              <a:ext uri="{FF2B5EF4-FFF2-40B4-BE49-F238E27FC236}">
                <a16:creationId xmlns:a16="http://schemas.microsoft.com/office/drawing/2014/main" id="{3B509812-8E49-4D50-BC43-5B5712708C88}"/>
              </a:ext>
            </a:extLst>
          </p:cNvPr>
          <p:cNvSpPr/>
          <p:nvPr userDrawn="1"/>
        </p:nvSpPr>
        <p:spPr>
          <a:xfrm rot="5400000">
            <a:off x="-21833" y="18618"/>
            <a:ext cx="4601603" cy="4557925"/>
          </a:xfrm>
          <a:custGeom>
            <a:avLst/>
            <a:gdLst>
              <a:gd name="connsiteX0" fmla="*/ 0 w 4554419"/>
              <a:gd name="connsiteY0" fmla="*/ 4572000 h 4572000"/>
              <a:gd name="connsiteX1" fmla="*/ 2277210 w 4554419"/>
              <a:gd name="connsiteY1" fmla="*/ 0 h 4572000"/>
              <a:gd name="connsiteX2" fmla="*/ 4554419 w 4554419"/>
              <a:gd name="connsiteY2" fmla="*/ 4572000 h 4572000"/>
              <a:gd name="connsiteX3" fmla="*/ 0 w 4554419"/>
              <a:gd name="connsiteY3" fmla="*/ 4572000 h 4572000"/>
              <a:gd name="connsiteX0" fmla="*/ 0 w 4554419"/>
              <a:gd name="connsiteY0" fmla="*/ 5187465 h 5187465"/>
              <a:gd name="connsiteX1" fmla="*/ 17587 w 4554419"/>
              <a:gd name="connsiteY1" fmla="*/ 0 h 5187465"/>
              <a:gd name="connsiteX2" fmla="*/ 4554419 w 4554419"/>
              <a:gd name="connsiteY2" fmla="*/ 5187465 h 5187465"/>
              <a:gd name="connsiteX3" fmla="*/ 0 w 4554419"/>
              <a:gd name="connsiteY3" fmla="*/ 5187465 h 5187465"/>
              <a:gd name="connsiteX0" fmla="*/ 0 w 4554419"/>
              <a:gd name="connsiteY0" fmla="*/ 4563211 h 4563211"/>
              <a:gd name="connsiteX1" fmla="*/ 8795 w 4554419"/>
              <a:gd name="connsiteY1" fmla="*/ 0 h 4563211"/>
              <a:gd name="connsiteX2" fmla="*/ 4554419 w 4554419"/>
              <a:gd name="connsiteY2" fmla="*/ 4563211 h 4563211"/>
              <a:gd name="connsiteX3" fmla="*/ 0 w 4554419"/>
              <a:gd name="connsiteY3" fmla="*/ 4563211 h 4563211"/>
              <a:gd name="connsiteX0" fmla="*/ 3194 w 4557613"/>
              <a:gd name="connsiteY0" fmla="*/ 4557925 h 4557925"/>
              <a:gd name="connsiteX1" fmla="*/ 1519 w 4557613"/>
              <a:gd name="connsiteY1" fmla="*/ 0 h 4557925"/>
              <a:gd name="connsiteX2" fmla="*/ 4557613 w 4557613"/>
              <a:gd name="connsiteY2" fmla="*/ 4557925 h 4557925"/>
              <a:gd name="connsiteX3" fmla="*/ 3194 w 4557613"/>
              <a:gd name="connsiteY3" fmla="*/ 4557925 h 4557925"/>
            </a:gdLst>
            <a:ahLst/>
            <a:cxnLst>
              <a:cxn ang="0">
                <a:pos x="connsiteX0" y="connsiteY0"/>
              </a:cxn>
              <a:cxn ang="0">
                <a:pos x="connsiteX1" y="connsiteY1"/>
              </a:cxn>
              <a:cxn ang="0">
                <a:pos x="connsiteX2" y="connsiteY2"/>
              </a:cxn>
              <a:cxn ang="0">
                <a:pos x="connsiteX3" y="connsiteY3"/>
              </a:cxn>
            </a:cxnLst>
            <a:rect l="l" t="t" r="r" b="b"/>
            <a:pathLst>
              <a:path w="4557613" h="4557925">
                <a:moveTo>
                  <a:pt x="3194" y="4557925"/>
                </a:moveTo>
                <a:cubicBezTo>
                  <a:pt x="9056" y="2828770"/>
                  <a:pt x="-4343" y="1729155"/>
                  <a:pt x="1519" y="0"/>
                </a:cubicBezTo>
                <a:lnTo>
                  <a:pt x="4557613" y="4557925"/>
                </a:lnTo>
                <a:lnTo>
                  <a:pt x="3194" y="4557925"/>
                </a:lnTo>
                <a:close/>
              </a:path>
            </a:pathLst>
          </a:custGeom>
          <a:solidFill>
            <a:srgbClr val="333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3677" rtl="0" eaLnBrk="1" fontAlgn="auto" latinLnBrk="0" hangingPunct="1">
              <a:lnSpc>
                <a:spcPct val="100000"/>
              </a:lnSpc>
              <a:spcBef>
                <a:spcPts val="0"/>
              </a:spcBef>
              <a:spcAft>
                <a:spcPts val="0"/>
              </a:spcAft>
              <a:buClrTx/>
              <a:buSzTx/>
              <a:buFontTx/>
              <a:buNone/>
              <a:tabLst/>
              <a:defRPr/>
            </a:pPr>
            <a:endParaRPr kumimoji="0" lang="en-GB" sz="118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5">
            <a:extLst>
              <a:ext uri="{FF2B5EF4-FFF2-40B4-BE49-F238E27FC236}">
                <a16:creationId xmlns:a16="http://schemas.microsoft.com/office/drawing/2014/main" id="{A7479BE7-8CDB-4006-9C12-9BFABCBBFB4A}"/>
              </a:ext>
            </a:extLst>
          </p:cNvPr>
          <p:cNvSpPr>
            <a:spLocks/>
          </p:cNvSpPr>
          <p:nvPr userDrawn="1"/>
        </p:nvSpPr>
        <p:spPr bwMode="auto">
          <a:xfrm flipH="1" flipV="1">
            <a:off x="2190412" y="-8896"/>
            <a:ext cx="10001588" cy="5452441"/>
          </a:xfrm>
          <a:custGeom>
            <a:avLst/>
            <a:gdLst>
              <a:gd name="T0" fmla="*/ 2672 w 2740"/>
              <a:gd name="T1" fmla="*/ 0 h 2739"/>
              <a:gd name="T2" fmla="*/ 1779 w 2740"/>
              <a:gd name="T3" fmla="*/ 0 h 2739"/>
              <a:gd name="T4" fmla="*/ 1731 w 2740"/>
              <a:gd name="T5" fmla="*/ 19 h 2739"/>
              <a:gd name="T6" fmla="*/ 0 w 2740"/>
              <a:gd name="T7" fmla="*/ 1750 h 2739"/>
              <a:gd name="T8" fmla="*/ 990 w 2740"/>
              <a:gd name="T9" fmla="*/ 2739 h 2739"/>
              <a:gd name="T10" fmla="*/ 1563 w 2740"/>
              <a:gd name="T11" fmla="*/ 2164 h 2739"/>
              <a:gd name="T12" fmla="*/ 1565 w 2740"/>
              <a:gd name="T13" fmla="*/ 2166 h 2739"/>
              <a:gd name="T14" fmla="*/ 2720 w 2740"/>
              <a:gd name="T15" fmla="*/ 1008 h 2739"/>
              <a:gd name="T16" fmla="*/ 2740 w 2740"/>
              <a:gd name="T17" fmla="*/ 960 h 2739"/>
              <a:gd name="T18" fmla="*/ 2740 w 2740"/>
              <a:gd name="T19" fmla="*/ 68 h 2739"/>
              <a:gd name="T20" fmla="*/ 2672 w 2740"/>
              <a:gd name="T21" fmla="*/ 0 h 2739"/>
              <a:gd name="connsiteX0" fmla="*/ 9753 w 10001"/>
              <a:gd name="connsiteY0" fmla="*/ 185 h 10185"/>
              <a:gd name="connsiteX1" fmla="*/ 6494 w 10001"/>
              <a:gd name="connsiteY1" fmla="*/ 185 h 10185"/>
              <a:gd name="connsiteX2" fmla="*/ 6319 w 10001"/>
              <a:gd name="connsiteY2" fmla="*/ 254 h 10185"/>
              <a:gd name="connsiteX3" fmla="*/ 3205 w 10001"/>
              <a:gd name="connsiteY3" fmla="*/ 3363 h 10185"/>
              <a:gd name="connsiteX4" fmla="*/ 1 w 10001"/>
              <a:gd name="connsiteY4" fmla="*/ 6574 h 10185"/>
              <a:gd name="connsiteX5" fmla="*/ 3614 w 10001"/>
              <a:gd name="connsiteY5" fmla="*/ 10185 h 10185"/>
              <a:gd name="connsiteX6" fmla="*/ 5705 w 10001"/>
              <a:gd name="connsiteY6" fmla="*/ 8086 h 10185"/>
              <a:gd name="connsiteX7" fmla="*/ 5713 w 10001"/>
              <a:gd name="connsiteY7" fmla="*/ 8093 h 10185"/>
              <a:gd name="connsiteX8" fmla="*/ 9928 w 10001"/>
              <a:gd name="connsiteY8" fmla="*/ 3865 h 10185"/>
              <a:gd name="connsiteX9" fmla="*/ 10001 w 10001"/>
              <a:gd name="connsiteY9" fmla="*/ 3690 h 10185"/>
              <a:gd name="connsiteX10" fmla="*/ 10001 w 10001"/>
              <a:gd name="connsiteY10" fmla="*/ 433 h 10185"/>
              <a:gd name="connsiteX11" fmla="*/ 9753 w 10001"/>
              <a:gd name="connsiteY11" fmla="*/ 185 h 10185"/>
              <a:gd name="connsiteX0" fmla="*/ 9753 w 10001"/>
              <a:gd name="connsiteY0" fmla="*/ 185 h 10185"/>
              <a:gd name="connsiteX1" fmla="*/ 6494 w 10001"/>
              <a:gd name="connsiteY1" fmla="*/ 185 h 10185"/>
              <a:gd name="connsiteX2" fmla="*/ 6319 w 10001"/>
              <a:gd name="connsiteY2" fmla="*/ 254 h 10185"/>
              <a:gd name="connsiteX3" fmla="*/ 3205 w 10001"/>
              <a:gd name="connsiteY3" fmla="*/ 3363 h 10185"/>
              <a:gd name="connsiteX4" fmla="*/ 3205 w 10001"/>
              <a:gd name="connsiteY4" fmla="*/ 3363 h 10185"/>
              <a:gd name="connsiteX5" fmla="*/ 1 w 10001"/>
              <a:gd name="connsiteY5" fmla="*/ 6574 h 10185"/>
              <a:gd name="connsiteX6" fmla="*/ 3614 w 10001"/>
              <a:gd name="connsiteY6" fmla="*/ 10185 h 10185"/>
              <a:gd name="connsiteX7" fmla="*/ 5705 w 10001"/>
              <a:gd name="connsiteY7" fmla="*/ 8086 h 10185"/>
              <a:gd name="connsiteX8" fmla="*/ 5713 w 10001"/>
              <a:gd name="connsiteY8" fmla="*/ 8093 h 10185"/>
              <a:gd name="connsiteX9" fmla="*/ 9928 w 10001"/>
              <a:gd name="connsiteY9" fmla="*/ 3865 h 10185"/>
              <a:gd name="connsiteX10" fmla="*/ 10001 w 10001"/>
              <a:gd name="connsiteY10" fmla="*/ 3690 h 10185"/>
              <a:gd name="connsiteX11" fmla="*/ 10001 w 10001"/>
              <a:gd name="connsiteY11" fmla="*/ 433 h 10185"/>
              <a:gd name="connsiteX12" fmla="*/ 9753 w 10001"/>
              <a:gd name="connsiteY12" fmla="*/ 185 h 10185"/>
              <a:gd name="connsiteX0" fmla="*/ 9753 w 10001"/>
              <a:gd name="connsiteY0" fmla="*/ 185 h 10210"/>
              <a:gd name="connsiteX1" fmla="*/ 6494 w 10001"/>
              <a:gd name="connsiteY1" fmla="*/ 185 h 10210"/>
              <a:gd name="connsiteX2" fmla="*/ 6319 w 10001"/>
              <a:gd name="connsiteY2" fmla="*/ 254 h 10210"/>
              <a:gd name="connsiteX3" fmla="*/ 3205 w 10001"/>
              <a:gd name="connsiteY3" fmla="*/ 3363 h 10210"/>
              <a:gd name="connsiteX4" fmla="*/ 3205 w 10001"/>
              <a:gd name="connsiteY4" fmla="*/ 3363 h 10210"/>
              <a:gd name="connsiteX5" fmla="*/ 1 w 10001"/>
              <a:gd name="connsiteY5" fmla="*/ 6574 h 10210"/>
              <a:gd name="connsiteX6" fmla="*/ 3614 w 10001"/>
              <a:gd name="connsiteY6" fmla="*/ 10185 h 10210"/>
              <a:gd name="connsiteX7" fmla="*/ 5705 w 10001"/>
              <a:gd name="connsiteY7" fmla="*/ 8086 h 10210"/>
              <a:gd name="connsiteX8" fmla="*/ 5713 w 10001"/>
              <a:gd name="connsiteY8" fmla="*/ 8093 h 10210"/>
              <a:gd name="connsiteX9" fmla="*/ 9928 w 10001"/>
              <a:gd name="connsiteY9" fmla="*/ 3865 h 10210"/>
              <a:gd name="connsiteX10" fmla="*/ 10001 w 10001"/>
              <a:gd name="connsiteY10" fmla="*/ 3690 h 10210"/>
              <a:gd name="connsiteX11" fmla="*/ 10001 w 10001"/>
              <a:gd name="connsiteY11" fmla="*/ 433 h 10210"/>
              <a:gd name="connsiteX12" fmla="*/ 9753 w 10001"/>
              <a:gd name="connsiteY12" fmla="*/ 185 h 10210"/>
              <a:gd name="connsiteX0" fmla="*/ 6548 w 6796"/>
              <a:gd name="connsiteY0" fmla="*/ 185 h 10353"/>
              <a:gd name="connsiteX1" fmla="*/ 3289 w 6796"/>
              <a:gd name="connsiteY1" fmla="*/ 185 h 10353"/>
              <a:gd name="connsiteX2" fmla="*/ 3114 w 6796"/>
              <a:gd name="connsiteY2" fmla="*/ 254 h 10353"/>
              <a:gd name="connsiteX3" fmla="*/ 0 w 6796"/>
              <a:gd name="connsiteY3" fmla="*/ 3363 h 10353"/>
              <a:gd name="connsiteX4" fmla="*/ 0 w 6796"/>
              <a:gd name="connsiteY4" fmla="*/ 3363 h 10353"/>
              <a:gd name="connsiteX5" fmla="*/ 409 w 6796"/>
              <a:gd name="connsiteY5" fmla="*/ 10185 h 10353"/>
              <a:gd name="connsiteX6" fmla="*/ 2500 w 6796"/>
              <a:gd name="connsiteY6" fmla="*/ 8086 h 10353"/>
              <a:gd name="connsiteX7" fmla="*/ 2508 w 6796"/>
              <a:gd name="connsiteY7" fmla="*/ 8093 h 10353"/>
              <a:gd name="connsiteX8" fmla="*/ 6723 w 6796"/>
              <a:gd name="connsiteY8" fmla="*/ 3865 h 10353"/>
              <a:gd name="connsiteX9" fmla="*/ 6796 w 6796"/>
              <a:gd name="connsiteY9" fmla="*/ 3690 h 10353"/>
              <a:gd name="connsiteX10" fmla="*/ 6796 w 6796"/>
              <a:gd name="connsiteY10" fmla="*/ 433 h 10353"/>
              <a:gd name="connsiteX11" fmla="*/ 6548 w 6796"/>
              <a:gd name="connsiteY11" fmla="*/ 185 h 10353"/>
              <a:gd name="connsiteX0" fmla="*/ 9635 w 10000"/>
              <a:gd name="connsiteY0" fmla="*/ 180 h 7818"/>
              <a:gd name="connsiteX1" fmla="*/ 4840 w 10000"/>
              <a:gd name="connsiteY1" fmla="*/ 180 h 7818"/>
              <a:gd name="connsiteX2" fmla="*/ 4582 w 10000"/>
              <a:gd name="connsiteY2" fmla="*/ 246 h 7818"/>
              <a:gd name="connsiteX3" fmla="*/ 0 w 10000"/>
              <a:gd name="connsiteY3" fmla="*/ 3249 h 7818"/>
              <a:gd name="connsiteX4" fmla="*/ 0 w 10000"/>
              <a:gd name="connsiteY4" fmla="*/ 3249 h 7818"/>
              <a:gd name="connsiteX5" fmla="*/ 3679 w 10000"/>
              <a:gd name="connsiteY5" fmla="*/ 7811 h 7818"/>
              <a:gd name="connsiteX6" fmla="*/ 3690 w 10000"/>
              <a:gd name="connsiteY6" fmla="*/ 7818 h 7818"/>
              <a:gd name="connsiteX7" fmla="*/ 9893 w 10000"/>
              <a:gd name="connsiteY7" fmla="*/ 3734 h 7818"/>
              <a:gd name="connsiteX8" fmla="*/ 10000 w 10000"/>
              <a:gd name="connsiteY8" fmla="*/ 3565 h 7818"/>
              <a:gd name="connsiteX9" fmla="*/ 10000 w 10000"/>
              <a:gd name="connsiteY9" fmla="*/ 419 h 7818"/>
              <a:gd name="connsiteX10" fmla="*/ 9635 w 10000"/>
              <a:gd name="connsiteY10" fmla="*/ 180 h 7818"/>
              <a:gd name="connsiteX0" fmla="*/ 9635 w 10390"/>
              <a:gd name="connsiteY0" fmla="*/ 230 h 9992"/>
              <a:gd name="connsiteX1" fmla="*/ 4840 w 10390"/>
              <a:gd name="connsiteY1" fmla="*/ 230 h 9992"/>
              <a:gd name="connsiteX2" fmla="*/ 4582 w 10390"/>
              <a:gd name="connsiteY2" fmla="*/ 315 h 9992"/>
              <a:gd name="connsiteX3" fmla="*/ 0 w 10390"/>
              <a:gd name="connsiteY3" fmla="*/ 4156 h 9992"/>
              <a:gd name="connsiteX4" fmla="*/ 0 w 10390"/>
              <a:gd name="connsiteY4" fmla="*/ 4156 h 9992"/>
              <a:gd name="connsiteX5" fmla="*/ 3679 w 10390"/>
              <a:gd name="connsiteY5" fmla="*/ 9991 h 9992"/>
              <a:gd name="connsiteX6" fmla="*/ 9893 w 10390"/>
              <a:gd name="connsiteY6" fmla="*/ 4776 h 9992"/>
              <a:gd name="connsiteX7" fmla="*/ 10000 w 10390"/>
              <a:gd name="connsiteY7" fmla="*/ 4560 h 9992"/>
              <a:gd name="connsiteX8" fmla="*/ 10000 w 10390"/>
              <a:gd name="connsiteY8" fmla="*/ 536 h 9992"/>
              <a:gd name="connsiteX9" fmla="*/ 9635 w 10390"/>
              <a:gd name="connsiteY9" fmla="*/ 230 h 9992"/>
              <a:gd name="connsiteX0" fmla="*/ 9273 w 10000"/>
              <a:gd name="connsiteY0" fmla="*/ 230 h 4780"/>
              <a:gd name="connsiteX1" fmla="*/ 4658 w 10000"/>
              <a:gd name="connsiteY1" fmla="*/ 230 h 4780"/>
              <a:gd name="connsiteX2" fmla="*/ 4410 w 10000"/>
              <a:gd name="connsiteY2" fmla="*/ 315 h 4780"/>
              <a:gd name="connsiteX3" fmla="*/ 0 w 10000"/>
              <a:gd name="connsiteY3" fmla="*/ 4159 h 4780"/>
              <a:gd name="connsiteX4" fmla="*/ 0 w 10000"/>
              <a:gd name="connsiteY4" fmla="*/ 4159 h 4780"/>
              <a:gd name="connsiteX5" fmla="*/ 9522 w 10000"/>
              <a:gd name="connsiteY5" fmla="*/ 4780 h 4780"/>
              <a:gd name="connsiteX6" fmla="*/ 9625 w 10000"/>
              <a:gd name="connsiteY6" fmla="*/ 4564 h 4780"/>
              <a:gd name="connsiteX7" fmla="*/ 9625 w 10000"/>
              <a:gd name="connsiteY7" fmla="*/ 536 h 4780"/>
              <a:gd name="connsiteX8" fmla="*/ 9273 w 10000"/>
              <a:gd name="connsiteY8" fmla="*/ 230 h 4780"/>
              <a:gd name="connsiteX0" fmla="*/ 9273 w 9625"/>
              <a:gd name="connsiteY0" fmla="*/ 481 h 9548"/>
              <a:gd name="connsiteX1" fmla="*/ 4658 w 9625"/>
              <a:gd name="connsiteY1" fmla="*/ 481 h 9548"/>
              <a:gd name="connsiteX2" fmla="*/ 4410 w 9625"/>
              <a:gd name="connsiteY2" fmla="*/ 659 h 9548"/>
              <a:gd name="connsiteX3" fmla="*/ 0 w 9625"/>
              <a:gd name="connsiteY3" fmla="*/ 8701 h 9548"/>
              <a:gd name="connsiteX4" fmla="*/ 0 w 9625"/>
              <a:gd name="connsiteY4" fmla="*/ 8701 h 9548"/>
              <a:gd name="connsiteX5" fmla="*/ 9625 w 9625"/>
              <a:gd name="connsiteY5" fmla="*/ 9548 h 9548"/>
              <a:gd name="connsiteX6" fmla="*/ 9625 w 9625"/>
              <a:gd name="connsiteY6" fmla="*/ 1121 h 9548"/>
              <a:gd name="connsiteX7" fmla="*/ 9273 w 9625"/>
              <a:gd name="connsiteY7" fmla="*/ 481 h 9548"/>
              <a:gd name="connsiteX0" fmla="*/ 9634 w 10000"/>
              <a:gd name="connsiteY0" fmla="*/ 497 h 9993"/>
              <a:gd name="connsiteX1" fmla="*/ 4839 w 10000"/>
              <a:gd name="connsiteY1" fmla="*/ 497 h 9993"/>
              <a:gd name="connsiteX2" fmla="*/ 4582 w 10000"/>
              <a:gd name="connsiteY2" fmla="*/ 683 h 9993"/>
              <a:gd name="connsiteX3" fmla="*/ 0 w 10000"/>
              <a:gd name="connsiteY3" fmla="*/ 9106 h 9993"/>
              <a:gd name="connsiteX4" fmla="*/ 0 w 10000"/>
              <a:gd name="connsiteY4" fmla="*/ 9106 h 9993"/>
              <a:gd name="connsiteX5" fmla="*/ 10000 w 10000"/>
              <a:gd name="connsiteY5" fmla="*/ 9993 h 9993"/>
              <a:gd name="connsiteX6" fmla="*/ 10000 w 10000"/>
              <a:gd name="connsiteY6" fmla="*/ 1167 h 9993"/>
              <a:gd name="connsiteX7" fmla="*/ 9634 w 10000"/>
              <a:gd name="connsiteY7" fmla="*/ 497 h 9993"/>
              <a:gd name="connsiteX0" fmla="*/ 9634 w 10000"/>
              <a:gd name="connsiteY0" fmla="*/ 497 h 10000"/>
              <a:gd name="connsiteX1" fmla="*/ 4839 w 10000"/>
              <a:gd name="connsiteY1" fmla="*/ 497 h 10000"/>
              <a:gd name="connsiteX2" fmla="*/ 4582 w 10000"/>
              <a:gd name="connsiteY2" fmla="*/ 683 h 10000"/>
              <a:gd name="connsiteX3" fmla="*/ 0 w 10000"/>
              <a:gd name="connsiteY3" fmla="*/ 9112 h 10000"/>
              <a:gd name="connsiteX4" fmla="*/ 0 w 10000"/>
              <a:gd name="connsiteY4" fmla="*/ 9112 h 10000"/>
              <a:gd name="connsiteX5" fmla="*/ 10000 w 10000"/>
              <a:gd name="connsiteY5" fmla="*/ 10000 h 10000"/>
              <a:gd name="connsiteX6" fmla="*/ 10000 w 10000"/>
              <a:gd name="connsiteY6" fmla="*/ 1168 h 10000"/>
              <a:gd name="connsiteX7" fmla="*/ 9634 w 10000"/>
              <a:gd name="connsiteY7" fmla="*/ 497 h 10000"/>
              <a:gd name="connsiteX0" fmla="*/ 9634 w 10000"/>
              <a:gd name="connsiteY0" fmla="*/ 497 h 10000"/>
              <a:gd name="connsiteX1" fmla="*/ 4839 w 10000"/>
              <a:gd name="connsiteY1" fmla="*/ 497 h 10000"/>
              <a:gd name="connsiteX2" fmla="*/ 4582 w 10000"/>
              <a:gd name="connsiteY2" fmla="*/ 683 h 10000"/>
              <a:gd name="connsiteX3" fmla="*/ 0 w 10000"/>
              <a:gd name="connsiteY3" fmla="*/ 9112 h 10000"/>
              <a:gd name="connsiteX4" fmla="*/ 0 w 10000"/>
              <a:gd name="connsiteY4" fmla="*/ 9112 h 10000"/>
              <a:gd name="connsiteX5" fmla="*/ 10000 w 10000"/>
              <a:gd name="connsiteY5" fmla="*/ 10000 h 10000"/>
              <a:gd name="connsiteX6" fmla="*/ 10000 w 10000"/>
              <a:gd name="connsiteY6" fmla="*/ 1168 h 10000"/>
              <a:gd name="connsiteX7" fmla="*/ 9634 w 10000"/>
              <a:gd name="connsiteY7" fmla="*/ 497 h 10000"/>
              <a:gd name="connsiteX0" fmla="*/ 9634 w 10000"/>
              <a:gd name="connsiteY0" fmla="*/ 0 h 9503"/>
              <a:gd name="connsiteX1" fmla="*/ 4839 w 10000"/>
              <a:gd name="connsiteY1" fmla="*/ 0 h 9503"/>
              <a:gd name="connsiteX2" fmla="*/ 4582 w 10000"/>
              <a:gd name="connsiteY2" fmla="*/ 186 h 9503"/>
              <a:gd name="connsiteX3" fmla="*/ 0 w 10000"/>
              <a:gd name="connsiteY3" fmla="*/ 8615 h 9503"/>
              <a:gd name="connsiteX4" fmla="*/ 0 w 10000"/>
              <a:gd name="connsiteY4" fmla="*/ 8615 h 9503"/>
              <a:gd name="connsiteX5" fmla="*/ 10000 w 10000"/>
              <a:gd name="connsiteY5" fmla="*/ 9503 h 9503"/>
              <a:gd name="connsiteX6" fmla="*/ 10000 w 10000"/>
              <a:gd name="connsiteY6" fmla="*/ 671 h 9503"/>
              <a:gd name="connsiteX7" fmla="*/ 9634 w 10000"/>
              <a:gd name="connsiteY7" fmla="*/ 0 h 9503"/>
              <a:gd name="connsiteX0" fmla="*/ 9634 w 10000"/>
              <a:gd name="connsiteY0" fmla="*/ 0 h 10000"/>
              <a:gd name="connsiteX1" fmla="*/ 4839 w 10000"/>
              <a:gd name="connsiteY1" fmla="*/ 0 h 10000"/>
              <a:gd name="connsiteX2" fmla="*/ 4582 w 10000"/>
              <a:gd name="connsiteY2" fmla="*/ 196 h 10000"/>
              <a:gd name="connsiteX3" fmla="*/ 0 w 10000"/>
              <a:gd name="connsiteY3" fmla="*/ 9066 h 10000"/>
              <a:gd name="connsiteX4" fmla="*/ 0 w 10000"/>
              <a:gd name="connsiteY4" fmla="*/ 9066 h 10000"/>
              <a:gd name="connsiteX5" fmla="*/ 10000 w 10000"/>
              <a:gd name="connsiteY5" fmla="*/ 10000 h 10000"/>
              <a:gd name="connsiteX6" fmla="*/ 10000 w 10000"/>
              <a:gd name="connsiteY6" fmla="*/ 706 h 10000"/>
              <a:gd name="connsiteX7" fmla="*/ 9634 w 10000"/>
              <a:gd name="connsiteY7" fmla="*/ 0 h 10000"/>
              <a:gd name="connsiteX0" fmla="*/ 9634 w 10000"/>
              <a:gd name="connsiteY0" fmla="*/ 0 h 10000"/>
              <a:gd name="connsiteX1" fmla="*/ 4839 w 10000"/>
              <a:gd name="connsiteY1" fmla="*/ 0 h 10000"/>
              <a:gd name="connsiteX2" fmla="*/ 4582 w 10000"/>
              <a:gd name="connsiteY2" fmla="*/ 196 h 10000"/>
              <a:gd name="connsiteX3" fmla="*/ 0 w 10000"/>
              <a:gd name="connsiteY3" fmla="*/ 9066 h 10000"/>
              <a:gd name="connsiteX4" fmla="*/ 0 w 10000"/>
              <a:gd name="connsiteY4" fmla="*/ 9066 h 10000"/>
              <a:gd name="connsiteX5" fmla="*/ 10000 w 10000"/>
              <a:gd name="connsiteY5" fmla="*/ 10000 h 10000"/>
              <a:gd name="connsiteX6" fmla="*/ 10000 w 10000"/>
              <a:gd name="connsiteY6" fmla="*/ 706 h 10000"/>
              <a:gd name="connsiteX7" fmla="*/ 9634 w 10000"/>
              <a:gd name="connsiteY7" fmla="*/ 0 h 10000"/>
              <a:gd name="connsiteX0" fmla="*/ 9634 w 10000"/>
              <a:gd name="connsiteY0" fmla="*/ 0 h 10000"/>
              <a:gd name="connsiteX1" fmla="*/ 4839 w 10000"/>
              <a:gd name="connsiteY1" fmla="*/ 0 h 10000"/>
              <a:gd name="connsiteX2" fmla="*/ 4582 w 10000"/>
              <a:gd name="connsiteY2" fmla="*/ 196 h 10000"/>
              <a:gd name="connsiteX3" fmla="*/ 0 w 10000"/>
              <a:gd name="connsiteY3" fmla="*/ 9066 h 10000"/>
              <a:gd name="connsiteX4" fmla="*/ 0 w 10000"/>
              <a:gd name="connsiteY4" fmla="*/ 9066 h 10000"/>
              <a:gd name="connsiteX5" fmla="*/ 10000 w 10000"/>
              <a:gd name="connsiteY5" fmla="*/ 10000 h 10000"/>
              <a:gd name="connsiteX6" fmla="*/ 10000 w 10000"/>
              <a:gd name="connsiteY6" fmla="*/ 706 h 10000"/>
              <a:gd name="connsiteX7" fmla="*/ 9634 w 10000"/>
              <a:gd name="connsiteY7" fmla="*/ 0 h 10000"/>
              <a:gd name="connsiteX0" fmla="*/ 9634 w 10000"/>
              <a:gd name="connsiteY0" fmla="*/ 0 h 9093"/>
              <a:gd name="connsiteX1" fmla="*/ 4839 w 10000"/>
              <a:gd name="connsiteY1" fmla="*/ 0 h 9093"/>
              <a:gd name="connsiteX2" fmla="*/ 4582 w 10000"/>
              <a:gd name="connsiteY2" fmla="*/ 196 h 9093"/>
              <a:gd name="connsiteX3" fmla="*/ 0 w 10000"/>
              <a:gd name="connsiteY3" fmla="*/ 9066 h 9093"/>
              <a:gd name="connsiteX4" fmla="*/ 0 w 10000"/>
              <a:gd name="connsiteY4" fmla="*/ 9066 h 9093"/>
              <a:gd name="connsiteX5" fmla="*/ 10000 w 10000"/>
              <a:gd name="connsiteY5" fmla="*/ 9093 h 9093"/>
              <a:gd name="connsiteX6" fmla="*/ 10000 w 10000"/>
              <a:gd name="connsiteY6" fmla="*/ 706 h 9093"/>
              <a:gd name="connsiteX7" fmla="*/ 9634 w 10000"/>
              <a:gd name="connsiteY7" fmla="*/ 0 h 9093"/>
              <a:gd name="connsiteX0" fmla="*/ 9634 w 10000"/>
              <a:gd name="connsiteY0" fmla="*/ 0 h 11475"/>
              <a:gd name="connsiteX1" fmla="*/ 4839 w 10000"/>
              <a:gd name="connsiteY1" fmla="*/ 0 h 11475"/>
              <a:gd name="connsiteX2" fmla="*/ 4582 w 10000"/>
              <a:gd name="connsiteY2" fmla="*/ 216 h 11475"/>
              <a:gd name="connsiteX3" fmla="*/ 0 w 10000"/>
              <a:gd name="connsiteY3" fmla="*/ 9970 h 11475"/>
              <a:gd name="connsiteX4" fmla="*/ 0 w 10000"/>
              <a:gd name="connsiteY4" fmla="*/ 9970 h 11475"/>
              <a:gd name="connsiteX5" fmla="*/ 10000 w 10000"/>
              <a:gd name="connsiteY5" fmla="*/ 10000 h 11475"/>
              <a:gd name="connsiteX6" fmla="*/ 10000 w 10000"/>
              <a:gd name="connsiteY6" fmla="*/ 776 h 11475"/>
              <a:gd name="connsiteX7" fmla="*/ 9634 w 10000"/>
              <a:gd name="connsiteY7" fmla="*/ 0 h 11475"/>
              <a:gd name="connsiteX0" fmla="*/ 9634 w 10000"/>
              <a:gd name="connsiteY0" fmla="*/ 0 h 11475"/>
              <a:gd name="connsiteX1" fmla="*/ 4839 w 10000"/>
              <a:gd name="connsiteY1" fmla="*/ 0 h 11475"/>
              <a:gd name="connsiteX2" fmla="*/ 4582 w 10000"/>
              <a:gd name="connsiteY2" fmla="*/ 216 h 11475"/>
              <a:gd name="connsiteX3" fmla="*/ 0 w 10000"/>
              <a:gd name="connsiteY3" fmla="*/ 9970 h 11475"/>
              <a:gd name="connsiteX4" fmla="*/ 0 w 10000"/>
              <a:gd name="connsiteY4" fmla="*/ 9970 h 11475"/>
              <a:gd name="connsiteX5" fmla="*/ 10000 w 10000"/>
              <a:gd name="connsiteY5" fmla="*/ 10000 h 11475"/>
              <a:gd name="connsiteX6" fmla="*/ 10000 w 10000"/>
              <a:gd name="connsiteY6" fmla="*/ 776 h 11475"/>
              <a:gd name="connsiteX7" fmla="*/ 9634 w 10000"/>
              <a:gd name="connsiteY7" fmla="*/ 0 h 11475"/>
              <a:gd name="connsiteX0" fmla="*/ 9634 w 10000"/>
              <a:gd name="connsiteY0" fmla="*/ 0 h 11475"/>
              <a:gd name="connsiteX1" fmla="*/ 4839 w 10000"/>
              <a:gd name="connsiteY1" fmla="*/ 0 h 11475"/>
              <a:gd name="connsiteX2" fmla="*/ 4582 w 10000"/>
              <a:gd name="connsiteY2" fmla="*/ 216 h 11475"/>
              <a:gd name="connsiteX3" fmla="*/ 0 w 10000"/>
              <a:gd name="connsiteY3" fmla="*/ 9970 h 11475"/>
              <a:gd name="connsiteX4" fmla="*/ 0 w 10000"/>
              <a:gd name="connsiteY4" fmla="*/ 9970 h 11475"/>
              <a:gd name="connsiteX5" fmla="*/ 10000 w 10000"/>
              <a:gd name="connsiteY5" fmla="*/ 10000 h 11475"/>
              <a:gd name="connsiteX6" fmla="*/ 10000 w 10000"/>
              <a:gd name="connsiteY6" fmla="*/ 776 h 11475"/>
              <a:gd name="connsiteX7" fmla="*/ 9634 w 10000"/>
              <a:gd name="connsiteY7" fmla="*/ 0 h 11475"/>
              <a:gd name="connsiteX0" fmla="*/ 9634 w 10000"/>
              <a:gd name="connsiteY0" fmla="*/ 0 h 10000"/>
              <a:gd name="connsiteX1" fmla="*/ 4839 w 10000"/>
              <a:gd name="connsiteY1" fmla="*/ 0 h 10000"/>
              <a:gd name="connsiteX2" fmla="*/ 4582 w 10000"/>
              <a:gd name="connsiteY2" fmla="*/ 216 h 10000"/>
              <a:gd name="connsiteX3" fmla="*/ 0 w 10000"/>
              <a:gd name="connsiteY3" fmla="*/ 9970 h 10000"/>
              <a:gd name="connsiteX4" fmla="*/ 0 w 10000"/>
              <a:gd name="connsiteY4" fmla="*/ 9970 h 10000"/>
              <a:gd name="connsiteX5" fmla="*/ 10000 w 10000"/>
              <a:gd name="connsiteY5" fmla="*/ 10000 h 10000"/>
              <a:gd name="connsiteX6" fmla="*/ 10000 w 10000"/>
              <a:gd name="connsiteY6" fmla="*/ 776 h 10000"/>
              <a:gd name="connsiteX7" fmla="*/ 9634 w 10000"/>
              <a:gd name="connsiteY7" fmla="*/ 0 h 10000"/>
              <a:gd name="connsiteX0" fmla="*/ 9634 w 10000"/>
              <a:gd name="connsiteY0" fmla="*/ 0 h 10000"/>
              <a:gd name="connsiteX1" fmla="*/ 4839 w 10000"/>
              <a:gd name="connsiteY1" fmla="*/ 0 h 10000"/>
              <a:gd name="connsiteX2" fmla="*/ 4582 w 10000"/>
              <a:gd name="connsiteY2" fmla="*/ 216 h 10000"/>
              <a:gd name="connsiteX3" fmla="*/ 0 w 10000"/>
              <a:gd name="connsiteY3" fmla="*/ 9970 h 10000"/>
              <a:gd name="connsiteX4" fmla="*/ 0 w 10000"/>
              <a:gd name="connsiteY4" fmla="*/ 9970 h 10000"/>
              <a:gd name="connsiteX5" fmla="*/ 2122 w 10000"/>
              <a:gd name="connsiteY5" fmla="*/ 9970 h 10000"/>
              <a:gd name="connsiteX6" fmla="*/ 10000 w 10000"/>
              <a:gd name="connsiteY6" fmla="*/ 10000 h 10000"/>
              <a:gd name="connsiteX7" fmla="*/ 10000 w 10000"/>
              <a:gd name="connsiteY7" fmla="*/ 776 h 10000"/>
              <a:gd name="connsiteX8" fmla="*/ 9634 w 10000"/>
              <a:gd name="connsiteY8" fmla="*/ 0 h 10000"/>
              <a:gd name="connsiteX0" fmla="*/ 9634 w 10000"/>
              <a:gd name="connsiteY0" fmla="*/ 0 h 10000"/>
              <a:gd name="connsiteX1" fmla="*/ 4839 w 10000"/>
              <a:gd name="connsiteY1" fmla="*/ 0 h 10000"/>
              <a:gd name="connsiteX2" fmla="*/ 4582 w 10000"/>
              <a:gd name="connsiteY2" fmla="*/ 216 h 10000"/>
              <a:gd name="connsiteX3" fmla="*/ 0 w 10000"/>
              <a:gd name="connsiteY3" fmla="*/ 9970 h 10000"/>
              <a:gd name="connsiteX4" fmla="*/ 0 w 10000"/>
              <a:gd name="connsiteY4" fmla="*/ 9970 h 10000"/>
              <a:gd name="connsiteX5" fmla="*/ 2122 w 10000"/>
              <a:gd name="connsiteY5" fmla="*/ 9970 h 10000"/>
              <a:gd name="connsiteX6" fmla="*/ 2122 w 10000"/>
              <a:gd name="connsiteY6" fmla="*/ 9970 h 10000"/>
              <a:gd name="connsiteX7" fmla="*/ 10000 w 10000"/>
              <a:gd name="connsiteY7" fmla="*/ 10000 h 10000"/>
              <a:gd name="connsiteX8" fmla="*/ 10000 w 10000"/>
              <a:gd name="connsiteY8" fmla="*/ 776 h 10000"/>
              <a:gd name="connsiteX9" fmla="*/ 9634 w 10000"/>
              <a:gd name="connsiteY9" fmla="*/ 0 h 10000"/>
              <a:gd name="connsiteX0" fmla="*/ 9634 w 10000"/>
              <a:gd name="connsiteY0" fmla="*/ 0 h 10000"/>
              <a:gd name="connsiteX1" fmla="*/ 4839 w 10000"/>
              <a:gd name="connsiteY1" fmla="*/ 0 h 10000"/>
              <a:gd name="connsiteX2" fmla="*/ 4582 w 10000"/>
              <a:gd name="connsiteY2" fmla="*/ 216 h 10000"/>
              <a:gd name="connsiteX3" fmla="*/ 2129 w 10000"/>
              <a:gd name="connsiteY3" fmla="*/ 5469 h 10000"/>
              <a:gd name="connsiteX4" fmla="*/ 0 w 10000"/>
              <a:gd name="connsiteY4" fmla="*/ 9970 h 10000"/>
              <a:gd name="connsiteX5" fmla="*/ 0 w 10000"/>
              <a:gd name="connsiteY5" fmla="*/ 9970 h 10000"/>
              <a:gd name="connsiteX6" fmla="*/ 2122 w 10000"/>
              <a:gd name="connsiteY6" fmla="*/ 9970 h 10000"/>
              <a:gd name="connsiteX7" fmla="*/ 2122 w 10000"/>
              <a:gd name="connsiteY7" fmla="*/ 9970 h 10000"/>
              <a:gd name="connsiteX8" fmla="*/ 10000 w 10000"/>
              <a:gd name="connsiteY8" fmla="*/ 10000 h 10000"/>
              <a:gd name="connsiteX9" fmla="*/ 10000 w 10000"/>
              <a:gd name="connsiteY9" fmla="*/ 776 h 10000"/>
              <a:gd name="connsiteX10" fmla="*/ 9634 w 10000"/>
              <a:gd name="connsiteY10" fmla="*/ 0 h 10000"/>
              <a:gd name="connsiteX0" fmla="*/ 9634 w 10000"/>
              <a:gd name="connsiteY0" fmla="*/ 0 h 10000"/>
              <a:gd name="connsiteX1" fmla="*/ 4839 w 10000"/>
              <a:gd name="connsiteY1" fmla="*/ 0 h 10000"/>
              <a:gd name="connsiteX2" fmla="*/ 4582 w 10000"/>
              <a:gd name="connsiteY2" fmla="*/ 216 h 10000"/>
              <a:gd name="connsiteX3" fmla="*/ 2129 w 10000"/>
              <a:gd name="connsiteY3" fmla="*/ 5469 h 10000"/>
              <a:gd name="connsiteX4" fmla="*/ 0 w 10000"/>
              <a:gd name="connsiteY4" fmla="*/ 9970 h 10000"/>
              <a:gd name="connsiteX5" fmla="*/ 2122 w 10000"/>
              <a:gd name="connsiteY5" fmla="*/ 9970 h 10000"/>
              <a:gd name="connsiteX6" fmla="*/ 2122 w 10000"/>
              <a:gd name="connsiteY6" fmla="*/ 9970 h 10000"/>
              <a:gd name="connsiteX7" fmla="*/ 10000 w 10000"/>
              <a:gd name="connsiteY7" fmla="*/ 10000 h 10000"/>
              <a:gd name="connsiteX8" fmla="*/ 10000 w 10000"/>
              <a:gd name="connsiteY8" fmla="*/ 776 h 10000"/>
              <a:gd name="connsiteX9" fmla="*/ 9634 w 10000"/>
              <a:gd name="connsiteY9" fmla="*/ 0 h 10000"/>
              <a:gd name="connsiteX0" fmla="*/ 7512 w 7878"/>
              <a:gd name="connsiteY0" fmla="*/ 0 h 10000"/>
              <a:gd name="connsiteX1" fmla="*/ 2717 w 7878"/>
              <a:gd name="connsiteY1" fmla="*/ 0 h 10000"/>
              <a:gd name="connsiteX2" fmla="*/ 2460 w 7878"/>
              <a:gd name="connsiteY2" fmla="*/ 216 h 10000"/>
              <a:gd name="connsiteX3" fmla="*/ 7 w 7878"/>
              <a:gd name="connsiteY3" fmla="*/ 5469 h 10000"/>
              <a:gd name="connsiteX4" fmla="*/ 0 w 7878"/>
              <a:gd name="connsiteY4" fmla="*/ 9970 h 10000"/>
              <a:gd name="connsiteX5" fmla="*/ 0 w 7878"/>
              <a:gd name="connsiteY5" fmla="*/ 9970 h 10000"/>
              <a:gd name="connsiteX6" fmla="*/ 7878 w 7878"/>
              <a:gd name="connsiteY6" fmla="*/ 10000 h 10000"/>
              <a:gd name="connsiteX7" fmla="*/ 7878 w 7878"/>
              <a:gd name="connsiteY7" fmla="*/ 776 h 10000"/>
              <a:gd name="connsiteX8" fmla="*/ 7512 w 7878"/>
              <a:gd name="connsiteY8" fmla="*/ 0 h 10000"/>
              <a:gd name="connsiteX0" fmla="*/ 9535 w 10045"/>
              <a:gd name="connsiteY0" fmla="*/ 0 h 9970"/>
              <a:gd name="connsiteX1" fmla="*/ 3449 w 10045"/>
              <a:gd name="connsiteY1" fmla="*/ 0 h 9970"/>
              <a:gd name="connsiteX2" fmla="*/ 3123 w 10045"/>
              <a:gd name="connsiteY2" fmla="*/ 216 h 9970"/>
              <a:gd name="connsiteX3" fmla="*/ 9 w 10045"/>
              <a:gd name="connsiteY3" fmla="*/ 5469 h 9970"/>
              <a:gd name="connsiteX4" fmla="*/ 0 w 10045"/>
              <a:gd name="connsiteY4" fmla="*/ 9970 h 9970"/>
              <a:gd name="connsiteX5" fmla="*/ 0 w 10045"/>
              <a:gd name="connsiteY5" fmla="*/ 9970 h 9970"/>
              <a:gd name="connsiteX6" fmla="*/ 10045 w 10045"/>
              <a:gd name="connsiteY6" fmla="*/ 9955 h 9970"/>
              <a:gd name="connsiteX7" fmla="*/ 10000 w 10045"/>
              <a:gd name="connsiteY7" fmla="*/ 776 h 9970"/>
              <a:gd name="connsiteX8" fmla="*/ 9535 w 10045"/>
              <a:gd name="connsiteY8" fmla="*/ 0 h 9970"/>
              <a:gd name="connsiteX0" fmla="*/ 9492 w 10000"/>
              <a:gd name="connsiteY0" fmla="*/ 0 h 10000"/>
              <a:gd name="connsiteX1" fmla="*/ 3434 w 10000"/>
              <a:gd name="connsiteY1" fmla="*/ 0 h 10000"/>
              <a:gd name="connsiteX2" fmla="*/ 3109 w 10000"/>
              <a:gd name="connsiteY2" fmla="*/ 217 h 10000"/>
              <a:gd name="connsiteX3" fmla="*/ 9 w 10000"/>
              <a:gd name="connsiteY3" fmla="*/ 5485 h 10000"/>
              <a:gd name="connsiteX4" fmla="*/ 0 w 10000"/>
              <a:gd name="connsiteY4" fmla="*/ 10000 h 10000"/>
              <a:gd name="connsiteX5" fmla="*/ 0 w 10000"/>
              <a:gd name="connsiteY5" fmla="*/ 10000 h 10000"/>
              <a:gd name="connsiteX6" fmla="*/ 10000 w 10000"/>
              <a:gd name="connsiteY6" fmla="*/ 9985 h 10000"/>
              <a:gd name="connsiteX7" fmla="*/ 9955 w 10000"/>
              <a:gd name="connsiteY7" fmla="*/ 778 h 10000"/>
              <a:gd name="connsiteX8" fmla="*/ 9492 w 10000"/>
              <a:gd name="connsiteY8" fmla="*/ 0 h 10000"/>
              <a:gd name="connsiteX0" fmla="*/ 9492 w 9991"/>
              <a:gd name="connsiteY0" fmla="*/ 0 h 10000"/>
              <a:gd name="connsiteX1" fmla="*/ 3434 w 9991"/>
              <a:gd name="connsiteY1" fmla="*/ 0 h 10000"/>
              <a:gd name="connsiteX2" fmla="*/ 3109 w 9991"/>
              <a:gd name="connsiteY2" fmla="*/ 217 h 10000"/>
              <a:gd name="connsiteX3" fmla="*/ 9 w 9991"/>
              <a:gd name="connsiteY3" fmla="*/ 5485 h 10000"/>
              <a:gd name="connsiteX4" fmla="*/ 0 w 9991"/>
              <a:gd name="connsiteY4" fmla="*/ 10000 h 10000"/>
              <a:gd name="connsiteX5" fmla="*/ 0 w 9991"/>
              <a:gd name="connsiteY5" fmla="*/ 10000 h 10000"/>
              <a:gd name="connsiteX6" fmla="*/ 9991 w 9991"/>
              <a:gd name="connsiteY6" fmla="*/ 9955 h 10000"/>
              <a:gd name="connsiteX7" fmla="*/ 9955 w 9991"/>
              <a:gd name="connsiteY7" fmla="*/ 778 h 10000"/>
              <a:gd name="connsiteX8" fmla="*/ 9492 w 9991"/>
              <a:gd name="connsiteY8" fmla="*/ 0 h 10000"/>
              <a:gd name="connsiteX0" fmla="*/ 9501 w 9973"/>
              <a:gd name="connsiteY0" fmla="*/ 0 h 10000"/>
              <a:gd name="connsiteX1" fmla="*/ 3437 w 9973"/>
              <a:gd name="connsiteY1" fmla="*/ 0 h 10000"/>
              <a:gd name="connsiteX2" fmla="*/ 3112 w 9973"/>
              <a:gd name="connsiteY2" fmla="*/ 217 h 10000"/>
              <a:gd name="connsiteX3" fmla="*/ 9 w 9973"/>
              <a:gd name="connsiteY3" fmla="*/ 5485 h 10000"/>
              <a:gd name="connsiteX4" fmla="*/ 0 w 9973"/>
              <a:gd name="connsiteY4" fmla="*/ 10000 h 10000"/>
              <a:gd name="connsiteX5" fmla="*/ 0 w 9973"/>
              <a:gd name="connsiteY5" fmla="*/ 10000 h 10000"/>
              <a:gd name="connsiteX6" fmla="*/ 9973 w 9973"/>
              <a:gd name="connsiteY6" fmla="*/ 9970 h 10000"/>
              <a:gd name="connsiteX7" fmla="*/ 9964 w 9973"/>
              <a:gd name="connsiteY7" fmla="*/ 778 h 10000"/>
              <a:gd name="connsiteX8" fmla="*/ 9501 w 9973"/>
              <a:gd name="connsiteY8" fmla="*/ 0 h 10000"/>
              <a:gd name="connsiteX0" fmla="*/ 9527 w 10000"/>
              <a:gd name="connsiteY0" fmla="*/ 0 h 10015"/>
              <a:gd name="connsiteX1" fmla="*/ 3446 w 10000"/>
              <a:gd name="connsiteY1" fmla="*/ 0 h 10015"/>
              <a:gd name="connsiteX2" fmla="*/ 3120 w 10000"/>
              <a:gd name="connsiteY2" fmla="*/ 217 h 10015"/>
              <a:gd name="connsiteX3" fmla="*/ 9 w 10000"/>
              <a:gd name="connsiteY3" fmla="*/ 5485 h 10015"/>
              <a:gd name="connsiteX4" fmla="*/ 0 w 10000"/>
              <a:gd name="connsiteY4" fmla="*/ 10000 h 10015"/>
              <a:gd name="connsiteX5" fmla="*/ 0 w 10000"/>
              <a:gd name="connsiteY5" fmla="*/ 10000 h 10015"/>
              <a:gd name="connsiteX6" fmla="*/ 10000 w 10000"/>
              <a:gd name="connsiteY6" fmla="*/ 10015 h 10015"/>
              <a:gd name="connsiteX7" fmla="*/ 9991 w 10000"/>
              <a:gd name="connsiteY7" fmla="*/ 778 h 10015"/>
              <a:gd name="connsiteX8" fmla="*/ 9527 w 10000"/>
              <a:gd name="connsiteY8" fmla="*/ 0 h 10015"/>
              <a:gd name="connsiteX0" fmla="*/ 9527 w 10740"/>
              <a:gd name="connsiteY0" fmla="*/ 0 h 10015"/>
              <a:gd name="connsiteX1" fmla="*/ 3446 w 10740"/>
              <a:gd name="connsiteY1" fmla="*/ 0 h 10015"/>
              <a:gd name="connsiteX2" fmla="*/ 3120 w 10740"/>
              <a:gd name="connsiteY2" fmla="*/ 217 h 10015"/>
              <a:gd name="connsiteX3" fmla="*/ 9 w 10740"/>
              <a:gd name="connsiteY3" fmla="*/ 5485 h 10015"/>
              <a:gd name="connsiteX4" fmla="*/ 0 w 10740"/>
              <a:gd name="connsiteY4" fmla="*/ 10000 h 10015"/>
              <a:gd name="connsiteX5" fmla="*/ 0 w 10740"/>
              <a:gd name="connsiteY5" fmla="*/ 10000 h 10015"/>
              <a:gd name="connsiteX6" fmla="*/ 10000 w 10740"/>
              <a:gd name="connsiteY6" fmla="*/ 10015 h 10015"/>
              <a:gd name="connsiteX7" fmla="*/ 9998 w 10740"/>
              <a:gd name="connsiteY7" fmla="*/ 8673 h 10015"/>
              <a:gd name="connsiteX8" fmla="*/ 9991 w 10740"/>
              <a:gd name="connsiteY8" fmla="*/ 778 h 10015"/>
              <a:gd name="connsiteX9" fmla="*/ 9527 w 10740"/>
              <a:gd name="connsiteY9" fmla="*/ 0 h 10015"/>
              <a:gd name="connsiteX0" fmla="*/ 9527 w 10740"/>
              <a:gd name="connsiteY0" fmla="*/ 0 h 10015"/>
              <a:gd name="connsiteX1" fmla="*/ 3446 w 10740"/>
              <a:gd name="connsiteY1" fmla="*/ 0 h 10015"/>
              <a:gd name="connsiteX2" fmla="*/ 3120 w 10740"/>
              <a:gd name="connsiteY2" fmla="*/ 217 h 10015"/>
              <a:gd name="connsiteX3" fmla="*/ 9 w 10740"/>
              <a:gd name="connsiteY3" fmla="*/ 5485 h 10015"/>
              <a:gd name="connsiteX4" fmla="*/ 0 w 10740"/>
              <a:gd name="connsiteY4" fmla="*/ 10000 h 10015"/>
              <a:gd name="connsiteX5" fmla="*/ 0 w 10740"/>
              <a:gd name="connsiteY5" fmla="*/ 10000 h 10015"/>
              <a:gd name="connsiteX6" fmla="*/ 10000 w 10740"/>
              <a:gd name="connsiteY6" fmla="*/ 10015 h 10015"/>
              <a:gd name="connsiteX7" fmla="*/ 9998 w 10740"/>
              <a:gd name="connsiteY7" fmla="*/ 8673 h 10015"/>
              <a:gd name="connsiteX8" fmla="*/ 9998 w 10740"/>
              <a:gd name="connsiteY8" fmla="*/ 8673 h 10015"/>
              <a:gd name="connsiteX9" fmla="*/ 9991 w 10740"/>
              <a:gd name="connsiteY9" fmla="*/ 778 h 10015"/>
              <a:gd name="connsiteX10" fmla="*/ 9527 w 10740"/>
              <a:gd name="connsiteY10" fmla="*/ 0 h 10015"/>
              <a:gd name="connsiteX0" fmla="*/ 9527 w 10740"/>
              <a:gd name="connsiteY0" fmla="*/ 0 h 10015"/>
              <a:gd name="connsiteX1" fmla="*/ 3446 w 10740"/>
              <a:gd name="connsiteY1" fmla="*/ 0 h 10015"/>
              <a:gd name="connsiteX2" fmla="*/ 3120 w 10740"/>
              <a:gd name="connsiteY2" fmla="*/ 217 h 10015"/>
              <a:gd name="connsiteX3" fmla="*/ 614 w 10740"/>
              <a:gd name="connsiteY3" fmla="*/ 4455 h 10015"/>
              <a:gd name="connsiteX4" fmla="*/ 9 w 10740"/>
              <a:gd name="connsiteY4" fmla="*/ 5485 h 10015"/>
              <a:gd name="connsiteX5" fmla="*/ 0 w 10740"/>
              <a:gd name="connsiteY5" fmla="*/ 10000 h 10015"/>
              <a:gd name="connsiteX6" fmla="*/ 0 w 10740"/>
              <a:gd name="connsiteY6" fmla="*/ 10000 h 10015"/>
              <a:gd name="connsiteX7" fmla="*/ 10000 w 10740"/>
              <a:gd name="connsiteY7" fmla="*/ 10015 h 10015"/>
              <a:gd name="connsiteX8" fmla="*/ 9998 w 10740"/>
              <a:gd name="connsiteY8" fmla="*/ 8673 h 10015"/>
              <a:gd name="connsiteX9" fmla="*/ 9998 w 10740"/>
              <a:gd name="connsiteY9" fmla="*/ 8673 h 10015"/>
              <a:gd name="connsiteX10" fmla="*/ 9991 w 10740"/>
              <a:gd name="connsiteY10" fmla="*/ 778 h 10015"/>
              <a:gd name="connsiteX11" fmla="*/ 9527 w 10740"/>
              <a:gd name="connsiteY11" fmla="*/ 0 h 10015"/>
              <a:gd name="connsiteX0" fmla="*/ 9527 w 10740"/>
              <a:gd name="connsiteY0" fmla="*/ 0 h 10015"/>
              <a:gd name="connsiteX1" fmla="*/ 3446 w 10740"/>
              <a:gd name="connsiteY1" fmla="*/ 0 h 10015"/>
              <a:gd name="connsiteX2" fmla="*/ 3120 w 10740"/>
              <a:gd name="connsiteY2" fmla="*/ 217 h 10015"/>
              <a:gd name="connsiteX3" fmla="*/ 614 w 10740"/>
              <a:gd name="connsiteY3" fmla="*/ 4455 h 10015"/>
              <a:gd name="connsiteX4" fmla="*/ 614 w 10740"/>
              <a:gd name="connsiteY4" fmla="*/ 4455 h 10015"/>
              <a:gd name="connsiteX5" fmla="*/ 9 w 10740"/>
              <a:gd name="connsiteY5" fmla="*/ 5485 h 10015"/>
              <a:gd name="connsiteX6" fmla="*/ 0 w 10740"/>
              <a:gd name="connsiteY6" fmla="*/ 10000 h 10015"/>
              <a:gd name="connsiteX7" fmla="*/ 0 w 10740"/>
              <a:gd name="connsiteY7" fmla="*/ 10000 h 10015"/>
              <a:gd name="connsiteX8" fmla="*/ 10000 w 10740"/>
              <a:gd name="connsiteY8" fmla="*/ 10015 h 10015"/>
              <a:gd name="connsiteX9" fmla="*/ 9998 w 10740"/>
              <a:gd name="connsiteY9" fmla="*/ 8673 h 10015"/>
              <a:gd name="connsiteX10" fmla="*/ 9998 w 10740"/>
              <a:gd name="connsiteY10" fmla="*/ 8673 h 10015"/>
              <a:gd name="connsiteX11" fmla="*/ 9991 w 10740"/>
              <a:gd name="connsiteY11" fmla="*/ 778 h 10015"/>
              <a:gd name="connsiteX12" fmla="*/ 9527 w 10740"/>
              <a:gd name="connsiteY12" fmla="*/ 0 h 10015"/>
              <a:gd name="connsiteX0" fmla="*/ 9527 w 10027"/>
              <a:gd name="connsiteY0" fmla="*/ 0 h 10000"/>
              <a:gd name="connsiteX1" fmla="*/ 3446 w 10027"/>
              <a:gd name="connsiteY1" fmla="*/ 0 h 10000"/>
              <a:gd name="connsiteX2" fmla="*/ 3120 w 10027"/>
              <a:gd name="connsiteY2" fmla="*/ 217 h 10000"/>
              <a:gd name="connsiteX3" fmla="*/ 614 w 10027"/>
              <a:gd name="connsiteY3" fmla="*/ 4455 h 10000"/>
              <a:gd name="connsiteX4" fmla="*/ 614 w 10027"/>
              <a:gd name="connsiteY4" fmla="*/ 4455 h 10000"/>
              <a:gd name="connsiteX5" fmla="*/ 9 w 10027"/>
              <a:gd name="connsiteY5" fmla="*/ 5485 h 10000"/>
              <a:gd name="connsiteX6" fmla="*/ 0 w 10027"/>
              <a:gd name="connsiteY6" fmla="*/ 10000 h 10000"/>
              <a:gd name="connsiteX7" fmla="*/ 0 w 10027"/>
              <a:gd name="connsiteY7" fmla="*/ 10000 h 10000"/>
              <a:gd name="connsiteX8" fmla="*/ 9998 w 10027"/>
              <a:gd name="connsiteY8" fmla="*/ 8673 h 10000"/>
              <a:gd name="connsiteX9" fmla="*/ 9998 w 10027"/>
              <a:gd name="connsiteY9" fmla="*/ 8673 h 10000"/>
              <a:gd name="connsiteX10" fmla="*/ 9991 w 10027"/>
              <a:gd name="connsiteY10" fmla="*/ 778 h 10000"/>
              <a:gd name="connsiteX11" fmla="*/ 9527 w 10027"/>
              <a:gd name="connsiteY11" fmla="*/ 0 h 10000"/>
              <a:gd name="connsiteX0" fmla="*/ 9527 w 10027"/>
              <a:gd name="connsiteY0" fmla="*/ 0 h 10000"/>
              <a:gd name="connsiteX1" fmla="*/ 3446 w 10027"/>
              <a:gd name="connsiteY1" fmla="*/ 0 h 10000"/>
              <a:gd name="connsiteX2" fmla="*/ 3120 w 10027"/>
              <a:gd name="connsiteY2" fmla="*/ 217 h 10000"/>
              <a:gd name="connsiteX3" fmla="*/ 614 w 10027"/>
              <a:gd name="connsiteY3" fmla="*/ 4455 h 10000"/>
              <a:gd name="connsiteX4" fmla="*/ 614 w 10027"/>
              <a:gd name="connsiteY4" fmla="*/ 4455 h 10000"/>
              <a:gd name="connsiteX5" fmla="*/ 0 w 10027"/>
              <a:gd name="connsiteY5" fmla="*/ 10000 h 10000"/>
              <a:gd name="connsiteX6" fmla="*/ 0 w 10027"/>
              <a:gd name="connsiteY6" fmla="*/ 10000 h 10000"/>
              <a:gd name="connsiteX7" fmla="*/ 9998 w 10027"/>
              <a:gd name="connsiteY7" fmla="*/ 8673 h 10000"/>
              <a:gd name="connsiteX8" fmla="*/ 9998 w 10027"/>
              <a:gd name="connsiteY8" fmla="*/ 8673 h 10000"/>
              <a:gd name="connsiteX9" fmla="*/ 9991 w 10027"/>
              <a:gd name="connsiteY9" fmla="*/ 778 h 10000"/>
              <a:gd name="connsiteX10" fmla="*/ 9527 w 10027"/>
              <a:gd name="connsiteY10" fmla="*/ 0 h 10000"/>
              <a:gd name="connsiteX0" fmla="*/ 9527 w 10027"/>
              <a:gd name="connsiteY0" fmla="*/ 0 h 10000"/>
              <a:gd name="connsiteX1" fmla="*/ 3446 w 10027"/>
              <a:gd name="connsiteY1" fmla="*/ 0 h 10000"/>
              <a:gd name="connsiteX2" fmla="*/ 3120 w 10027"/>
              <a:gd name="connsiteY2" fmla="*/ 217 h 10000"/>
              <a:gd name="connsiteX3" fmla="*/ 614 w 10027"/>
              <a:gd name="connsiteY3" fmla="*/ 4455 h 10000"/>
              <a:gd name="connsiteX4" fmla="*/ 614 w 10027"/>
              <a:gd name="connsiteY4" fmla="*/ 4455 h 10000"/>
              <a:gd name="connsiteX5" fmla="*/ 0 w 10027"/>
              <a:gd name="connsiteY5" fmla="*/ 10000 h 10000"/>
              <a:gd name="connsiteX6" fmla="*/ 610 w 10027"/>
              <a:gd name="connsiteY6" fmla="*/ 8624 h 10000"/>
              <a:gd name="connsiteX7" fmla="*/ 9998 w 10027"/>
              <a:gd name="connsiteY7" fmla="*/ 8673 h 10000"/>
              <a:gd name="connsiteX8" fmla="*/ 9998 w 10027"/>
              <a:gd name="connsiteY8" fmla="*/ 8673 h 10000"/>
              <a:gd name="connsiteX9" fmla="*/ 9991 w 10027"/>
              <a:gd name="connsiteY9" fmla="*/ 778 h 10000"/>
              <a:gd name="connsiteX10" fmla="*/ 9527 w 10027"/>
              <a:gd name="connsiteY10" fmla="*/ 0 h 10000"/>
              <a:gd name="connsiteX0" fmla="*/ 9611 w 10111"/>
              <a:gd name="connsiteY0" fmla="*/ 0 h 8673"/>
              <a:gd name="connsiteX1" fmla="*/ 3530 w 10111"/>
              <a:gd name="connsiteY1" fmla="*/ 0 h 8673"/>
              <a:gd name="connsiteX2" fmla="*/ 3204 w 10111"/>
              <a:gd name="connsiteY2" fmla="*/ 217 h 8673"/>
              <a:gd name="connsiteX3" fmla="*/ 698 w 10111"/>
              <a:gd name="connsiteY3" fmla="*/ 4455 h 8673"/>
              <a:gd name="connsiteX4" fmla="*/ 698 w 10111"/>
              <a:gd name="connsiteY4" fmla="*/ 4455 h 8673"/>
              <a:gd name="connsiteX5" fmla="*/ 694 w 10111"/>
              <a:gd name="connsiteY5" fmla="*/ 8624 h 8673"/>
              <a:gd name="connsiteX6" fmla="*/ 10082 w 10111"/>
              <a:gd name="connsiteY6" fmla="*/ 8673 h 8673"/>
              <a:gd name="connsiteX7" fmla="*/ 10082 w 10111"/>
              <a:gd name="connsiteY7" fmla="*/ 8673 h 8673"/>
              <a:gd name="connsiteX8" fmla="*/ 10075 w 10111"/>
              <a:gd name="connsiteY8" fmla="*/ 778 h 8673"/>
              <a:gd name="connsiteX9" fmla="*/ 9611 w 10111"/>
              <a:gd name="connsiteY9" fmla="*/ 0 h 8673"/>
              <a:gd name="connsiteX0" fmla="*/ 9505 w 10000"/>
              <a:gd name="connsiteY0" fmla="*/ 0 h 10000"/>
              <a:gd name="connsiteX1" fmla="*/ 3491 w 10000"/>
              <a:gd name="connsiteY1" fmla="*/ 0 h 10000"/>
              <a:gd name="connsiteX2" fmla="*/ 3169 w 10000"/>
              <a:gd name="connsiteY2" fmla="*/ 250 h 10000"/>
              <a:gd name="connsiteX3" fmla="*/ 690 w 10000"/>
              <a:gd name="connsiteY3" fmla="*/ 5137 h 10000"/>
              <a:gd name="connsiteX4" fmla="*/ 690 w 10000"/>
              <a:gd name="connsiteY4" fmla="*/ 5137 h 10000"/>
              <a:gd name="connsiteX5" fmla="*/ 686 w 10000"/>
              <a:gd name="connsiteY5" fmla="*/ 9957 h 10000"/>
              <a:gd name="connsiteX6" fmla="*/ 9971 w 10000"/>
              <a:gd name="connsiteY6" fmla="*/ 10000 h 10000"/>
              <a:gd name="connsiteX7" fmla="*/ 9971 w 10000"/>
              <a:gd name="connsiteY7" fmla="*/ 10000 h 10000"/>
              <a:gd name="connsiteX8" fmla="*/ 9964 w 10000"/>
              <a:gd name="connsiteY8" fmla="*/ 897 h 10000"/>
              <a:gd name="connsiteX9" fmla="*/ 9505 w 10000"/>
              <a:gd name="connsiteY9" fmla="*/ 0 h 10000"/>
              <a:gd name="connsiteX0" fmla="*/ 8819 w 9314"/>
              <a:gd name="connsiteY0" fmla="*/ 0 h 10000"/>
              <a:gd name="connsiteX1" fmla="*/ 2805 w 9314"/>
              <a:gd name="connsiteY1" fmla="*/ 0 h 10000"/>
              <a:gd name="connsiteX2" fmla="*/ 2483 w 9314"/>
              <a:gd name="connsiteY2" fmla="*/ 250 h 10000"/>
              <a:gd name="connsiteX3" fmla="*/ 4 w 9314"/>
              <a:gd name="connsiteY3" fmla="*/ 5137 h 10000"/>
              <a:gd name="connsiteX4" fmla="*/ 0 w 9314"/>
              <a:gd name="connsiteY4" fmla="*/ 9957 h 10000"/>
              <a:gd name="connsiteX5" fmla="*/ 9285 w 9314"/>
              <a:gd name="connsiteY5" fmla="*/ 10000 h 10000"/>
              <a:gd name="connsiteX6" fmla="*/ 9285 w 9314"/>
              <a:gd name="connsiteY6" fmla="*/ 10000 h 10000"/>
              <a:gd name="connsiteX7" fmla="*/ 9278 w 9314"/>
              <a:gd name="connsiteY7" fmla="*/ 897 h 10000"/>
              <a:gd name="connsiteX8" fmla="*/ 8819 w 9314"/>
              <a:gd name="connsiteY8" fmla="*/ 0 h 10000"/>
              <a:gd name="connsiteX0" fmla="*/ 9483 w 10014"/>
              <a:gd name="connsiteY0" fmla="*/ 0 h 10000"/>
              <a:gd name="connsiteX1" fmla="*/ 3026 w 10014"/>
              <a:gd name="connsiteY1" fmla="*/ 0 h 10000"/>
              <a:gd name="connsiteX2" fmla="*/ 2680 w 10014"/>
              <a:gd name="connsiteY2" fmla="*/ 250 h 10000"/>
              <a:gd name="connsiteX3" fmla="*/ 18 w 10014"/>
              <a:gd name="connsiteY3" fmla="*/ 5137 h 10000"/>
              <a:gd name="connsiteX4" fmla="*/ 0 w 10014"/>
              <a:gd name="connsiteY4" fmla="*/ 9970 h 10000"/>
              <a:gd name="connsiteX5" fmla="*/ 9983 w 10014"/>
              <a:gd name="connsiteY5" fmla="*/ 10000 h 10000"/>
              <a:gd name="connsiteX6" fmla="*/ 9983 w 10014"/>
              <a:gd name="connsiteY6" fmla="*/ 10000 h 10000"/>
              <a:gd name="connsiteX7" fmla="*/ 9975 w 10014"/>
              <a:gd name="connsiteY7" fmla="*/ 897 h 10000"/>
              <a:gd name="connsiteX8" fmla="*/ 9483 w 10014"/>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4" h="10000">
                <a:moveTo>
                  <a:pt x="9483" y="0"/>
                </a:moveTo>
                <a:lnTo>
                  <a:pt x="3026" y="0"/>
                </a:lnTo>
                <a:cubicBezTo>
                  <a:pt x="2826" y="-2"/>
                  <a:pt x="2773" y="78"/>
                  <a:pt x="2680" y="250"/>
                </a:cubicBezTo>
                <a:lnTo>
                  <a:pt x="18" y="5137"/>
                </a:lnTo>
                <a:cubicBezTo>
                  <a:pt x="17" y="6744"/>
                  <a:pt x="1" y="8363"/>
                  <a:pt x="0" y="9970"/>
                </a:cubicBezTo>
                <a:lnTo>
                  <a:pt x="9983" y="10000"/>
                </a:lnTo>
                <a:lnTo>
                  <a:pt x="9983" y="10000"/>
                </a:lnTo>
                <a:cubicBezTo>
                  <a:pt x="9982" y="8483"/>
                  <a:pt x="10060" y="2564"/>
                  <a:pt x="9975" y="897"/>
                </a:cubicBezTo>
                <a:cubicBezTo>
                  <a:pt x="9975" y="400"/>
                  <a:pt x="9761" y="0"/>
                  <a:pt x="9483" y="0"/>
                </a:cubicBezTo>
              </a:path>
            </a:pathLst>
          </a:custGeom>
          <a:solidFill>
            <a:schemeClr val="tx2"/>
          </a:solidFill>
          <a:ln>
            <a:noFill/>
          </a:ln>
        </p:spPr>
        <p:txBody>
          <a:bodyPr vert="horz" wrap="square" lIns="60366" tIns="30183" rIns="60366" bIns="30183" numCol="1" anchor="t" anchorCtr="0" compatLnSpc="1">
            <a:prstTxWarp prst="textNoShape">
              <a:avLst/>
            </a:prstTxWarp>
          </a:bodyPr>
          <a:lstStyle/>
          <a:p>
            <a:pPr marL="0" marR="0" lvl="0" indent="0" algn="l" defTabSz="603677" rtl="0" eaLnBrk="1" fontAlgn="auto" latinLnBrk="0" hangingPunct="1">
              <a:lnSpc>
                <a:spcPct val="100000"/>
              </a:lnSpc>
              <a:spcBef>
                <a:spcPts val="0"/>
              </a:spcBef>
              <a:spcAft>
                <a:spcPts val="0"/>
              </a:spcAft>
              <a:buClrTx/>
              <a:buSzTx/>
              <a:buFontTx/>
              <a:buNone/>
              <a:tabLst/>
              <a:defRPr/>
            </a:pPr>
            <a:endParaRPr kumimoji="0" lang="en-GB" sz="118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2809923" y="4443168"/>
            <a:ext cx="6841244" cy="988355"/>
          </a:xfrm>
          <a:prstGeom prst="rect">
            <a:avLst/>
          </a:prstGeom>
        </p:spPr>
        <p:txBody>
          <a:bodyPr wrap="square" lIns="0" tIns="0" rIns="0" bIns="0"/>
          <a:lstStyle>
            <a:lvl1pPr marL="0" indent="0">
              <a:buNone/>
              <a:defRPr sz="2575">
                <a:solidFill>
                  <a:srgbClr val="FF8200"/>
                </a:solidFill>
                <a:latin typeface="Arial" panose="020B0604020202020204" pitchFamily="34" charset="0"/>
                <a:cs typeface="Arial" panose="020B0604020202020204" pitchFamily="34" charset="0"/>
              </a:defRPr>
            </a:lvl1pPr>
            <a:lvl5pPr>
              <a:defRPr/>
            </a:lvl5pPr>
          </a:lstStyle>
          <a:p>
            <a:pPr lvl="0"/>
            <a:r>
              <a:rPr lang="en-US"/>
              <a:t>Second line in accent </a:t>
            </a:r>
            <a:r>
              <a:rPr lang="en-US" err="1"/>
              <a:t>colour</a:t>
            </a:r>
            <a:endParaRPr lang="en-GB"/>
          </a:p>
        </p:txBody>
      </p:sp>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2809923" y="3245997"/>
            <a:ext cx="6841244" cy="1172293"/>
          </a:xfrm>
          <a:prstGeom prst="rect">
            <a:avLst/>
          </a:prstGeom>
        </p:spPr>
        <p:txBody>
          <a:bodyPr wrap="square" lIns="0" tIns="0" rIns="0" bIns="0" anchor="b" anchorCtr="0"/>
          <a:lstStyle>
            <a:lvl1pPr marL="0" indent="0">
              <a:buNone/>
              <a:defRPr lang="en-GB" sz="2575"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2641">
                <a:solidFill>
                  <a:schemeClr val="bg1"/>
                </a:solidFill>
                <a:latin typeface="Arial" panose="020B0604020202020204" pitchFamily="34" charset="0"/>
                <a:cs typeface="Arial" panose="020B0604020202020204" pitchFamily="34" charset="0"/>
              </a:rPr>
              <a:t>Divider title</a:t>
            </a:r>
          </a:p>
        </p:txBody>
      </p:sp>
      <p:sp>
        <p:nvSpPr>
          <p:cNvPr id="10" name="Footer Placeholder 9">
            <a:extLst>
              <a:ext uri="{FF2B5EF4-FFF2-40B4-BE49-F238E27FC236}">
                <a16:creationId xmlns:a16="http://schemas.microsoft.com/office/drawing/2014/main" id="{9D813F38-93AE-4E98-9179-4F4E303B8897}"/>
              </a:ext>
            </a:extLst>
          </p:cNvPr>
          <p:cNvSpPr>
            <a:spLocks noGrp="1"/>
          </p:cNvSpPr>
          <p:nvPr>
            <p:ph type="ftr" sz="quarter" idx="15"/>
          </p:nvPr>
        </p:nvSpPr>
        <p:spPr/>
        <p:txBody>
          <a:bodyPr/>
          <a:lstStyle>
            <a:lvl1pPr>
              <a:defRPr>
                <a:solidFill>
                  <a:schemeClr val="bg1"/>
                </a:solidFill>
              </a:defRPr>
            </a:lvl1pPr>
          </a:lstStyle>
          <a:p>
            <a:pPr defTabSz="603677">
              <a:defRPr/>
            </a:pPr>
            <a:r>
              <a:rPr lang="en-GB">
                <a:solidFill>
                  <a:prstClr val="white"/>
                </a:solidFill>
                <a:cs typeface="Arial" panose="020B0604020202020204" pitchFamily="34" charset="0"/>
              </a:rPr>
              <a:t>Official</a:t>
            </a:r>
          </a:p>
        </p:txBody>
      </p:sp>
      <p:sp>
        <p:nvSpPr>
          <p:cNvPr id="11" name="Slide Number Placeholder 10">
            <a:extLst>
              <a:ext uri="{FF2B5EF4-FFF2-40B4-BE49-F238E27FC236}">
                <a16:creationId xmlns:a16="http://schemas.microsoft.com/office/drawing/2014/main" id="{28119C19-7F8C-41F6-B5B8-599B5F6958D5}"/>
              </a:ext>
            </a:extLst>
          </p:cNvPr>
          <p:cNvSpPr>
            <a:spLocks noGrp="1"/>
          </p:cNvSpPr>
          <p:nvPr>
            <p:ph type="sldNum" sz="quarter" idx="16"/>
          </p:nvPr>
        </p:nvSpPr>
        <p:spPr/>
        <p:txBody>
          <a:bodyPr/>
          <a:lstStyle>
            <a:lvl1pPr>
              <a:defRPr>
                <a:solidFill>
                  <a:schemeClr val="bg1"/>
                </a:solidFill>
              </a:defRPr>
            </a:lvl1pPr>
          </a:lstStyle>
          <a:p>
            <a:pPr defTabSz="603677">
              <a:defRPr/>
            </a:pPr>
            <a:fld id="{65B4609B-8544-49CE-A746-405E0ACF444D}" type="slidenum">
              <a:rPr lang="en-GB" smtClean="0">
                <a:solidFill>
                  <a:prstClr val="white"/>
                </a:solidFill>
              </a:rPr>
              <a:pPr defTabSz="603677">
                <a:defRPr/>
              </a:pPr>
              <a:t>‹#›</a:t>
            </a:fld>
            <a:endParaRPr lang="en-GB">
              <a:solidFill>
                <a:prstClr val="white"/>
              </a:solidFill>
            </a:endParaRPr>
          </a:p>
        </p:txBody>
      </p:sp>
    </p:spTree>
    <p:extLst>
      <p:ext uri="{BB962C8B-B14F-4D97-AF65-F5344CB8AC3E}">
        <p14:creationId xmlns:p14="http://schemas.microsoft.com/office/powerpoint/2010/main" val="996845279"/>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10902" userDrawn="1">
          <p15:clr>
            <a:srgbClr val="FBAE40"/>
          </p15:clr>
        </p15:guide>
        <p15:guide id="3" pos="73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9EE69-59DD-4AA3-833E-57C67477252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A484EE-F9CA-4B5D-ADAF-0A27B4A546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629589-B7AB-49A7-99EE-EC090A8A8B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F9EB8DD-DC5E-4A73-9D90-3804595F39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0649AA-3B9B-4898-8BC4-542EB7C48C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93C0A0-85ED-4D2F-B4E3-EBCAEFCB76AA}"/>
              </a:ext>
            </a:extLst>
          </p:cNvPr>
          <p:cNvSpPr>
            <a:spLocks noGrp="1"/>
          </p:cNvSpPr>
          <p:nvPr>
            <p:ph type="dt" sz="half" idx="10"/>
          </p:nvPr>
        </p:nvSpPr>
        <p:spPr/>
        <p:txBody>
          <a:bodyPr/>
          <a:lstStyle/>
          <a:p>
            <a:fld id="{7EFE540F-2452-4FA0-9CC3-53747795DC1D}" type="datetimeFigureOut">
              <a:rPr lang="en-GB" smtClean="0"/>
              <a:t>09/08/2022</a:t>
            </a:fld>
            <a:endParaRPr lang="en-GB"/>
          </a:p>
        </p:txBody>
      </p:sp>
      <p:sp>
        <p:nvSpPr>
          <p:cNvPr id="8" name="Footer Placeholder 7">
            <a:extLst>
              <a:ext uri="{FF2B5EF4-FFF2-40B4-BE49-F238E27FC236}">
                <a16:creationId xmlns:a16="http://schemas.microsoft.com/office/drawing/2014/main" id="{39D62285-68F2-4D4F-92C5-EF8D4CC876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4C615B8-BE68-4AFE-A199-D42689270F89}"/>
              </a:ext>
            </a:extLst>
          </p:cNvPr>
          <p:cNvSpPr>
            <a:spLocks noGrp="1"/>
          </p:cNvSpPr>
          <p:nvPr>
            <p:ph type="sldNum" sz="quarter" idx="12"/>
          </p:nvPr>
        </p:nvSpPr>
        <p:spPr/>
        <p:txBody>
          <a:bodyPr/>
          <a:lstStyle/>
          <a:p>
            <a:fld id="{5EA33E06-E3C1-4172-A795-26811FFC3CCA}" type="slidenum">
              <a:rPr lang="en-GB" smtClean="0"/>
              <a:t>‹#›</a:t>
            </a:fld>
            <a:endParaRPr lang="en-GB"/>
          </a:p>
        </p:txBody>
      </p:sp>
    </p:spTree>
    <p:extLst>
      <p:ext uri="{BB962C8B-B14F-4D97-AF65-F5344CB8AC3E}">
        <p14:creationId xmlns:p14="http://schemas.microsoft.com/office/powerpoint/2010/main" val="3191430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6080-1F38-4A11-B37E-D7FDA91B092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FDEB0AB-D47B-4D2D-B845-C14058319E13}"/>
              </a:ext>
            </a:extLst>
          </p:cNvPr>
          <p:cNvSpPr>
            <a:spLocks noGrp="1"/>
          </p:cNvSpPr>
          <p:nvPr>
            <p:ph type="dt" sz="half" idx="10"/>
          </p:nvPr>
        </p:nvSpPr>
        <p:spPr/>
        <p:txBody>
          <a:bodyPr/>
          <a:lstStyle/>
          <a:p>
            <a:fld id="{7EFE540F-2452-4FA0-9CC3-53747795DC1D}" type="datetimeFigureOut">
              <a:rPr lang="en-GB" smtClean="0"/>
              <a:t>09/08/2022</a:t>
            </a:fld>
            <a:endParaRPr lang="en-GB"/>
          </a:p>
        </p:txBody>
      </p:sp>
      <p:sp>
        <p:nvSpPr>
          <p:cNvPr id="4" name="Footer Placeholder 3">
            <a:extLst>
              <a:ext uri="{FF2B5EF4-FFF2-40B4-BE49-F238E27FC236}">
                <a16:creationId xmlns:a16="http://schemas.microsoft.com/office/drawing/2014/main" id="{32BD486B-557E-4659-AAFD-01174BABFE6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61157E-9219-43AC-B75D-8C2BEFDAD782}"/>
              </a:ext>
            </a:extLst>
          </p:cNvPr>
          <p:cNvSpPr>
            <a:spLocks noGrp="1"/>
          </p:cNvSpPr>
          <p:nvPr>
            <p:ph type="sldNum" sz="quarter" idx="12"/>
          </p:nvPr>
        </p:nvSpPr>
        <p:spPr/>
        <p:txBody>
          <a:bodyPr/>
          <a:lstStyle/>
          <a:p>
            <a:fld id="{5EA33E06-E3C1-4172-A795-26811FFC3CCA}" type="slidenum">
              <a:rPr lang="en-GB" smtClean="0"/>
              <a:t>‹#›</a:t>
            </a:fld>
            <a:endParaRPr lang="en-GB"/>
          </a:p>
        </p:txBody>
      </p:sp>
    </p:spTree>
    <p:extLst>
      <p:ext uri="{BB962C8B-B14F-4D97-AF65-F5344CB8AC3E}">
        <p14:creationId xmlns:p14="http://schemas.microsoft.com/office/powerpoint/2010/main" val="290350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CDA189-6D36-4B45-959A-C4C910C0B55C}"/>
              </a:ext>
            </a:extLst>
          </p:cNvPr>
          <p:cNvSpPr>
            <a:spLocks noGrp="1"/>
          </p:cNvSpPr>
          <p:nvPr>
            <p:ph type="dt" sz="half" idx="10"/>
          </p:nvPr>
        </p:nvSpPr>
        <p:spPr/>
        <p:txBody>
          <a:bodyPr/>
          <a:lstStyle/>
          <a:p>
            <a:fld id="{7EFE540F-2452-4FA0-9CC3-53747795DC1D}" type="datetimeFigureOut">
              <a:rPr lang="en-GB" smtClean="0"/>
              <a:t>09/08/2022</a:t>
            </a:fld>
            <a:endParaRPr lang="en-GB"/>
          </a:p>
        </p:txBody>
      </p:sp>
      <p:sp>
        <p:nvSpPr>
          <p:cNvPr id="3" name="Footer Placeholder 2">
            <a:extLst>
              <a:ext uri="{FF2B5EF4-FFF2-40B4-BE49-F238E27FC236}">
                <a16:creationId xmlns:a16="http://schemas.microsoft.com/office/drawing/2014/main" id="{6CE48802-57DA-4640-BAD1-B7CC2C784CC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5317313-C806-4D50-B95A-21BB5FA2E238}"/>
              </a:ext>
            </a:extLst>
          </p:cNvPr>
          <p:cNvSpPr>
            <a:spLocks noGrp="1"/>
          </p:cNvSpPr>
          <p:nvPr>
            <p:ph type="sldNum" sz="quarter" idx="12"/>
          </p:nvPr>
        </p:nvSpPr>
        <p:spPr/>
        <p:txBody>
          <a:bodyPr/>
          <a:lstStyle/>
          <a:p>
            <a:fld id="{5EA33E06-E3C1-4172-A795-26811FFC3CCA}" type="slidenum">
              <a:rPr lang="en-GB" smtClean="0"/>
              <a:t>‹#›</a:t>
            </a:fld>
            <a:endParaRPr lang="en-GB"/>
          </a:p>
        </p:txBody>
      </p:sp>
    </p:spTree>
    <p:extLst>
      <p:ext uri="{BB962C8B-B14F-4D97-AF65-F5344CB8AC3E}">
        <p14:creationId xmlns:p14="http://schemas.microsoft.com/office/powerpoint/2010/main" val="4237387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C6952-1508-4EC5-B790-6594ED184F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9BD231-37C4-40AB-8FBB-FCB6809C28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5F4F8B8-2B5C-4A2F-BBE5-CC8F9243F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9CC4B5-2038-4336-98FE-D8666E05FA4A}"/>
              </a:ext>
            </a:extLst>
          </p:cNvPr>
          <p:cNvSpPr>
            <a:spLocks noGrp="1"/>
          </p:cNvSpPr>
          <p:nvPr>
            <p:ph type="dt" sz="half" idx="10"/>
          </p:nvPr>
        </p:nvSpPr>
        <p:spPr/>
        <p:txBody>
          <a:bodyPr/>
          <a:lstStyle/>
          <a:p>
            <a:fld id="{7EFE540F-2452-4FA0-9CC3-53747795DC1D}" type="datetimeFigureOut">
              <a:rPr lang="en-GB" smtClean="0"/>
              <a:t>09/08/2022</a:t>
            </a:fld>
            <a:endParaRPr lang="en-GB"/>
          </a:p>
        </p:txBody>
      </p:sp>
      <p:sp>
        <p:nvSpPr>
          <p:cNvPr id="6" name="Footer Placeholder 5">
            <a:extLst>
              <a:ext uri="{FF2B5EF4-FFF2-40B4-BE49-F238E27FC236}">
                <a16:creationId xmlns:a16="http://schemas.microsoft.com/office/drawing/2014/main" id="{C493B813-ED15-45F6-A3C5-9D6590F2FD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5B5C5E-CC32-4306-B35B-CDDF82321A06}"/>
              </a:ext>
            </a:extLst>
          </p:cNvPr>
          <p:cNvSpPr>
            <a:spLocks noGrp="1"/>
          </p:cNvSpPr>
          <p:nvPr>
            <p:ph type="sldNum" sz="quarter" idx="12"/>
          </p:nvPr>
        </p:nvSpPr>
        <p:spPr/>
        <p:txBody>
          <a:bodyPr/>
          <a:lstStyle/>
          <a:p>
            <a:fld id="{5EA33E06-E3C1-4172-A795-26811FFC3CCA}" type="slidenum">
              <a:rPr lang="en-GB" smtClean="0"/>
              <a:t>‹#›</a:t>
            </a:fld>
            <a:endParaRPr lang="en-GB"/>
          </a:p>
        </p:txBody>
      </p:sp>
    </p:spTree>
    <p:extLst>
      <p:ext uri="{BB962C8B-B14F-4D97-AF65-F5344CB8AC3E}">
        <p14:creationId xmlns:p14="http://schemas.microsoft.com/office/powerpoint/2010/main" val="60017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F1F23-45D1-4AB9-BD30-AE9195D05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C10B09E-72BB-4343-93DB-E07954088F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0368AC9-923A-43DD-874C-FB1BACB4C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778A16-7659-4890-96A7-91CD787250BF}"/>
              </a:ext>
            </a:extLst>
          </p:cNvPr>
          <p:cNvSpPr>
            <a:spLocks noGrp="1"/>
          </p:cNvSpPr>
          <p:nvPr>
            <p:ph type="dt" sz="half" idx="10"/>
          </p:nvPr>
        </p:nvSpPr>
        <p:spPr/>
        <p:txBody>
          <a:bodyPr/>
          <a:lstStyle/>
          <a:p>
            <a:fld id="{7EFE540F-2452-4FA0-9CC3-53747795DC1D}" type="datetimeFigureOut">
              <a:rPr lang="en-GB" smtClean="0"/>
              <a:t>09/08/2022</a:t>
            </a:fld>
            <a:endParaRPr lang="en-GB"/>
          </a:p>
        </p:txBody>
      </p:sp>
      <p:sp>
        <p:nvSpPr>
          <p:cNvPr id="6" name="Footer Placeholder 5">
            <a:extLst>
              <a:ext uri="{FF2B5EF4-FFF2-40B4-BE49-F238E27FC236}">
                <a16:creationId xmlns:a16="http://schemas.microsoft.com/office/drawing/2014/main" id="{81CA74D7-3448-46F1-980F-F1A67071EA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E5461B-5E9D-4107-BD09-D1F256F48474}"/>
              </a:ext>
            </a:extLst>
          </p:cNvPr>
          <p:cNvSpPr>
            <a:spLocks noGrp="1"/>
          </p:cNvSpPr>
          <p:nvPr>
            <p:ph type="sldNum" sz="quarter" idx="12"/>
          </p:nvPr>
        </p:nvSpPr>
        <p:spPr/>
        <p:txBody>
          <a:bodyPr/>
          <a:lstStyle/>
          <a:p>
            <a:fld id="{5EA33E06-E3C1-4172-A795-26811FFC3CCA}" type="slidenum">
              <a:rPr lang="en-GB" smtClean="0"/>
              <a:t>‹#›</a:t>
            </a:fld>
            <a:endParaRPr lang="en-GB"/>
          </a:p>
        </p:txBody>
      </p:sp>
    </p:spTree>
    <p:extLst>
      <p:ext uri="{BB962C8B-B14F-4D97-AF65-F5344CB8AC3E}">
        <p14:creationId xmlns:p14="http://schemas.microsoft.com/office/powerpoint/2010/main" val="661113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2A18-E8D2-4C1F-A1D5-F80F3E8E66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FD6D44-624F-4125-814E-6BD01D1126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ECA126-A7CF-4F66-B802-1E8AF718461A}"/>
              </a:ext>
            </a:extLst>
          </p:cNvPr>
          <p:cNvSpPr>
            <a:spLocks noGrp="1"/>
          </p:cNvSpPr>
          <p:nvPr>
            <p:ph type="dt" sz="half" idx="10"/>
          </p:nvPr>
        </p:nvSpPr>
        <p:spPr/>
        <p:txBody>
          <a:bodyPr/>
          <a:lstStyle/>
          <a:p>
            <a:fld id="{7EFE540F-2452-4FA0-9CC3-53747795DC1D}" type="datetimeFigureOut">
              <a:rPr lang="en-GB" smtClean="0"/>
              <a:t>09/08/2022</a:t>
            </a:fld>
            <a:endParaRPr lang="en-GB"/>
          </a:p>
        </p:txBody>
      </p:sp>
      <p:sp>
        <p:nvSpPr>
          <p:cNvPr id="5" name="Footer Placeholder 4">
            <a:extLst>
              <a:ext uri="{FF2B5EF4-FFF2-40B4-BE49-F238E27FC236}">
                <a16:creationId xmlns:a16="http://schemas.microsoft.com/office/drawing/2014/main" id="{5CA2E578-D45E-4682-A2C1-D9B7620CC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11241C-C776-4CE2-AAFF-1F7E39CE6C5B}"/>
              </a:ext>
            </a:extLst>
          </p:cNvPr>
          <p:cNvSpPr>
            <a:spLocks noGrp="1"/>
          </p:cNvSpPr>
          <p:nvPr>
            <p:ph type="sldNum" sz="quarter" idx="12"/>
          </p:nvPr>
        </p:nvSpPr>
        <p:spPr/>
        <p:txBody>
          <a:bodyPr/>
          <a:lstStyle/>
          <a:p>
            <a:fld id="{5EA33E06-E3C1-4172-A795-26811FFC3CCA}" type="slidenum">
              <a:rPr lang="en-GB" smtClean="0"/>
              <a:t>‹#›</a:t>
            </a:fld>
            <a:endParaRPr lang="en-GB"/>
          </a:p>
        </p:txBody>
      </p:sp>
    </p:spTree>
    <p:extLst>
      <p:ext uri="{BB962C8B-B14F-4D97-AF65-F5344CB8AC3E}">
        <p14:creationId xmlns:p14="http://schemas.microsoft.com/office/powerpoint/2010/main" val="2601186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CFD966-1BE8-45F3-81EF-C260D540A7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7E6ECD-1A8E-42F6-BFC5-01A3C9C138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FC778A-6494-444A-91A7-ECD6EC3E77CE}"/>
              </a:ext>
            </a:extLst>
          </p:cNvPr>
          <p:cNvSpPr>
            <a:spLocks noGrp="1"/>
          </p:cNvSpPr>
          <p:nvPr>
            <p:ph type="dt" sz="half" idx="10"/>
          </p:nvPr>
        </p:nvSpPr>
        <p:spPr/>
        <p:txBody>
          <a:bodyPr/>
          <a:lstStyle/>
          <a:p>
            <a:fld id="{7EFE540F-2452-4FA0-9CC3-53747795DC1D}" type="datetimeFigureOut">
              <a:rPr lang="en-GB" smtClean="0"/>
              <a:t>09/08/2022</a:t>
            </a:fld>
            <a:endParaRPr lang="en-GB"/>
          </a:p>
        </p:txBody>
      </p:sp>
      <p:sp>
        <p:nvSpPr>
          <p:cNvPr id="5" name="Footer Placeholder 4">
            <a:extLst>
              <a:ext uri="{FF2B5EF4-FFF2-40B4-BE49-F238E27FC236}">
                <a16:creationId xmlns:a16="http://schemas.microsoft.com/office/drawing/2014/main" id="{6B519E67-7B49-4964-9647-6A4A416AAF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7A1ED8-B676-406C-8B25-48FF42ACA17A}"/>
              </a:ext>
            </a:extLst>
          </p:cNvPr>
          <p:cNvSpPr>
            <a:spLocks noGrp="1"/>
          </p:cNvSpPr>
          <p:nvPr>
            <p:ph type="sldNum" sz="quarter" idx="12"/>
          </p:nvPr>
        </p:nvSpPr>
        <p:spPr/>
        <p:txBody>
          <a:bodyPr/>
          <a:lstStyle/>
          <a:p>
            <a:fld id="{5EA33E06-E3C1-4172-A795-26811FFC3CCA}" type="slidenum">
              <a:rPr lang="en-GB" smtClean="0"/>
              <a:t>‹#›</a:t>
            </a:fld>
            <a:endParaRPr lang="en-GB"/>
          </a:p>
        </p:txBody>
      </p:sp>
    </p:spTree>
    <p:extLst>
      <p:ext uri="{BB962C8B-B14F-4D97-AF65-F5344CB8AC3E}">
        <p14:creationId xmlns:p14="http://schemas.microsoft.com/office/powerpoint/2010/main" val="1838536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C9234DFC-D9E5-4DFB-9611-CE79E5C801E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2928221"/>
            <a:ext cx="5163223" cy="2333011"/>
          </a:xfrm>
          <a:prstGeom prst="rect">
            <a:avLst/>
          </a:prstGeom>
        </p:spPr>
      </p:pic>
      <p:sp>
        <p:nvSpPr>
          <p:cNvPr id="16" name="Picture Placeholder 7" title="Client logo placeholder">
            <a:extLst>
              <a:ext uri="{FF2B5EF4-FFF2-40B4-BE49-F238E27FC236}">
                <a16:creationId xmlns:a16="http://schemas.microsoft.com/office/drawing/2014/main" id="{B0BB70C8-A321-4A1F-9327-8F6BE6BF8AEB}"/>
              </a:ext>
            </a:extLst>
          </p:cNvPr>
          <p:cNvSpPr>
            <a:spLocks noGrp="1"/>
          </p:cNvSpPr>
          <p:nvPr>
            <p:ph type="pic" sz="quarter" idx="12" hasCustomPrompt="1"/>
          </p:nvPr>
        </p:nvSpPr>
        <p:spPr>
          <a:xfrm>
            <a:off x="9928800" y="5400000"/>
            <a:ext cx="1900800" cy="579600"/>
          </a:xfrm>
          <a:prstGeom prst="rect">
            <a:avLst/>
          </a:prstGeom>
          <a:solidFill>
            <a:srgbClr val="CAD0D6"/>
          </a:solidFill>
        </p:spPr>
        <p:txBody>
          <a:bodyPr wrap="none" lIns="0" tIns="0" rIns="0" bIns="0" anchor="ctr"/>
          <a:lstStyle>
            <a:lvl1pPr marL="0" indent="0" algn="ctr" defTabSz="742950" rtl="0" eaLnBrk="1" latinLnBrk="0" hangingPunct="1">
              <a:lnSpc>
                <a:spcPct val="90000"/>
              </a:lnSpc>
              <a:spcBef>
                <a:spcPts val="813"/>
              </a:spcBef>
              <a:buFont typeface="Arial" panose="020B0604020202020204" pitchFamily="34" charset="0"/>
              <a:buNone/>
              <a:defRPr lang="en-GB" sz="1138" kern="1200" dirty="0">
                <a:solidFill>
                  <a:schemeClr val="tx1">
                    <a:lumMod val="25000"/>
                  </a:schemeClr>
                </a:solidFill>
                <a:latin typeface="Arial" panose="020B0604020202020204" pitchFamily="34" charset="0"/>
                <a:ea typeface="+mn-ea"/>
                <a:cs typeface="Arial" panose="020B0604020202020204" pitchFamily="34" charset="0"/>
              </a:defRPr>
            </a:lvl1pPr>
          </a:lstStyle>
          <a:p>
            <a:r>
              <a:rPr lang="en-GB"/>
              <a:t>Partner/sponsor logo</a:t>
            </a:r>
          </a:p>
        </p:txBody>
      </p:sp>
      <p:sp>
        <p:nvSpPr>
          <p:cNvPr id="9" name="Text Placeholder 3"/>
          <p:cNvSpPr>
            <a:spLocks noGrp="1"/>
          </p:cNvSpPr>
          <p:nvPr>
            <p:ph type="body" sz="quarter" idx="11" hasCustomPrompt="1"/>
          </p:nvPr>
        </p:nvSpPr>
        <p:spPr>
          <a:xfrm>
            <a:off x="360001" y="4680001"/>
            <a:ext cx="4716825" cy="581230"/>
          </a:xfrm>
          <a:prstGeom prst="rect">
            <a:avLst/>
          </a:prstGeom>
        </p:spPr>
        <p:txBody>
          <a:bodyPr wrap="square" lIns="0" tIns="0" rIns="0" bIns="0"/>
          <a:lstStyle>
            <a:lvl1pPr marL="0" indent="0">
              <a:buNone/>
              <a:defRPr sz="2275">
                <a:solidFill>
                  <a:srgbClr val="FF8200"/>
                </a:solidFill>
                <a:latin typeface="Arial" panose="020B0604020202020204" pitchFamily="34" charset="0"/>
                <a:cs typeface="Arial" panose="020B0604020202020204" pitchFamily="34" charset="0"/>
              </a:defRPr>
            </a:lvl1pPr>
            <a:lvl5pPr>
              <a:defRPr/>
            </a:lvl5pPr>
          </a:lstStyle>
          <a:p>
            <a:pPr lvl="0"/>
            <a:r>
              <a:rPr lang="en-US"/>
              <a:t>Subtitle</a:t>
            </a:r>
            <a:endParaRPr lang="en-GB"/>
          </a:p>
        </p:txBody>
      </p:sp>
      <p:sp>
        <p:nvSpPr>
          <p:cNvPr id="7" name="Text Placeholder 2"/>
          <p:cNvSpPr>
            <a:spLocks noGrp="1"/>
          </p:cNvSpPr>
          <p:nvPr>
            <p:ph type="body" sz="quarter" idx="10" hasCustomPrompt="1"/>
          </p:nvPr>
        </p:nvSpPr>
        <p:spPr>
          <a:xfrm>
            <a:off x="360001" y="3312000"/>
            <a:ext cx="4716825" cy="1299660"/>
          </a:xfrm>
          <a:prstGeom prst="rect">
            <a:avLst/>
          </a:prstGeom>
        </p:spPr>
        <p:txBody>
          <a:bodyPr wrap="square" lIns="0" tIns="0" rIns="0" bIns="0"/>
          <a:lstStyle>
            <a:lvl1pPr marL="0" indent="0">
              <a:buNone/>
              <a:defRPr lang="en-GB" sz="3169"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3250">
                <a:solidFill>
                  <a:schemeClr val="bg1"/>
                </a:solidFill>
                <a:latin typeface="Arial" panose="020B0604020202020204" pitchFamily="34" charset="0"/>
                <a:cs typeface="Arial" panose="020B0604020202020204" pitchFamily="34" charset="0"/>
              </a:rPr>
              <a:t>Title goes here</a:t>
            </a:r>
          </a:p>
        </p:txBody>
      </p:sp>
      <p:sp>
        <p:nvSpPr>
          <p:cNvPr id="3" name="Date Placeholder 2">
            <a:extLst>
              <a:ext uri="{FF2B5EF4-FFF2-40B4-BE49-F238E27FC236}">
                <a16:creationId xmlns:a16="http://schemas.microsoft.com/office/drawing/2014/main" id="{F1EC4B67-AB4B-474C-BCD4-655C48211EC1}"/>
              </a:ext>
            </a:extLst>
          </p:cNvPr>
          <p:cNvSpPr>
            <a:spLocks noGrp="1"/>
          </p:cNvSpPr>
          <p:nvPr>
            <p:ph type="dt" sz="half" idx="13"/>
          </p:nvPr>
        </p:nvSpPr>
        <p:spPr>
          <a:xfrm>
            <a:off x="9100800" y="6588000"/>
            <a:ext cx="2743200" cy="180000"/>
          </a:xfrm>
        </p:spPr>
        <p:txBody>
          <a:bodyPr/>
          <a:lstStyle>
            <a:lvl1pPr algn="r">
              <a:defRPr>
                <a:solidFill>
                  <a:schemeClr val="bg1"/>
                </a:solidFill>
              </a:defRPr>
            </a:lvl1pPr>
          </a:lstStyle>
          <a:p>
            <a:pPr defTabSz="742950">
              <a:defRPr/>
            </a:pPr>
            <a:endParaRPr lang="en-GB">
              <a:solidFill>
                <a:prstClr val="white"/>
              </a:solidFill>
            </a:endParaRPr>
          </a:p>
        </p:txBody>
      </p:sp>
      <p:sp>
        <p:nvSpPr>
          <p:cNvPr id="4" name="Footer Placeholder 3">
            <a:extLst>
              <a:ext uri="{FF2B5EF4-FFF2-40B4-BE49-F238E27FC236}">
                <a16:creationId xmlns:a16="http://schemas.microsoft.com/office/drawing/2014/main" id="{CC3011AE-61DB-48CA-88B4-D5B9FC571C31}"/>
              </a:ext>
            </a:extLst>
          </p:cNvPr>
          <p:cNvSpPr>
            <a:spLocks noGrp="1"/>
          </p:cNvSpPr>
          <p:nvPr>
            <p:ph type="ftr" sz="quarter" idx="14"/>
          </p:nvPr>
        </p:nvSpPr>
        <p:spPr/>
        <p:txBody>
          <a:bodyPr/>
          <a:lstStyle>
            <a:lvl1pPr>
              <a:defRPr>
                <a:solidFill>
                  <a:schemeClr val="bg1"/>
                </a:solidFill>
              </a:defRPr>
            </a:lvl1pPr>
          </a:lstStyle>
          <a:p>
            <a:pPr defTabSz="742950">
              <a:defRPr/>
            </a:pPr>
            <a:r>
              <a:rPr lang="en-GB">
                <a:solidFill>
                  <a:prstClr val="white"/>
                </a:solidFill>
                <a:cs typeface="Arial" panose="020B0604020202020204" pitchFamily="34" charset="0"/>
              </a:rPr>
              <a:t>Official Sensitive</a:t>
            </a:r>
          </a:p>
        </p:txBody>
      </p:sp>
      <p:pic>
        <p:nvPicPr>
          <p:cNvPr id="18" name="Picture 17">
            <a:extLst>
              <a:ext uri="{FF2B5EF4-FFF2-40B4-BE49-F238E27FC236}">
                <a16:creationId xmlns:a16="http://schemas.microsoft.com/office/drawing/2014/main" id="{A9AC350D-88AB-42EE-9B24-4D2244CDE6D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42311" y="432001"/>
            <a:ext cx="3234315" cy="763529"/>
          </a:xfrm>
          <a:prstGeom prst="rect">
            <a:avLst/>
          </a:prstGeom>
        </p:spPr>
      </p:pic>
    </p:spTree>
    <p:extLst>
      <p:ext uri="{BB962C8B-B14F-4D97-AF65-F5344CB8AC3E}">
        <p14:creationId xmlns:p14="http://schemas.microsoft.com/office/powerpoint/2010/main" val="3361182365"/>
      </p:ext>
    </p:extLst>
  </p:cSld>
  <p:clrMapOvr>
    <a:masterClrMapping/>
  </p:clrMapOvr>
  <p:extLst>
    <p:ext uri="{DCECCB84-F9BA-43D5-87BE-67443E8EF086}">
      <p15:sldGuideLst xmlns:p15="http://schemas.microsoft.com/office/powerpoint/2012/main">
        <p15:guide id="1" pos="56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slide option 2">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1EC4B67-AB4B-474C-BCD4-655C48211EC1}"/>
              </a:ext>
            </a:extLst>
          </p:cNvPr>
          <p:cNvSpPr>
            <a:spLocks noGrp="1"/>
          </p:cNvSpPr>
          <p:nvPr>
            <p:ph type="dt" sz="half" idx="13"/>
          </p:nvPr>
        </p:nvSpPr>
        <p:spPr>
          <a:xfrm>
            <a:off x="9100800" y="6588000"/>
            <a:ext cx="2743200" cy="180000"/>
          </a:xfrm>
        </p:spPr>
        <p:txBody>
          <a:bodyPr/>
          <a:lstStyle>
            <a:lvl1pPr algn="r">
              <a:defRPr/>
            </a:lvl1pPr>
          </a:lstStyle>
          <a:p>
            <a:pPr defTabSz="742950">
              <a:defRPr/>
            </a:pPr>
            <a:endParaRPr lang="en-GB">
              <a:solidFill>
                <a:prstClr val="black">
                  <a:tint val="75000"/>
                </a:prstClr>
              </a:solidFill>
            </a:endParaRPr>
          </a:p>
        </p:txBody>
      </p:sp>
      <p:pic>
        <p:nvPicPr>
          <p:cNvPr id="14" name="Graphic 13">
            <a:extLst>
              <a:ext uri="{FF2B5EF4-FFF2-40B4-BE49-F238E27FC236}">
                <a16:creationId xmlns:a16="http://schemas.microsoft.com/office/drawing/2014/main" id="{C9234DFC-D9E5-4DFB-9611-CE79E5C801E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2928221"/>
            <a:ext cx="5163223" cy="2333011"/>
          </a:xfrm>
          <a:prstGeom prst="rect">
            <a:avLst/>
          </a:prstGeom>
        </p:spPr>
      </p:pic>
      <p:sp>
        <p:nvSpPr>
          <p:cNvPr id="16" name="Picture Placeholder 7" title="Client logo placeholder">
            <a:extLst>
              <a:ext uri="{FF2B5EF4-FFF2-40B4-BE49-F238E27FC236}">
                <a16:creationId xmlns:a16="http://schemas.microsoft.com/office/drawing/2014/main" id="{B0BB70C8-A321-4A1F-9327-8F6BE6BF8AEB}"/>
              </a:ext>
            </a:extLst>
          </p:cNvPr>
          <p:cNvSpPr>
            <a:spLocks noGrp="1"/>
          </p:cNvSpPr>
          <p:nvPr>
            <p:ph type="pic" sz="quarter" idx="12" hasCustomPrompt="1"/>
          </p:nvPr>
        </p:nvSpPr>
        <p:spPr>
          <a:xfrm>
            <a:off x="9928800" y="5400000"/>
            <a:ext cx="1900800" cy="579600"/>
          </a:xfrm>
          <a:prstGeom prst="rect">
            <a:avLst/>
          </a:prstGeom>
          <a:solidFill>
            <a:srgbClr val="CAD0D6"/>
          </a:solidFill>
        </p:spPr>
        <p:txBody>
          <a:bodyPr wrap="none" lIns="0" tIns="0" rIns="0" bIns="0" anchor="ctr"/>
          <a:lstStyle>
            <a:lvl1pPr marL="0" indent="0" algn="ctr" defTabSz="742950" rtl="0" eaLnBrk="1" latinLnBrk="0" hangingPunct="1">
              <a:lnSpc>
                <a:spcPct val="90000"/>
              </a:lnSpc>
              <a:spcBef>
                <a:spcPts val="813"/>
              </a:spcBef>
              <a:buFont typeface="Arial" panose="020B0604020202020204" pitchFamily="34" charset="0"/>
              <a:buNone/>
              <a:defRPr lang="en-GB" sz="1138" kern="1200" dirty="0">
                <a:solidFill>
                  <a:schemeClr val="tx1">
                    <a:lumMod val="25000"/>
                  </a:schemeClr>
                </a:solidFill>
                <a:latin typeface="Arial" panose="020B0604020202020204" pitchFamily="34" charset="0"/>
                <a:ea typeface="+mn-ea"/>
                <a:cs typeface="Arial" panose="020B0604020202020204" pitchFamily="34" charset="0"/>
              </a:defRPr>
            </a:lvl1pPr>
          </a:lstStyle>
          <a:p>
            <a:r>
              <a:rPr lang="en-GB"/>
              <a:t>Partner/sponsor logo</a:t>
            </a:r>
          </a:p>
        </p:txBody>
      </p:sp>
      <p:sp>
        <p:nvSpPr>
          <p:cNvPr id="9" name="Text Placeholder 3"/>
          <p:cNvSpPr>
            <a:spLocks noGrp="1"/>
          </p:cNvSpPr>
          <p:nvPr>
            <p:ph type="body" sz="quarter" idx="11" hasCustomPrompt="1"/>
          </p:nvPr>
        </p:nvSpPr>
        <p:spPr>
          <a:xfrm>
            <a:off x="360001" y="4680001"/>
            <a:ext cx="4716825" cy="581230"/>
          </a:xfrm>
          <a:prstGeom prst="rect">
            <a:avLst/>
          </a:prstGeom>
        </p:spPr>
        <p:txBody>
          <a:bodyPr wrap="square" lIns="0" tIns="0" rIns="0" bIns="0"/>
          <a:lstStyle>
            <a:lvl1pPr marL="0" indent="0">
              <a:buNone/>
              <a:defRPr sz="2275">
                <a:solidFill>
                  <a:srgbClr val="FF8200"/>
                </a:solidFill>
                <a:latin typeface="Arial" panose="020B0604020202020204" pitchFamily="34" charset="0"/>
                <a:cs typeface="Arial" panose="020B0604020202020204" pitchFamily="34" charset="0"/>
              </a:defRPr>
            </a:lvl1pPr>
            <a:lvl5pPr>
              <a:defRPr/>
            </a:lvl5pPr>
          </a:lstStyle>
          <a:p>
            <a:pPr lvl="0"/>
            <a:r>
              <a:rPr lang="en-US"/>
              <a:t>Subtitle</a:t>
            </a:r>
            <a:endParaRPr lang="en-GB"/>
          </a:p>
        </p:txBody>
      </p:sp>
      <p:sp>
        <p:nvSpPr>
          <p:cNvPr id="7" name="Text Placeholder 2"/>
          <p:cNvSpPr>
            <a:spLocks noGrp="1"/>
          </p:cNvSpPr>
          <p:nvPr>
            <p:ph type="body" sz="quarter" idx="10" hasCustomPrompt="1"/>
          </p:nvPr>
        </p:nvSpPr>
        <p:spPr>
          <a:xfrm>
            <a:off x="360001" y="3312000"/>
            <a:ext cx="4716825" cy="1299660"/>
          </a:xfrm>
          <a:prstGeom prst="rect">
            <a:avLst/>
          </a:prstGeom>
        </p:spPr>
        <p:txBody>
          <a:bodyPr wrap="square" lIns="0" tIns="0" rIns="0" bIns="0"/>
          <a:lstStyle>
            <a:lvl1pPr marL="0" indent="0">
              <a:buNone/>
              <a:defRPr lang="en-GB" sz="3169"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3250">
                <a:solidFill>
                  <a:schemeClr val="bg1"/>
                </a:solidFill>
                <a:latin typeface="Arial" panose="020B0604020202020204" pitchFamily="34" charset="0"/>
                <a:cs typeface="Arial" panose="020B0604020202020204" pitchFamily="34" charset="0"/>
              </a:rPr>
              <a:t>Title goes here</a:t>
            </a:r>
          </a:p>
        </p:txBody>
      </p:sp>
      <p:sp>
        <p:nvSpPr>
          <p:cNvPr id="4" name="Footer Placeholder 3">
            <a:extLst>
              <a:ext uri="{FF2B5EF4-FFF2-40B4-BE49-F238E27FC236}">
                <a16:creationId xmlns:a16="http://schemas.microsoft.com/office/drawing/2014/main" id="{CC3011AE-61DB-48CA-88B4-D5B9FC571C31}"/>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 Sensitive</a:t>
            </a:r>
          </a:p>
        </p:txBody>
      </p:sp>
      <p:pic>
        <p:nvPicPr>
          <p:cNvPr id="15" name="Picture 14">
            <a:extLst>
              <a:ext uri="{FF2B5EF4-FFF2-40B4-BE49-F238E27FC236}">
                <a16:creationId xmlns:a16="http://schemas.microsoft.com/office/drawing/2014/main" id="{63EA8C6B-9EFD-4414-A70D-C3B96D4C814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0000" y="432001"/>
            <a:ext cx="3203065" cy="756151"/>
          </a:xfrm>
          <a:prstGeom prst="rect">
            <a:avLst/>
          </a:prstGeom>
        </p:spPr>
      </p:pic>
    </p:spTree>
    <p:extLst>
      <p:ext uri="{BB962C8B-B14F-4D97-AF65-F5344CB8AC3E}">
        <p14:creationId xmlns:p14="http://schemas.microsoft.com/office/powerpoint/2010/main" val="2325694976"/>
      </p:ext>
    </p:extLst>
  </p:cSld>
  <p:clrMapOvr>
    <a:masterClrMapping/>
  </p:clrMapOvr>
  <p:extLst>
    <p:ext uri="{DCECCB84-F9BA-43D5-87BE-67443E8EF086}">
      <p15:sldGuideLst xmlns:p15="http://schemas.microsoft.com/office/powerpoint/2012/main">
        <p15:guide id="1" pos="56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slide option 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CD3FC2B-85EC-42A7-903A-3D34F9339E9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2928221"/>
            <a:ext cx="5163223" cy="2333011"/>
          </a:xfrm>
          <a:prstGeom prst="rect">
            <a:avLst/>
          </a:prstGeom>
        </p:spPr>
      </p:pic>
      <p:sp>
        <p:nvSpPr>
          <p:cNvPr id="9" name="Text Placeholder 3"/>
          <p:cNvSpPr>
            <a:spLocks noGrp="1"/>
          </p:cNvSpPr>
          <p:nvPr>
            <p:ph type="body" sz="quarter" idx="11" hasCustomPrompt="1"/>
          </p:nvPr>
        </p:nvSpPr>
        <p:spPr>
          <a:xfrm>
            <a:off x="360001" y="4272876"/>
            <a:ext cx="4716825" cy="988355"/>
          </a:xfrm>
          <a:prstGeom prst="rect">
            <a:avLst/>
          </a:prstGeom>
        </p:spPr>
        <p:txBody>
          <a:bodyPr wrap="square" lIns="0" tIns="0" rIns="0" bIns="0"/>
          <a:lstStyle>
            <a:lvl1pPr marL="0" indent="0">
              <a:buNone/>
              <a:defRPr sz="3169">
                <a:solidFill>
                  <a:srgbClr val="FF8200"/>
                </a:solidFill>
                <a:latin typeface="Arial" panose="020B0604020202020204" pitchFamily="34" charset="0"/>
                <a:cs typeface="Arial" panose="020B0604020202020204" pitchFamily="34" charset="0"/>
              </a:defRPr>
            </a:lvl1pPr>
            <a:lvl5pPr>
              <a:defRPr/>
            </a:lvl5pPr>
          </a:lstStyle>
          <a:p>
            <a:pPr lvl="0"/>
            <a:r>
              <a:rPr lang="en-US"/>
              <a:t>Accent </a:t>
            </a:r>
            <a:r>
              <a:rPr lang="en-US" err="1"/>
              <a:t>colour</a:t>
            </a:r>
            <a:endParaRPr lang="en-GB"/>
          </a:p>
        </p:txBody>
      </p:sp>
      <p:sp>
        <p:nvSpPr>
          <p:cNvPr id="7" name="Text Placeholder 2"/>
          <p:cNvSpPr>
            <a:spLocks noGrp="1"/>
          </p:cNvSpPr>
          <p:nvPr>
            <p:ph type="body" sz="quarter" idx="10" hasCustomPrompt="1"/>
          </p:nvPr>
        </p:nvSpPr>
        <p:spPr>
          <a:xfrm>
            <a:off x="360001" y="3075711"/>
            <a:ext cx="4716825" cy="1172293"/>
          </a:xfrm>
          <a:prstGeom prst="rect">
            <a:avLst/>
          </a:prstGeom>
        </p:spPr>
        <p:txBody>
          <a:bodyPr wrap="square" lIns="0" tIns="0" rIns="0" bIns="0" anchor="b" anchorCtr="0"/>
          <a:lstStyle>
            <a:lvl1pPr marL="0" indent="0">
              <a:buNone/>
              <a:defRPr lang="en-GB" sz="3169"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3250">
                <a:solidFill>
                  <a:schemeClr val="bg1"/>
                </a:solidFill>
                <a:latin typeface="Arial" panose="020B0604020202020204" pitchFamily="34" charset="0"/>
                <a:cs typeface="Arial" panose="020B0604020202020204" pitchFamily="34" charset="0"/>
              </a:rPr>
              <a:t>Divider title</a:t>
            </a:r>
          </a:p>
        </p:txBody>
      </p:sp>
      <p:sp>
        <p:nvSpPr>
          <p:cNvPr id="10" name="Footer Placeholder 9">
            <a:extLst>
              <a:ext uri="{FF2B5EF4-FFF2-40B4-BE49-F238E27FC236}">
                <a16:creationId xmlns:a16="http://schemas.microsoft.com/office/drawing/2014/main" id="{D20B35D4-2A84-4789-B005-E4838D129EBB}"/>
              </a:ext>
            </a:extLst>
          </p:cNvPr>
          <p:cNvSpPr>
            <a:spLocks noGrp="1"/>
          </p:cNvSpPr>
          <p:nvPr>
            <p:ph type="ftr" sz="quarter" idx="13"/>
          </p:nvPr>
        </p:nvSpPr>
        <p:spPr/>
        <p:txBody>
          <a:bodyPr/>
          <a:lstStyle/>
          <a:p>
            <a:pPr defTabSz="742950">
              <a:defRPr/>
            </a:pPr>
            <a:r>
              <a:rPr lang="en-GB">
                <a:solidFill>
                  <a:srgbClr val="333F47"/>
                </a:solidFill>
                <a:cs typeface="Arial" panose="020B0604020202020204" pitchFamily="34" charset="0"/>
              </a:rPr>
              <a:t>Official Sensitive</a:t>
            </a:r>
          </a:p>
        </p:txBody>
      </p:sp>
      <p:sp>
        <p:nvSpPr>
          <p:cNvPr id="11" name="Slide Number Placeholder 10">
            <a:extLst>
              <a:ext uri="{FF2B5EF4-FFF2-40B4-BE49-F238E27FC236}">
                <a16:creationId xmlns:a16="http://schemas.microsoft.com/office/drawing/2014/main" id="{FFD5E1F7-95EC-4142-A07C-E80B355446DF}"/>
              </a:ext>
            </a:extLst>
          </p:cNvPr>
          <p:cNvSpPr>
            <a:spLocks noGrp="1"/>
          </p:cNvSpPr>
          <p:nvPr>
            <p:ph type="sldNum" sz="quarter" idx="14"/>
          </p:nvPr>
        </p:nvSpPr>
        <p:spPr/>
        <p:txBody>
          <a:bodyPr/>
          <a:lstStyle/>
          <a:p>
            <a:pPr defTabSz="742950">
              <a:defRPr/>
            </a:pPr>
            <a:fld id="{65B4609B-8544-49CE-A746-405E0ACF444D}" type="slidenum">
              <a:rPr lang="en-GB" smtClean="0">
                <a:solidFill>
                  <a:prstClr val="black">
                    <a:tint val="75000"/>
                  </a:prstClr>
                </a:solidFill>
              </a:rPr>
              <a:pPr defTabSz="742950">
                <a:defRPr/>
              </a:pPr>
              <a:t>‹#›</a:t>
            </a:fld>
            <a:endParaRPr lang="en-GB">
              <a:solidFill>
                <a:prstClr val="black">
                  <a:tint val="75000"/>
                </a:prstClr>
              </a:solidFill>
            </a:endParaRPr>
          </a:p>
        </p:txBody>
      </p:sp>
    </p:spTree>
    <p:extLst>
      <p:ext uri="{BB962C8B-B14F-4D97-AF65-F5344CB8AC3E}">
        <p14:creationId xmlns:p14="http://schemas.microsoft.com/office/powerpoint/2010/main" val="1886426367"/>
      </p:ext>
    </p:extLst>
  </p:cSld>
  <p:clrMapOvr>
    <a:masterClrMapping/>
  </p:clrMapOvr>
  <p:extLst>
    <p:ext uri="{DCECCB84-F9BA-43D5-87BE-67443E8EF086}">
      <p15:sldGuideLst xmlns:p15="http://schemas.microsoft.com/office/powerpoint/2012/main">
        <p15:guide id="1" pos="56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1 -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255225" y="204610"/>
            <a:ext cx="11484996" cy="1039599"/>
          </a:xfrm>
          <a:prstGeom prst="rect">
            <a:avLst/>
          </a:prstGeom>
        </p:spPr>
        <p:txBody>
          <a:bodyPr>
            <a:normAutofit/>
          </a:bodyPr>
          <a:lstStyle>
            <a:lvl1pPr>
              <a:defRPr sz="2601">
                <a:latin typeface="Arial" panose="020B0604020202020204" pitchFamily="34" charset="0"/>
                <a:cs typeface="Arial" panose="020B0604020202020204" pitchFamily="34" charset="0"/>
              </a:defRPr>
            </a:lvl1pPr>
          </a:lstStyle>
          <a:p>
            <a:r>
              <a:rPr lang="en-US"/>
              <a:t>Text only slide – 1 column</a:t>
            </a:r>
            <a:endParaRPr lang="en-GB"/>
          </a:p>
        </p:txBody>
      </p:sp>
      <p:sp>
        <p:nvSpPr>
          <p:cNvPr id="6" name="Text Placeholder 5"/>
          <p:cNvSpPr>
            <a:spLocks noGrp="1"/>
          </p:cNvSpPr>
          <p:nvPr>
            <p:ph type="body" sz="quarter" idx="12"/>
          </p:nvPr>
        </p:nvSpPr>
        <p:spPr>
          <a:xfrm>
            <a:off x="256222" y="1611000"/>
            <a:ext cx="11484000" cy="4656450"/>
          </a:xfrm>
          <a:prstGeom prst="rect">
            <a:avLst/>
          </a:prstGeom>
        </p:spPr>
        <p:txBody>
          <a:bodyPr/>
          <a:lstStyle>
            <a:lvl1pPr>
              <a:lnSpc>
                <a:spcPct val="90000"/>
              </a:lnSpc>
              <a:defRPr>
                <a:latin typeface="Arial" panose="020B0604020202020204" pitchFamily="34" charset="0"/>
                <a:cs typeface="Arial" panose="020B0604020202020204" pitchFamily="34" charset="0"/>
              </a:defRPr>
            </a:lvl1pPr>
            <a:lvl2pPr>
              <a:lnSpc>
                <a:spcPct val="90000"/>
              </a:lnSpc>
              <a:defRPr>
                <a:latin typeface="Arial" panose="020B0604020202020204" pitchFamily="34" charset="0"/>
                <a:cs typeface="Arial" panose="020B0604020202020204" pitchFamily="34" charset="0"/>
              </a:defRPr>
            </a:lvl2pPr>
            <a:lvl3pPr>
              <a:lnSpc>
                <a:spcPct val="90000"/>
              </a:lnSpc>
              <a:defRPr>
                <a:latin typeface="Arial" panose="020B0604020202020204" pitchFamily="34" charset="0"/>
                <a:cs typeface="Arial" panose="020B0604020202020204" pitchFamily="34" charset="0"/>
              </a:defRPr>
            </a:lvl3pPr>
            <a:lvl4pPr>
              <a:lnSpc>
                <a:spcPct val="90000"/>
              </a:lnSpc>
              <a:defRPr>
                <a:latin typeface="Arial" panose="020B0604020202020204" pitchFamily="34" charset="0"/>
                <a:cs typeface="Arial" panose="020B0604020202020204" pitchFamily="34" charset="0"/>
              </a:defRPr>
            </a:lvl4pPr>
            <a:lvl5pPr>
              <a:lnSpc>
                <a:spcPct val="9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CCAD4BD4-726A-4B9C-8DA6-FE3B148ADB82}"/>
              </a:ext>
            </a:extLst>
          </p:cNvPr>
          <p:cNvSpPr>
            <a:spLocks noGrp="1"/>
          </p:cNvSpPr>
          <p:nvPr>
            <p:ph type="dt" sz="half" idx="13"/>
          </p:nvPr>
        </p:nvSpPr>
        <p:spPr/>
        <p:txBody>
          <a:bodyPr/>
          <a:lstStyle/>
          <a:p>
            <a:pPr defTabSz="603677">
              <a:defRPr/>
            </a:pPr>
            <a:endParaRPr lang="en-GB">
              <a:solidFill>
                <a:prstClr val="black">
                  <a:tint val="75000"/>
                </a:prstClr>
              </a:solidFill>
            </a:endParaRPr>
          </a:p>
        </p:txBody>
      </p:sp>
      <p:sp>
        <p:nvSpPr>
          <p:cNvPr id="9" name="Footer Placeholder 8">
            <a:extLst>
              <a:ext uri="{FF2B5EF4-FFF2-40B4-BE49-F238E27FC236}">
                <a16:creationId xmlns:a16="http://schemas.microsoft.com/office/drawing/2014/main" id="{634A128A-93AB-4D7C-B2A2-13E51EF01475}"/>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
        <p:nvSpPr>
          <p:cNvPr id="10" name="Slide Number Placeholder 9">
            <a:extLst>
              <a:ext uri="{FF2B5EF4-FFF2-40B4-BE49-F238E27FC236}">
                <a16:creationId xmlns:a16="http://schemas.microsoft.com/office/drawing/2014/main" id="{9528A42A-9B95-4D73-8628-72D02B170350}"/>
              </a:ext>
            </a:extLst>
          </p:cNvPr>
          <p:cNvSpPr>
            <a:spLocks noGrp="1"/>
          </p:cNvSpPr>
          <p:nvPr>
            <p:ph type="sldNum" sz="quarter" idx="15"/>
          </p:nvPr>
        </p:nvSpPr>
        <p:spPr/>
        <p:txBody>
          <a:bodyPr/>
          <a:lstStyle/>
          <a:p>
            <a:pPr defTabSz="603677">
              <a:defRPr/>
            </a:pPr>
            <a:fld id="{65B4609B-8544-49CE-A746-405E0ACF444D}" type="slidenum">
              <a:rPr lang="en-GB" smtClean="0">
                <a:solidFill>
                  <a:prstClr val="black">
                    <a:tint val="75000"/>
                  </a:prstClr>
                </a:solidFill>
              </a:rPr>
              <a:pPr defTabSz="603677">
                <a:defRPr/>
              </a:pPr>
              <a:t>‹#›</a:t>
            </a:fld>
            <a:endParaRPr lang="en-GB">
              <a:solidFill>
                <a:prstClr val="black">
                  <a:tint val="75000"/>
                </a:prstClr>
              </a:solidFill>
            </a:endParaRPr>
          </a:p>
        </p:txBody>
      </p:sp>
    </p:spTree>
    <p:extLst>
      <p:ext uri="{BB962C8B-B14F-4D97-AF65-F5344CB8AC3E}">
        <p14:creationId xmlns:p14="http://schemas.microsoft.com/office/powerpoint/2010/main" val="14895083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slide option 3">
    <p:bg>
      <p:bgPr>
        <a:solidFill>
          <a:schemeClr val="accent2"/>
        </a:solidFill>
        <a:effectLst/>
      </p:bgPr>
    </p:bg>
    <p:spTree>
      <p:nvGrpSpPr>
        <p:cNvPr id="1" name=""/>
        <p:cNvGrpSpPr/>
        <p:nvPr/>
      </p:nvGrpSpPr>
      <p:grpSpPr>
        <a:xfrm>
          <a:off x="0" y="0"/>
          <a:ext cx="0" cy="0"/>
          <a:chOff x="0" y="0"/>
          <a:chExt cx="0" cy="0"/>
        </a:xfrm>
      </p:grpSpPr>
      <p:sp>
        <p:nvSpPr>
          <p:cNvPr id="14" name="Isosceles Triangle 1">
            <a:extLst>
              <a:ext uri="{FF2B5EF4-FFF2-40B4-BE49-F238E27FC236}">
                <a16:creationId xmlns:a16="http://schemas.microsoft.com/office/drawing/2014/main" id="{3B509812-8E49-4D50-BC43-5B5712708C88}"/>
              </a:ext>
            </a:extLst>
          </p:cNvPr>
          <p:cNvSpPr/>
          <p:nvPr userDrawn="1"/>
        </p:nvSpPr>
        <p:spPr>
          <a:xfrm rot="5400000">
            <a:off x="-21838" y="18614"/>
            <a:ext cx="4601603" cy="4557925"/>
          </a:xfrm>
          <a:custGeom>
            <a:avLst/>
            <a:gdLst>
              <a:gd name="connsiteX0" fmla="*/ 0 w 4554419"/>
              <a:gd name="connsiteY0" fmla="*/ 4572000 h 4572000"/>
              <a:gd name="connsiteX1" fmla="*/ 2277210 w 4554419"/>
              <a:gd name="connsiteY1" fmla="*/ 0 h 4572000"/>
              <a:gd name="connsiteX2" fmla="*/ 4554419 w 4554419"/>
              <a:gd name="connsiteY2" fmla="*/ 4572000 h 4572000"/>
              <a:gd name="connsiteX3" fmla="*/ 0 w 4554419"/>
              <a:gd name="connsiteY3" fmla="*/ 4572000 h 4572000"/>
              <a:gd name="connsiteX0" fmla="*/ 0 w 4554419"/>
              <a:gd name="connsiteY0" fmla="*/ 5187465 h 5187465"/>
              <a:gd name="connsiteX1" fmla="*/ 17587 w 4554419"/>
              <a:gd name="connsiteY1" fmla="*/ 0 h 5187465"/>
              <a:gd name="connsiteX2" fmla="*/ 4554419 w 4554419"/>
              <a:gd name="connsiteY2" fmla="*/ 5187465 h 5187465"/>
              <a:gd name="connsiteX3" fmla="*/ 0 w 4554419"/>
              <a:gd name="connsiteY3" fmla="*/ 5187465 h 5187465"/>
              <a:gd name="connsiteX0" fmla="*/ 0 w 4554419"/>
              <a:gd name="connsiteY0" fmla="*/ 4563211 h 4563211"/>
              <a:gd name="connsiteX1" fmla="*/ 8795 w 4554419"/>
              <a:gd name="connsiteY1" fmla="*/ 0 h 4563211"/>
              <a:gd name="connsiteX2" fmla="*/ 4554419 w 4554419"/>
              <a:gd name="connsiteY2" fmla="*/ 4563211 h 4563211"/>
              <a:gd name="connsiteX3" fmla="*/ 0 w 4554419"/>
              <a:gd name="connsiteY3" fmla="*/ 4563211 h 4563211"/>
              <a:gd name="connsiteX0" fmla="*/ 3194 w 4557613"/>
              <a:gd name="connsiteY0" fmla="*/ 4557925 h 4557925"/>
              <a:gd name="connsiteX1" fmla="*/ 1519 w 4557613"/>
              <a:gd name="connsiteY1" fmla="*/ 0 h 4557925"/>
              <a:gd name="connsiteX2" fmla="*/ 4557613 w 4557613"/>
              <a:gd name="connsiteY2" fmla="*/ 4557925 h 4557925"/>
              <a:gd name="connsiteX3" fmla="*/ 3194 w 4557613"/>
              <a:gd name="connsiteY3" fmla="*/ 4557925 h 4557925"/>
            </a:gdLst>
            <a:ahLst/>
            <a:cxnLst>
              <a:cxn ang="0">
                <a:pos x="connsiteX0" y="connsiteY0"/>
              </a:cxn>
              <a:cxn ang="0">
                <a:pos x="connsiteX1" y="connsiteY1"/>
              </a:cxn>
              <a:cxn ang="0">
                <a:pos x="connsiteX2" y="connsiteY2"/>
              </a:cxn>
              <a:cxn ang="0">
                <a:pos x="connsiteX3" y="connsiteY3"/>
              </a:cxn>
            </a:cxnLst>
            <a:rect l="l" t="t" r="r" b="b"/>
            <a:pathLst>
              <a:path w="4557613" h="4557925">
                <a:moveTo>
                  <a:pt x="3194" y="4557925"/>
                </a:moveTo>
                <a:cubicBezTo>
                  <a:pt x="9056" y="2828770"/>
                  <a:pt x="-4343" y="1729155"/>
                  <a:pt x="1519" y="0"/>
                </a:cubicBezTo>
                <a:lnTo>
                  <a:pt x="4557613" y="4557925"/>
                </a:lnTo>
                <a:lnTo>
                  <a:pt x="3194" y="4557925"/>
                </a:lnTo>
                <a:close/>
              </a:path>
            </a:pathLst>
          </a:custGeom>
          <a:solidFill>
            <a:srgbClr val="333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en-GB" sz="146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5">
            <a:extLst>
              <a:ext uri="{FF2B5EF4-FFF2-40B4-BE49-F238E27FC236}">
                <a16:creationId xmlns:a16="http://schemas.microsoft.com/office/drawing/2014/main" id="{A7479BE7-8CDB-4006-9C12-9BFABCBBFB4A}"/>
              </a:ext>
            </a:extLst>
          </p:cNvPr>
          <p:cNvSpPr>
            <a:spLocks/>
          </p:cNvSpPr>
          <p:nvPr userDrawn="1"/>
        </p:nvSpPr>
        <p:spPr bwMode="auto">
          <a:xfrm flipH="1" flipV="1">
            <a:off x="2190412" y="-8896"/>
            <a:ext cx="10001588" cy="5452441"/>
          </a:xfrm>
          <a:custGeom>
            <a:avLst/>
            <a:gdLst>
              <a:gd name="T0" fmla="*/ 2672 w 2740"/>
              <a:gd name="T1" fmla="*/ 0 h 2739"/>
              <a:gd name="T2" fmla="*/ 1779 w 2740"/>
              <a:gd name="T3" fmla="*/ 0 h 2739"/>
              <a:gd name="T4" fmla="*/ 1731 w 2740"/>
              <a:gd name="T5" fmla="*/ 19 h 2739"/>
              <a:gd name="T6" fmla="*/ 0 w 2740"/>
              <a:gd name="T7" fmla="*/ 1750 h 2739"/>
              <a:gd name="T8" fmla="*/ 990 w 2740"/>
              <a:gd name="T9" fmla="*/ 2739 h 2739"/>
              <a:gd name="T10" fmla="*/ 1563 w 2740"/>
              <a:gd name="T11" fmla="*/ 2164 h 2739"/>
              <a:gd name="T12" fmla="*/ 1565 w 2740"/>
              <a:gd name="T13" fmla="*/ 2166 h 2739"/>
              <a:gd name="T14" fmla="*/ 2720 w 2740"/>
              <a:gd name="T15" fmla="*/ 1008 h 2739"/>
              <a:gd name="T16" fmla="*/ 2740 w 2740"/>
              <a:gd name="T17" fmla="*/ 960 h 2739"/>
              <a:gd name="T18" fmla="*/ 2740 w 2740"/>
              <a:gd name="T19" fmla="*/ 68 h 2739"/>
              <a:gd name="T20" fmla="*/ 2672 w 2740"/>
              <a:gd name="T21" fmla="*/ 0 h 2739"/>
              <a:gd name="connsiteX0" fmla="*/ 9753 w 10001"/>
              <a:gd name="connsiteY0" fmla="*/ 185 h 10185"/>
              <a:gd name="connsiteX1" fmla="*/ 6494 w 10001"/>
              <a:gd name="connsiteY1" fmla="*/ 185 h 10185"/>
              <a:gd name="connsiteX2" fmla="*/ 6319 w 10001"/>
              <a:gd name="connsiteY2" fmla="*/ 254 h 10185"/>
              <a:gd name="connsiteX3" fmla="*/ 3205 w 10001"/>
              <a:gd name="connsiteY3" fmla="*/ 3363 h 10185"/>
              <a:gd name="connsiteX4" fmla="*/ 1 w 10001"/>
              <a:gd name="connsiteY4" fmla="*/ 6574 h 10185"/>
              <a:gd name="connsiteX5" fmla="*/ 3614 w 10001"/>
              <a:gd name="connsiteY5" fmla="*/ 10185 h 10185"/>
              <a:gd name="connsiteX6" fmla="*/ 5705 w 10001"/>
              <a:gd name="connsiteY6" fmla="*/ 8086 h 10185"/>
              <a:gd name="connsiteX7" fmla="*/ 5713 w 10001"/>
              <a:gd name="connsiteY7" fmla="*/ 8093 h 10185"/>
              <a:gd name="connsiteX8" fmla="*/ 9928 w 10001"/>
              <a:gd name="connsiteY8" fmla="*/ 3865 h 10185"/>
              <a:gd name="connsiteX9" fmla="*/ 10001 w 10001"/>
              <a:gd name="connsiteY9" fmla="*/ 3690 h 10185"/>
              <a:gd name="connsiteX10" fmla="*/ 10001 w 10001"/>
              <a:gd name="connsiteY10" fmla="*/ 433 h 10185"/>
              <a:gd name="connsiteX11" fmla="*/ 9753 w 10001"/>
              <a:gd name="connsiteY11" fmla="*/ 185 h 10185"/>
              <a:gd name="connsiteX0" fmla="*/ 9753 w 10001"/>
              <a:gd name="connsiteY0" fmla="*/ 185 h 10185"/>
              <a:gd name="connsiteX1" fmla="*/ 6494 w 10001"/>
              <a:gd name="connsiteY1" fmla="*/ 185 h 10185"/>
              <a:gd name="connsiteX2" fmla="*/ 6319 w 10001"/>
              <a:gd name="connsiteY2" fmla="*/ 254 h 10185"/>
              <a:gd name="connsiteX3" fmla="*/ 3205 w 10001"/>
              <a:gd name="connsiteY3" fmla="*/ 3363 h 10185"/>
              <a:gd name="connsiteX4" fmla="*/ 3205 w 10001"/>
              <a:gd name="connsiteY4" fmla="*/ 3363 h 10185"/>
              <a:gd name="connsiteX5" fmla="*/ 1 w 10001"/>
              <a:gd name="connsiteY5" fmla="*/ 6574 h 10185"/>
              <a:gd name="connsiteX6" fmla="*/ 3614 w 10001"/>
              <a:gd name="connsiteY6" fmla="*/ 10185 h 10185"/>
              <a:gd name="connsiteX7" fmla="*/ 5705 w 10001"/>
              <a:gd name="connsiteY7" fmla="*/ 8086 h 10185"/>
              <a:gd name="connsiteX8" fmla="*/ 5713 w 10001"/>
              <a:gd name="connsiteY8" fmla="*/ 8093 h 10185"/>
              <a:gd name="connsiteX9" fmla="*/ 9928 w 10001"/>
              <a:gd name="connsiteY9" fmla="*/ 3865 h 10185"/>
              <a:gd name="connsiteX10" fmla="*/ 10001 w 10001"/>
              <a:gd name="connsiteY10" fmla="*/ 3690 h 10185"/>
              <a:gd name="connsiteX11" fmla="*/ 10001 w 10001"/>
              <a:gd name="connsiteY11" fmla="*/ 433 h 10185"/>
              <a:gd name="connsiteX12" fmla="*/ 9753 w 10001"/>
              <a:gd name="connsiteY12" fmla="*/ 185 h 10185"/>
              <a:gd name="connsiteX0" fmla="*/ 9753 w 10001"/>
              <a:gd name="connsiteY0" fmla="*/ 185 h 10210"/>
              <a:gd name="connsiteX1" fmla="*/ 6494 w 10001"/>
              <a:gd name="connsiteY1" fmla="*/ 185 h 10210"/>
              <a:gd name="connsiteX2" fmla="*/ 6319 w 10001"/>
              <a:gd name="connsiteY2" fmla="*/ 254 h 10210"/>
              <a:gd name="connsiteX3" fmla="*/ 3205 w 10001"/>
              <a:gd name="connsiteY3" fmla="*/ 3363 h 10210"/>
              <a:gd name="connsiteX4" fmla="*/ 3205 w 10001"/>
              <a:gd name="connsiteY4" fmla="*/ 3363 h 10210"/>
              <a:gd name="connsiteX5" fmla="*/ 1 w 10001"/>
              <a:gd name="connsiteY5" fmla="*/ 6574 h 10210"/>
              <a:gd name="connsiteX6" fmla="*/ 3614 w 10001"/>
              <a:gd name="connsiteY6" fmla="*/ 10185 h 10210"/>
              <a:gd name="connsiteX7" fmla="*/ 5705 w 10001"/>
              <a:gd name="connsiteY7" fmla="*/ 8086 h 10210"/>
              <a:gd name="connsiteX8" fmla="*/ 5713 w 10001"/>
              <a:gd name="connsiteY8" fmla="*/ 8093 h 10210"/>
              <a:gd name="connsiteX9" fmla="*/ 9928 w 10001"/>
              <a:gd name="connsiteY9" fmla="*/ 3865 h 10210"/>
              <a:gd name="connsiteX10" fmla="*/ 10001 w 10001"/>
              <a:gd name="connsiteY10" fmla="*/ 3690 h 10210"/>
              <a:gd name="connsiteX11" fmla="*/ 10001 w 10001"/>
              <a:gd name="connsiteY11" fmla="*/ 433 h 10210"/>
              <a:gd name="connsiteX12" fmla="*/ 9753 w 10001"/>
              <a:gd name="connsiteY12" fmla="*/ 185 h 10210"/>
              <a:gd name="connsiteX0" fmla="*/ 6548 w 6796"/>
              <a:gd name="connsiteY0" fmla="*/ 185 h 10353"/>
              <a:gd name="connsiteX1" fmla="*/ 3289 w 6796"/>
              <a:gd name="connsiteY1" fmla="*/ 185 h 10353"/>
              <a:gd name="connsiteX2" fmla="*/ 3114 w 6796"/>
              <a:gd name="connsiteY2" fmla="*/ 254 h 10353"/>
              <a:gd name="connsiteX3" fmla="*/ 0 w 6796"/>
              <a:gd name="connsiteY3" fmla="*/ 3363 h 10353"/>
              <a:gd name="connsiteX4" fmla="*/ 0 w 6796"/>
              <a:gd name="connsiteY4" fmla="*/ 3363 h 10353"/>
              <a:gd name="connsiteX5" fmla="*/ 409 w 6796"/>
              <a:gd name="connsiteY5" fmla="*/ 10185 h 10353"/>
              <a:gd name="connsiteX6" fmla="*/ 2500 w 6796"/>
              <a:gd name="connsiteY6" fmla="*/ 8086 h 10353"/>
              <a:gd name="connsiteX7" fmla="*/ 2508 w 6796"/>
              <a:gd name="connsiteY7" fmla="*/ 8093 h 10353"/>
              <a:gd name="connsiteX8" fmla="*/ 6723 w 6796"/>
              <a:gd name="connsiteY8" fmla="*/ 3865 h 10353"/>
              <a:gd name="connsiteX9" fmla="*/ 6796 w 6796"/>
              <a:gd name="connsiteY9" fmla="*/ 3690 h 10353"/>
              <a:gd name="connsiteX10" fmla="*/ 6796 w 6796"/>
              <a:gd name="connsiteY10" fmla="*/ 433 h 10353"/>
              <a:gd name="connsiteX11" fmla="*/ 6548 w 6796"/>
              <a:gd name="connsiteY11" fmla="*/ 185 h 10353"/>
              <a:gd name="connsiteX0" fmla="*/ 9635 w 10000"/>
              <a:gd name="connsiteY0" fmla="*/ 180 h 7818"/>
              <a:gd name="connsiteX1" fmla="*/ 4840 w 10000"/>
              <a:gd name="connsiteY1" fmla="*/ 180 h 7818"/>
              <a:gd name="connsiteX2" fmla="*/ 4582 w 10000"/>
              <a:gd name="connsiteY2" fmla="*/ 246 h 7818"/>
              <a:gd name="connsiteX3" fmla="*/ 0 w 10000"/>
              <a:gd name="connsiteY3" fmla="*/ 3249 h 7818"/>
              <a:gd name="connsiteX4" fmla="*/ 0 w 10000"/>
              <a:gd name="connsiteY4" fmla="*/ 3249 h 7818"/>
              <a:gd name="connsiteX5" fmla="*/ 3679 w 10000"/>
              <a:gd name="connsiteY5" fmla="*/ 7811 h 7818"/>
              <a:gd name="connsiteX6" fmla="*/ 3690 w 10000"/>
              <a:gd name="connsiteY6" fmla="*/ 7818 h 7818"/>
              <a:gd name="connsiteX7" fmla="*/ 9893 w 10000"/>
              <a:gd name="connsiteY7" fmla="*/ 3734 h 7818"/>
              <a:gd name="connsiteX8" fmla="*/ 10000 w 10000"/>
              <a:gd name="connsiteY8" fmla="*/ 3565 h 7818"/>
              <a:gd name="connsiteX9" fmla="*/ 10000 w 10000"/>
              <a:gd name="connsiteY9" fmla="*/ 419 h 7818"/>
              <a:gd name="connsiteX10" fmla="*/ 9635 w 10000"/>
              <a:gd name="connsiteY10" fmla="*/ 180 h 7818"/>
              <a:gd name="connsiteX0" fmla="*/ 9635 w 10390"/>
              <a:gd name="connsiteY0" fmla="*/ 230 h 9992"/>
              <a:gd name="connsiteX1" fmla="*/ 4840 w 10390"/>
              <a:gd name="connsiteY1" fmla="*/ 230 h 9992"/>
              <a:gd name="connsiteX2" fmla="*/ 4582 w 10390"/>
              <a:gd name="connsiteY2" fmla="*/ 315 h 9992"/>
              <a:gd name="connsiteX3" fmla="*/ 0 w 10390"/>
              <a:gd name="connsiteY3" fmla="*/ 4156 h 9992"/>
              <a:gd name="connsiteX4" fmla="*/ 0 w 10390"/>
              <a:gd name="connsiteY4" fmla="*/ 4156 h 9992"/>
              <a:gd name="connsiteX5" fmla="*/ 3679 w 10390"/>
              <a:gd name="connsiteY5" fmla="*/ 9991 h 9992"/>
              <a:gd name="connsiteX6" fmla="*/ 9893 w 10390"/>
              <a:gd name="connsiteY6" fmla="*/ 4776 h 9992"/>
              <a:gd name="connsiteX7" fmla="*/ 10000 w 10390"/>
              <a:gd name="connsiteY7" fmla="*/ 4560 h 9992"/>
              <a:gd name="connsiteX8" fmla="*/ 10000 w 10390"/>
              <a:gd name="connsiteY8" fmla="*/ 536 h 9992"/>
              <a:gd name="connsiteX9" fmla="*/ 9635 w 10390"/>
              <a:gd name="connsiteY9" fmla="*/ 230 h 9992"/>
              <a:gd name="connsiteX0" fmla="*/ 9273 w 10000"/>
              <a:gd name="connsiteY0" fmla="*/ 230 h 4780"/>
              <a:gd name="connsiteX1" fmla="*/ 4658 w 10000"/>
              <a:gd name="connsiteY1" fmla="*/ 230 h 4780"/>
              <a:gd name="connsiteX2" fmla="*/ 4410 w 10000"/>
              <a:gd name="connsiteY2" fmla="*/ 315 h 4780"/>
              <a:gd name="connsiteX3" fmla="*/ 0 w 10000"/>
              <a:gd name="connsiteY3" fmla="*/ 4159 h 4780"/>
              <a:gd name="connsiteX4" fmla="*/ 0 w 10000"/>
              <a:gd name="connsiteY4" fmla="*/ 4159 h 4780"/>
              <a:gd name="connsiteX5" fmla="*/ 9522 w 10000"/>
              <a:gd name="connsiteY5" fmla="*/ 4780 h 4780"/>
              <a:gd name="connsiteX6" fmla="*/ 9625 w 10000"/>
              <a:gd name="connsiteY6" fmla="*/ 4564 h 4780"/>
              <a:gd name="connsiteX7" fmla="*/ 9625 w 10000"/>
              <a:gd name="connsiteY7" fmla="*/ 536 h 4780"/>
              <a:gd name="connsiteX8" fmla="*/ 9273 w 10000"/>
              <a:gd name="connsiteY8" fmla="*/ 230 h 4780"/>
              <a:gd name="connsiteX0" fmla="*/ 9273 w 9625"/>
              <a:gd name="connsiteY0" fmla="*/ 481 h 9548"/>
              <a:gd name="connsiteX1" fmla="*/ 4658 w 9625"/>
              <a:gd name="connsiteY1" fmla="*/ 481 h 9548"/>
              <a:gd name="connsiteX2" fmla="*/ 4410 w 9625"/>
              <a:gd name="connsiteY2" fmla="*/ 659 h 9548"/>
              <a:gd name="connsiteX3" fmla="*/ 0 w 9625"/>
              <a:gd name="connsiteY3" fmla="*/ 8701 h 9548"/>
              <a:gd name="connsiteX4" fmla="*/ 0 w 9625"/>
              <a:gd name="connsiteY4" fmla="*/ 8701 h 9548"/>
              <a:gd name="connsiteX5" fmla="*/ 9625 w 9625"/>
              <a:gd name="connsiteY5" fmla="*/ 9548 h 9548"/>
              <a:gd name="connsiteX6" fmla="*/ 9625 w 9625"/>
              <a:gd name="connsiteY6" fmla="*/ 1121 h 9548"/>
              <a:gd name="connsiteX7" fmla="*/ 9273 w 9625"/>
              <a:gd name="connsiteY7" fmla="*/ 481 h 9548"/>
              <a:gd name="connsiteX0" fmla="*/ 9634 w 10000"/>
              <a:gd name="connsiteY0" fmla="*/ 497 h 9993"/>
              <a:gd name="connsiteX1" fmla="*/ 4839 w 10000"/>
              <a:gd name="connsiteY1" fmla="*/ 497 h 9993"/>
              <a:gd name="connsiteX2" fmla="*/ 4582 w 10000"/>
              <a:gd name="connsiteY2" fmla="*/ 683 h 9993"/>
              <a:gd name="connsiteX3" fmla="*/ 0 w 10000"/>
              <a:gd name="connsiteY3" fmla="*/ 9106 h 9993"/>
              <a:gd name="connsiteX4" fmla="*/ 0 w 10000"/>
              <a:gd name="connsiteY4" fmla="*/ 9106 h 9993"/>
              <a:gd name="connsiteX5" fmla="*/ 10000 w 10000"/>
              <a:gd name="connsiteY5" fmla="*/ 9993 h 9993"/>
              <a:gd name="connsiteX6" fmla="*/ 10000 w 10000"/>
              <a:gd name="connsiteY6" fmla="*/ 1167 h 9993"/>
              <a:gd name="connsiteX7" fmla="*/ 9634 w 10000"/>
              <a:gd name="connsiteY7" fmla="*/ 497 h 9993"/>
              <a:gd name="connsiteX0" fmla="*/ 9634 w 10000"/>
              <a:gd name="connsiteY0" fmla="*/ 497 h 10000"/>
              <a:gd name="connsiteX1" fmla="*/ 4839 w 10000"/>
              <a:gd name="connsiteY1" fmla="*/ 497 h 10000"/>
              <a:gd name="connsiteX2" fmla="*/ 4582 w 10000"/>
              <a:gd name="connsiteY2" fmla="*/ 683 h 10000"/>
              <a:gd name="connsiteX3" fmla="*/ 0 w 10000"/>
              <a:gd name="connsiteY3" fmla="*/ 9112 h 10000"/>
              <a:gd name="connsiteX4" fmla="*/ 0 w 10000"/>
              <a:gd name="connsiteY4" fmla="*/ 9112 h 10000"/>
              <a:gd name="connsiteX5" fmla="*/ 10000 w 10000"/>
              <a:gd name="connsiteY5" fmla="*/ 10000 h 10000"/>
              <a:gd name="connsiteX6" fmla="*/ 10000 w 10000"/>
              <a:gd name="connsiteY6" fmla="*/ 1168 h 10000"/>
              <a:gd name="connsiteX7" fmla="*/ 9634 w 10000"/>
              <a:gd name="connsiteY7" fmla="*/ 497 h 10000"/>
              <a:gd name="connsiteX0" fmla="*/ 9634 w 10000"/>
              <a:gd name="connsiteY0" fmla="*/ 497 h 10000"/>
              <a:gd name="connsiteX1" fmla="*/ 4839 w 10000"/>
              <a:gd name="connsiteY1" fmla="*/ 497 h 10000"/>
              <a:gd name="connsiteX2" fmla="*/ 4582 w 10000"/>
              <a:gd name="connsiteY2" fmla="*/ 683 h 10000"/>
              <a:gd name="connsiteX3" fmla="*/ 0 w 10000"/>
              <a:gd name="connsiteY3" fmla="*/ 9112 h 10000"/>
              <a:gd name="connsiteX4" fmla="*/ 0 w 10000"/>
              <a:gd name="connsiteY4" fmla="*/ 9112 h 10000"/>
              <a:gd name="connsiteX5" fmla="*/ 10000 w 10000"/>
              <a:gd name="connsiteY5" fmla="*/ 10000 h 10000"/>
              <a:gd name="connsiteX6" fmla="*/ 10000 w 10000"/>
              <a:gd name="connsiteY6" fmla="*/ 1168 h 10000"/>
              <a:gd name="connsiteX7" fmla="*/ 9634 w 10000"/>
              <a:gd name="connsiteY7" fmla="*/ 497 h 10000"/>
              <a:gd name="connsiteX0" fmla="*/ 9634 w 10000"/>
              <a:gd name="connsiteY0" fmla="*/ 0 h 9503"/>
              <a:gd name="connsiteX1" fmla="*/ 4839 w 10000"/>
              <a:gd name="connsiteY1" fmla="*/ 0 h 9503"/>
              <a:gd name="connsiteX2" fmla="*/ 4582 w 10000"/>
              <a:gd name="connsiteY2" fmla="*/ 186 h 9503"/>
              <a:gd name="connsiteX3" fmla="*/ 0 w 10000"/>
              <a:gd name="connsiteY3" fmla="*/ 8615 h 9503"/>
              <a:gd name="connsiteX4" fmla="*/ 0 w 10000"/>
              <a:gd name="connsiteY4" fmla="*/ 8615 h 9503"/>
              <a:gd name="connsiteX5" fmla="*/ 10000 w 10000"/>
              <a:gd name="connsiteY5" fmla="*/ 9503 h 9503"/>
              <a:gd name="connsiteX6" fmla="*/ 10000 w 10000"/>
              <a:gd name="connsiteY6" fmla="*/ 671 h 9503"/>
              <a:gd name="connsiteX7" fmla="*/ 9634 w 10000"/>
              <a:gd name="connsiteY7" fmla="*/ 0 h 9503"/>
              <a:gd name="connsiteX0" fmla="*/ 9634 w 10000"/>
              <a:gd name="connsiteY0" fmla="*/ 0 h 10000"/>
              <a:gd name="connsiteX1" fmla="*/ 4839 w 10000"/>
              <a:gd name="connsiteY1" fmla="*/ 0 h 10000"/>
              <a:gd name="connsiteX2" fmla="*/ 4582 w 10000"/>
              <a:gd name="connsiteY2" fmla="*/ 196 h 10000"/>
              <a:gd name="connsiteX3" fmla="*/ 0 w 10000"/>
              <a:gd name="connsiteY3" fmla="*/ 9066 h 10000"/>
              <a:gd name="connsiteX4" fmla="*/ 0 w 10000"/>
              <a:gd name="connsiteY4" fmla="*/ 9066 h 10000"/>
              <a:gd name="connsiteX5" fmla="*/ 10000 w 10000"/>
              <a:gd name="connsiteY5" fmla="*/ 10000 h 10000"/>
              <a:gd name="connsiteX6" fmla="*/ 10000 w 10000"/>
              <a:gd name="connsiteY6" fmla="*/ 706 h 10000"/>
              <a:gd name="connsiteX7" fmla="*/ 9634 w 10000"/>
              <a:gd name="connsiteY7" fmla="*/ 0 h 10000"/>
              <a:gd name="connsiteX0" fmla="*/ 9634 w 10000"/>
              <a:gd name="connsiteY0" fmla="*/ 0 h 10000"/>
              <a:gd name="connsiteX1" fmla="*/ 4839 w 10000"/>
              <a:gd name="connsiteY1" fmla="*/ 0 h 10000"/>
              <a:gd name="connsiteX2" fmla="*/ 4582 w 10000"/>
              <a:gd name="connsiteY2" fmla="*/ 196 h 10000"/>
              <a:gd name="connsiteX3" fmla="*/ 0 w 10000"/>
              <a:gd name="connsiteY3" fmla="*/ 9066 h 10000"/>
              <a:gd name="connsiteX4" fmla="*/ 0 w 10000"/>
              <a:gd name="connsiteY4" fmla="*/ 9066 h 10000"/>
              <a:gd name="connsiteX5" fmla="*/ 10000 w 10000"/>
              <a:gd name="connsiteY5" fmla="*/ 10000 h 10000"/>
              <a:gd name="connsiteX6" fmla="*/ 10000 w 10000"/>
              <a:gd name="connsiteY6" fmla="*/ 706 h 10000"/>
              <a:gd name="connsiteX7" fmla="*/ 9634 w 10000"/>
              <a:gd name="connsiteY7" fmla="*/ 0 h 10000"/>
              <a:gd name="connsiteX0" fmla="*/ 9634 w 10000"/>
              <a:gd name="connsiteY0" fmla="*/ 0 h 10000"/>
              <a:gd name="connsiteX1" fmla="*/ 4839 w 10000"/>
              <a:gd name="connsiteY1" fmla="*/ 0 h 10000"/>
              <a:gd name="connsiteX2" fmla="*/ 4582 w 10000"/>
              <a:gd name="connsiteY2" fmla="*/ 196 h 10000"/>
              <a:gd name="connsiteX3" fmla="*/ 0 w 10000"/>
              <a:gd name="connsiteY3" fmla="*/ 9066 h 10000"/>
              <a:gd name="connsiteX4" fmla="*/ 0 w 10000"/>
              <a:gd name="connsiteY4" fmla="*/ 9066 h 10000"/>
              <a:gd name="connsiteX5" fmla="*/ 10000 w 10000"/>
              <a:gd name="connsiteY5" fmla="*/ 10000 h 10000"/>
              <a:gd name="connsiteX6" fmla="*/ 10000 w 10000"/>
              <a:gd name="connsiteY6" fmla="*/ 706 h 10000"/>
              <a:gd name="connsiteX7" fmla="*/ 9634 w 10000"/>
              <a:gd name="connsiteY7" fmla="*/ 0 h 10000"/>
              <a:gd name="connsiteX0" fmla="*/ 9634 w 10000"/>
              <a:gd name="connsiteY0" fmla="*/ 0 h 9093"/>
              <a:gd name="connsiteX1" fmla="*/ 4839 w 10000"/>
              <a:gd name="connsiteY1" fmla="*/ 0 h 9093"/>
              <a:gd name="connsiteX2" fmla="*/ 4582 w 10000"/>
              <a:gd name="connsiteY2" fmla="*/ 196 h 9093"/>
              <a:gd name="connsiteX3" fmla="*/ 0 w 10000"/>
              <a:gd name="connsiteY3" fmla="*/ 9066 h 9093"/>
              <a:gd name="connsiteX4" fmla="*/ 0 w 10000"/>
              <a:gd name="connsiteY4" fmla="*/ 9066 h 9093"/>
              <a:gd name="connsiteX5" fmla="*/ 10000 w 10000"/>
              <a:gd name="connsiteY5" fmla="*/ 9093 h 9093"/>
              <a:gd name="connsiteX6" fmla="*/ 10000 w 10000"/>
              <a:gd name="connsiteY6" fmla="*/ 706 h 9093"/>
              <a:gd name="connsiteX7" fmla="*/ 9634 w 10000"/>
              <a:gd name="connsiteY7" fmla="*/ 0 h 9093"/>
              <a:gd name="connsiteX0" fmla="*/ 9634 w 10000"/>
              <a:gd name="connsiteY0" fmla="*/ 0 h 11475"/>
              <a:gd name="connsiteX1" fmla="*/ 4839 w 10000"/>
              <a:gd name="connsiteY1" fmla="*/ 0 h 11475"/>
              <a:gd name="connsiteX2" fmla="*/ 4582 w 10000"/>
              <a:gd name="connsiteY2" fmla="*/ 216 h 11475"/>
              <a:gd name="connsiteX3" fmla="*/ 0 w 10000"/>
              <a:gd name="connsiteY3" fmla="*/ 9970 h 11475"/>
              <a:gd name="connsiteX4" fmla="*/ 0 w 10000"/>
              <a:gd name="connsiteY4" fmla="*/ 9970 h 11475"/>
              <a:gd name="connsiteX5" fmla="*/ 10000 w 10000"/>
              <a:gd name="connsiteY5" fmla="*/ 10000 h 11475"/>
              <a:gd name="connsiteX6" fmla="*/ 10000 w 10000"/>
              <a:gd name="connsiteY6" fmla="*/ 776 h 11475"/>
              <a:gd name="connsiteX7" fmla="*/ 9634 w 10000"/>
              <a:gd name="connsiteY7" fmla="*/ 0 h 11475"/>
              <a:gd name="connsiteX0" fmla="*/ 9634 w 10000"/>
              <a:gd name="connsiteY0" fmla="*/ 0 h 11475"/>
              <a:gd name="connsiteX1" fmla="*/ 4839 w 10000"/>
              <a:gd name="connsiteY1" fmla="*/ 0 h 11475"/>
              <a:gd name="connsiteX2" fmla="*/ 4582 w 10000"/>
              <a:gd name="connsiteY2" fmla="*/ 216 h 11475"/>
              <a:gd name="connsiteX3" fmla="*/ 0 w 10000"/>
              <a:gd name="connsiteY3" fmla="*/ 9970 h 11475"/>
              <a:gd name="connsiteX4" fmla="*/ 0 w 10000"/>
              <a:gd name="connsiteY4" fmla="*/ 9970 h 11475"/>
              <a:gd name="connsiteX5" fmla="*/ 10000 w 10000"/>
              <a:gd name="connsiteY5" fmla="*/ 10000 h 11475"/>
              <a:gd name="connsiteX6" fmla="*/ 10000 w 10000"/>
              <a:gd name="connsiteY6" fmla="*/ 776 h 11475"/>
              <a:gd name="connsiteX7" fmla="*/ 9634 w 10000"/>
              <a:gd name="connsiteY7" fmla="*/ 0 h 11475"/>
              <a:gd name="connsiteX0" fmla="*/ 9634 w 10000"/>
              <a:gd name="connsiteY0" fmla="*/ 0 h 11475"/>
              <a:gd name="connsiteX1" fmla="*/ 4839 w 10000"/>
              <a:gd name="connsiteY1" fmla="*/ 0 h 11475"/>
              <a:gd name="connsiteX2" fmla="*/ 4582 w 10000"/>
              <a:gd name="connsiteY2" fmla="*/ 216 h 11475"/>
              <a:gd name="connsiteX3" fmla="*/ 0 w 10000"/>
              <a:gd name="connsiteY3" fmla="*/ 9970 h 11475"/>
              <a:gd name="connsiteX4" fmla="*/ 0 w 10000"/>
              <a:gd name="connsiteY4" fmla="*/ 9970 h 11475"/>
              <a:gd name="connsiteX5" fmla="*/ 10000 w 10000"/>
              <a:gd name="connsiteY5" fmla="*/ 10000 h 11475"/>
              <a:gd name="connsiteX6" fmla="*/ 10000 w 10000"/>
              <a:gd name="connsiteY6" fmla="*/ 776 h 11475"/>
              <a:gd name="connsiteX7" fmla="*/ 9634 w 10000"/>
              <a:gd name="connsiteY7" fmla="*/ 0 h 11475"/>
              <a:gd name="connsiteX0" fmla="*/ 9634 w 10000"/>
              <a:gd name="connsiteY0" fmla="*/ 0 h 10000"/>
              <a:gd name="connsiteX1" fmla="*/ 4839 w 10000"/>
              <a:gd name="connsiteY1" fmla="*/ 0 h 10000"/>
              <a:gd name="connsiteX2" fmla="*/ 4582 w 10000"/>
              <a:gd name="connsiteY2" fmla="*/ 216 h 10000"/>
              <a:gd name="connsiteX3" fmla="*/ 0 w 10000"/>
              <a:gd name="connsiteY3" fmla="*/ 9970 h 10000"/>
              <a:gd name="connsiteX4" fmla="*/ 0 w 10000"/>
              <a:gd name="connsiteY4" fmla="*/ 9970 h 10000"/>
              <a:gd name="connsiteX5" fmla="*/ 10000 w 10000"/>
              <a:gd name="connsiteY5" fmla="*/ 10000 h 10000"/>
              <a:gd name="connsiteX6" fmla="*/ 10000 w 10000"/>
              <a:gd name="connsiteY6" fmla="*/ 776 h 10000"/>
              <a:gd name="connsiteX7" fmla="*/ 9634 w 10000"/>
              <a:gd name="connsiteY7" fmla="*/ 0 h 10000"/>
              <a:gd name="connsiteX0" fmla="*/ 9634 w 10000"/>
              <a:gd name="connsiteY0" fmla="*/ 0 h 10000"/>
              <a:gd name="connsiteX1" fmla="*/ 4839 w 10000"/>
              <a:gd name="connsiteY1" fmla="*/ 0 h 10000"/>
              <a:gd name="connsiteX2" fmla="*/ 4582 w 10000"/>
              <a:gd name="connsiteY2" fmla="*/ 216 h 10000"/>
              <a:gd name="connsiteX3" fmla="*/ 0 w 10000"/>
              <a:gd name="connsiteY3" fmla="*/ 9970 h 10000"/>
              <a:gd name="connsiteX4" fmla="*/ 0 w 10000"/>
              <a:gd name="connsiteY4" fmla="*/ 9970 h 10000"/>
              <a:gd name="connsiteX5" fmla="*/ 2122 w 10000"/>
              <a:gd name="connsiteY5" fmla="*/ 9970 h 10000"/>
              <a:gd name="connsiteX6" fmla="*/ 10000 w 10000"/>
              <a:gd name="connsiteY6" fmla="*/ 10000 h 10000"/>
              <a:gd name="connsiteX7" fmla="*/ 10000 w 10000"/>
              <a:gd name="connsiteY7" fmla="*/ 776 h 10000"/>
              <a:gd name="connsiteX8" fmla="*/ 9634 w 10000"/>
              <a:gd name="connsiteY8" fmla="*/ 0 h 10000"/>
              <a:gd name="connsiteX0" fmla="*/ 9634 w 10000"/>
              <a:gd name="connsiteY0" fmla="*/ 0 h 10000"/>
              <a:gd name="connsiteX1" fmla="*/ 4839 w 10000"/>
              <a:gd name="connsiteY1" fmla="*/ 0 h 10000"/>
              <a:gd name="connsiteX2" fmla="*/ 4582 w 10000"/>
              <a:gd name="connsiteY2" fmla="*/ 216 h 10000"/>
              <a:gd name="connsiteX3" fmla="*/ 0 w 10000"/>
              <a:gd name="connsiteY3" fmla="*/ 9970 h 10000"/>
              <a:gd name="connsiteX4" fmla="*/ 0 w 10000"/>
              <a:gd name="connsiteY4" fmla="*/ 9970 h 10000"/>
              <a:gd name="connsiteX5" fmla="*/ 2122 w 10000"/>
              <a:gd name="connsiteY5" fmla="*/ 9970 h 10000"/>
              <a:gd name="connsiteX6" fmla="*/ 2122 w 10000"/>
              <a:gd name="connsiteY6" fmla="*/ 9970 h 10000"/>
              <a:gd name="connsiteX7" fmla="*/ 10000 w 10000"/>
              <a:gd name="connsiteY7" fmla="*/ 10000 h 10000"/>
              <a:gd name="connsiteX8" fmla="*/ 10000 w 10000"/>
              <a:gd name="connsiteY8" fmla="*/ 776 h 10000"/>
              <a:gd name="connsiteX9" fmla="*/ 9634 w 10000"/>
              <a:gd name="connsiteY9" fmla="*/ 0 h 10000"/>
              <a:gd name="connsiteX0" fmla="*/ 9634 w 10000"/>
              <a:gd name="connsiteY0" fmla="*/ 0 h 10000"/>
              <a:gd name="connsiteX1" fmla="*/ 4839 w 10000"/>
              <a:gd name="connsiteY1" fmla="*/ 0 h 10000"/>
              <a:gd name="connsiteX2" fmla="*/ 4582 w 10000"/>
              <a:gd name="connsiteY2" fmla="*/ 216 h 10000"/>
              <a:gd name="connsiteX3" fmla="*/ 2129 w 10000"/>
              <a:gd name="connsiteY3" fmla="*/ 5469 h 10000"/>
              <a:gd name="connsiteX4" fmla="*/ 0 w 10000"/>
              <a:gd name="connsiteY4" fmla="*/ 9970 h 10000"/>
              <a:gd name="connsiteX5" fmla="*/ 0 w 10000"/>
              <a:gd name="connsiteY5" fmla="*/ 9970 h 10000"/>
              <a:gd name="connsiteX6" fmla="*/ 2122 w 10000"/>
              <a:gd name="connsiteY6" fmla="*/ 9970 h 10000"/>
              <a:gd name="connsiteX7" fmla="*/ 2122 w 10000"/>
              <a:gd name="connsiteY7" fmla="*/ 9970 h 10000"/>
              <a:gd name="connsiteX8" fmla="*/ 10000 w 10000"/>
              <a:gd name="connsiteY8" fmla="*/ 10000 h 10000"/>
              <a:gd name="connsiteX9" fmla="*/ 10000 w 10000"/>
              <a:gd name="connsiteY9" fmla="*/ 776 h 10000"/>
              <a:gd name="connsiteX10" fmla="*/ 9634 w 10000"/>
              <a:gd name="connsiteY10" fmla="*/ 0 h 10000"/>
              <a:gd name="connsiteX0" fmla="*/ 9634 w 10000"/>
              <a:gd name="connsiteY0" fmla="*/ 0 h 10000"/>
              <a:gd name="connsiteX1" fmla="*/ 4839 w 10000"/>
              <a:gd name="connsiteY1" fmla="*/ 0 h 10000"/>
              <a:gd name="connsiteX2" fmla="*/ 4582 w 10000"/>
              <a:gd name="connsiteY2" fmla="*/ 216 h 10000"/>
              <a:gd name="connsiteX3" fmla="*/ 2129 w 10000"/>
              <a:gd name="connsiteY3" fmla="*/ 5469 h 10000"/>
              <a:gd name="connsiteX4" fmla="*/ 0 w 10000"/>
              <a:gd name="connsiteY4" fmla="*/ 9970 h 10000"/>
              <a:gd name="connsiteX5" fmla="*/ 2122 w 10000"/>
              <a:gd name="connsiteY5" fmla="*/ 9970 h 10000"/>
              <a:gd name="connsiteX6" fmla="*/ 2122 w 10000"/>
              <a:gd name="connsiteY6" fmla="*/ 9970 h 10000"/>
              <a:gd name="connsiteX7" fmla="*/ 10000 w 10000"/>
              <a:gd name="connsiteY7" fmla="*/ 10000 h 10000"/>
              <a:gd name="connsiteX8" fmla="*/ 10000 w 10000"/>
              <a:gd name="connsiteY8" fmla="*/ 776 h 10000"/>
              <a:gd name="connsiteX9" fmla="*/ 9634 w 10000"/>
              <a:gd name="connsiteY9" fmla="*/ 0 h 10000"/>
              <a:gd name="connsiteX0" fmla="*/ 7512 w 7878"/>
              <a:gd name="connsiteY0" fmla="*/ 0 h 10000"/>
              <a:gd name="connsiteX1" fmla="*/ 2717 w 7878"/>
              <a:gd name="connsiteY1" fmla="*/ 0 h 10000"/>
              <a:gd name="connsiteX2" fmla="*/ 2460 w 7878"/>
              <a:gd name="connsiteY2" fmla="*/ 216 h 10000"/>
              <a:gd name="connsiteX3" fmla="*/ 7 w 7878"/>
              <a:gd name="connsiteY3" fmla="*/ 5469 h 10000"/>
              <a:gd name="connsiteX4" fmla="*/ 0 w 7878"/>
              <a:gd name="connsiteY4" fmla="*/ 9970 h 10000"/>
              <a:gd name="connsiteX5" fmla="*/ 0 w 7878"/>
              <a:gd name="connsiteY5" fmla="*/ 9970 h 10000"/>
              <a:gd name="connsiteX6" fmla="*/ 7878 w 7878"/>
              <a:gd name="connsiteY6" fmla="*/ 10000 h 10000"/>
              <a:gd name="connsiteX7" fmla="*/ 7878 w 7878"/>
              <a:gd name="connsiteY7" fmla="*/ 776 h 10000"/>
              <a:gd name="connsiteX8" fmla="*/ 7512 w 7878"/>
              <a:gd name="connsiteY8" fmla="*/ 0 h 10000"/>
              <a:gd name="connsiteX0" fmla="*/ 9535 w 10045"/>
              <a:gd name="connsiteY0" fmla="*/ 0 h 9970"/>
              <a:gd name="connsiteX1" fmla="*/ 3449 w 10045"/>
              <a:gd name="connsiteY1" fmla="*/ 0 h 9970"/>
              <a:gd name="connsiteX2" fmla="*/ 3123 w 10045"/>
              <a:gd name="connsiteY2" fmla="*/ 216 h 9970"/>
              <a:gd name="connsiteX3" fmla="*/ 9 w 10045"/>
              <a:gd name="connsiteY3" fmla="*/ 5469 h 9970"/>
              <a:gd name="connsiteX4" fmla="*/ 0 w 10045"/>
              <a:gd name="connsiteY4" fmla="*/ 9970 h 9970"/>
              <a:gd name="connsiteX5" fmla="*/ 0 w 10045"/>
              <a:gd name="connsiteY5" fmla="*/ 9970 h 9970"/>
              <a:gd name="connsiteX6" fmla="*/ 10045 w 10045"/>
              <a:gd name="connsiteY6" fmla="*/ 9955 h 9970"/>
              <a:gd name="connsiteX7" fmla="*/ 10000 w 10045"/>
              <a:gd name="connsiteY7" fmla="*/ 776 h 9970"/>
              <a:gd name="connsiteX8" fmla="*/ 9535 w 10045"/>
              <a:gd name="connsiteY8" fmla="*/ 0 h 9970"/>
              <a:gd name="connsiteX0" fmla="*/ 9492 w 10000"/>
              <a:gd name="connsiteY0" fmla="*/ 0 h 10000"/>
              <a:gd name="connsiteX1" fmla="*/ 3434 w 10000"/>
              <a:gd name="connsiteY1" fmla="*/ 0 h 10000"/>
              <a:gd name="connsiteX2" fmla="*/ 3109 w 10000"/>
              <a:gd name="connsiteY2" fmla="*/ 217 h 10000"/>
              <a:gd name="connsiteX3" fmla="*/ 9 w 10000"/>
              <a:gd name="connsiteY3" fmla="*/ 5485 h 10000"/>
              <a:gd name="connsiteX4" fmla="*/ 0 w 10000"/>
              <a:gd name="connsiteY4" fmla="*/ 10000 h 10000"/>
              <a:gd name="connsiteX5" fmla="*/ 0 w 10000"/>
              <a:gd name="connsiteY5" fmla="*/ 10000 h 10000"/>
              <a:gd name="connsiteX6" fmla="*/ 10000 w 10000"/>
              <a:gd name="connsiteY6" fmla="*/ 9985 h 10000"/>
              <a:gd name="connsiteX7" fmla="*/ 9955 w 10000"/>
              <a:gd name="connsiteY7" fmla="*/ 778 h 10000"/>
              <a:gd name="connsiteX8" fmla="*/ 9492 w 10000"/>
              <a:gd name="connsiteY8" fmla="*/ 0 h 10000"/>
              <a:gd name="connsiteX0" fmla="*/ 9492 w 9991"/>
              <a:gd name="connsiteY0" fmla="*/ 0 h 10000"/>
              <a:gd name="connsiteX1" fmla="*/ 3434 w 9991"/>
              <a:gd name="connsiteY1" fmla="*/ 0 h 10000"/>
              <a:gd name="connsiteX2" fmla="*/ 3109 w 9991"/>
              <a:gd name="connsiteY2" fmla="*/ 217 h 10000"/>
              <a:gd name="connsiteX3" fmla="*/ 9 w 9991"/>
              <a:gd name="connsiteY3" fmla="*/ 5485 h 10000"/>
              <a:gd name="connsiteX4" fmla="*/ 0 w 9991"/>
              <a:gd name="connsiteY4" fmla="*/ 10000 h 10000"/>
              <a:gd name="connsiteX5" fmla="*/ 0 w 9991"/>
              <a:gd name="connsiteY5" fmla="*/ 10000 h 10000"/>
              <a:gd name="connsiteX6" fmla="*/ 9991 w 9991"/>
              <a:gd name="connsiteY6" fmla="*/ 9955 h 10000"/>
              <a:gd name="connsiteX7" fmla="*/ 9955 w 9991"/>
              <a:gd name="connsiteY7" fmla="*/ 778 h 10000"/>
              <a:gd name="connsiteX8" fmla="*/ 9492 w 9991"/>
              <a:gd name="connsiteY8" fmla="*/ 0 h 10000"/>
              <a:gd name="connsiteX0" fmla="*/ 9501 w 9973"/>
              <a:gd name="connsiteY0" fmla="*/ 0 h 10000"/>
              <a:gd name="connsiteX1" fmla="*/ 3437 w 9973"/>
              <a:gd name="connsiteY1" fmla="*/ 0 h 10000"/>
              <a:gd name="connsiteX2" fmla="*/ 3112 w 9973"/>
              <a:gd name="connsiteY2" fmla="*/ 217 h 10000"/>
              <a:gd name="connsiteX3" fmla="*/ 9 w 9973"/>
              <a:gd name="connsiteY3" fmla="*/ 5485 h 10000"/>
              <a:gd name="connsiteX4" fmla="*/ 0 w 9973"/>
              <a:gd name="connsiteY4" fmla="*/ 10000 h 10000"/>
              <a:gd name="connsiteX5" fmla="*/ 0 w 9973"/>
              <a:gd name="connsiteY5" fmla="*/ 10000 h 10000"/>
              <a:gd name="connsiteX6" fmla="*/ 9973 w 9973"/>
              <a:gd name="connsiteY6" fmla="*/ 9970 h 10000"/>
              <a:gd name="connsiteX7" fmla="*/ 9964 w 9973"/>
              <a:gd name="connsiteY7" fmla="*/ 778 h 10000"/>
              <a:gd name="connsiteX8" fmla="*/ 9501 w 9973"/>
              <a:gd name="connsiteY8" fmla="*/ 0 h 10000"/>
              <a:gd name="connsiteX0" fmla="*/ 9527 w 10000"/>
              <a:gd name="connsiteY0" fmla="*/ 0 h 10015"/>
              <a:gd name="connsiteX1" fmla="*/ 3446 w 10000"/>
              <a:gd name="connsiteY1" fmla="*/ 0 h 10015"/>
              <a:gd name="connsiteX2" fmla="*/ 3120 w 10000"/>
              <a:gd name="connsiteY2" fmla="*/ 217 h 10015"/>
              <a:gd name="connsiteX3" fmla="*/ 9 w 10000"/>
              <a:gd name="connsiteY3" fmla="*/ 5485 h 10015"/>
              <a:gd name="connsiteX4" fmla="*/ 0 w 10000"/>
              <a:gd name="connsiteY4" fmla="*/ 10000 h 10015"/>
              <a:gd name="connsiteX5" fmla="*/ 0 w 10000"/>
              <a:gd name="connsiteY5" fmla="*/ 10000 h 10015"/>
              <a:gd name="connsiteX6" fmla="*/ 10000 w 10000"/>
              <a:gd name="connsiteY6" fmla="*/ 10015 h 10015"/>
              <a:gd name="connsiteX7" fmla="*/ 9991 w 10000"/>
              <a:gd name="connsiteY7" fmla="*/ 778 h 10015"/>
              <a:gd name="connsiteX8" fmla="*/ 9527 w 10000"/>
              <a:gd name="connsiteY8" fmla="*/ 0 h 10015"/>
              <a:gd name="connsiteX0" fmla="*/ 9527 w 10740"/>
              <a:gd name="connsiteY0" fmla="*/ 0 h 10015"/>
              <a:gd name="connsiteX1" fmla="*/ 3446 w 10740"/>
              <a:gd name="connsiteY1" fmla="*/ 0 h 10015"/>
              <a:gd name="connsiteX2" fmla="*/ 3120 w 10740"/>
              <a:gd name="connsiteY2" fmla="*/ 217 h 10015"/>
              <a:gd name="connsiteX3" fmla="*/ 9 w 10740"/>
              <a:gd name="connsiteY3" fmla="*/ 5485 h 10015"/>
              <a:gd name="connsiteX4" fmla="*/ 0 w 10740"/>
              <a:gd name="connsiteY4" fmla="*/ 10000 h 10015"/>
              <a:gd name="connsiteX5" fmla="*/ 0 w 10740"/>
              <a:gd name="connsiteY5" fmla="*/ 10000 h 10015"/>
              <a:gd name="connsiteX6" fmla="*/ 10000 w 10740"/>
              <a:gd name="connsiteY6" fmla="*/ 10015 h 10015"/>
              <a:gd name="connsiteX7" fmla="*/ 9998 w 10740"/>
              <a:gd name="connsiteY7" fmla="*/ 8673 h 10015"/>
              <a:gd name="connsiteX8" fmla="*/ 9991 w 10740"/>
              <a:gd name="connsiteY8" fmla="*/ 778 h 10015"/>
              <a:gd name="connsiteX9" fmla="*/ 9527 w 10740"/>
              <a:gd name="connsiteY9" fmla="*/ 0 h 10015"/>
              <a:gd name="connsiteX0" fmla="*/ 9527 w 10740"/>
              <a:gd name="connsiteY0" fmla="*/ 0 h 10015"/>
              <a:gd name="connsiteX1" fmla="*/ 3446 w 10740"/>
              <a:gd name="connsiteY1" fmla="*/ 0 h 10015"/>
              <a:gd name="connsiteX2" fmla="*/ 3120 w 10740"/>
              <a:gd name="connsiteY2" fmla="*/ 217 h 10015"/>
              <a:gd name="connsiteX3" fmla="*/ 9 w 10740"/>
              <a:gd name="connsiteY3" fmla="*/ 5485 h 10015"/>
              <a:gd name="connsiteX4" fmla="*/ 0 w 10740"/>
              <a:gd name="connsiteY4" fmla="*/ 10000 h 10015"/>
              <a:gd name="connsiteX5" fmla="*/ 0 w 10740"/>
              <a:gd name="connsiteY5" fmla="*/ 10000 h 10015"/>
              <a:gd name="connsiteX6" fmla="*/ 10000 w 10740"/>
              <a:gd name="connsiteY6" fmla="*/ 10015 h 10015"/>
              <a:gd name="connsiteX7" fmla="*/ 9998 w 10740"/>
              <a:gd name="connsiteY7" fmla="*/ 8673 h 10015"/>
              <a:gd name="connsiteX8" fmla="*/ 9998 w 10740"/>
              <a:gd name="connsiteY8" fmla="*/ 8673 h 10015"/>
              <a:gd name="connsiteX9" fmla="*/ 9991 w 10740"/>
              <a:gd name="connsiteY9" fmla="*/ 778 h 10015"/>
              <a:gd name="connsiteX10" fmla="*/ 9527 w 10740"/>
              <a:gd name="connsiteY10" fmla="*/ 0 h 10015"/>
              <a:gd name="connsiteX0" fmla="*/ 9527 w 10740"/>
              <a:gd name="connsiteY0" fmla="*/ 0 h 10015"/>
              <a:gd name="connsiteX1" fmla="*/ 3446 w 10740"/>
              <a:gd name="connsiteY1" fmla="*/ 0 h 10015"/>
              <a:gd name="connsiteX2" fmla="*/ 3120 w 10740"/>
              <a:gd name="connsiteY2" fmla="*/ 217 h 10015"/>
              <a:gd name="connsiteX3" fmla="*/ 614 w 10740"/>
              <a:gd name="connsiteY3" fmla="*/ 4455 h 10015"/>
              <a:gd name="connsiteX4" fmla="*/ 9 w 10740"/>
              <a:gd name="connsiteY4" fmla="*/ 5485 h 10015"/>
              <a:gd name="connsiteX5" fmla="*/ 0 w 10740"/>
              <a:gd name="connsiteY5" fmla="*/ 10000 h 10015"/>
              <a:gd name="connsiteX6" fmla="*/ 0 w 10740"/>
              <a:gd name="connsiteY6" fmla="*/ 10000 h 10015"/>
              <a:gd name="connsiteX7" fmla="*/ 10000 w 10740"/>
              <a:gd name="connsiteY7" fmla="*/ 10015 h 10015"/>
              <a:gd name="connsiteX8" fmla="*/ 9998 w 10740"/>
              <a:gd name="connsiteY8" fmla="*/ 8673 h 10015"/>
              <a:gd name="connsiteX9" fmla="*/ 9998 w 10740"/>
              <a:gd name="connsiteY9" fmla="*/ 8673 h 10015"/>
              <a:gd name="connsiteX10" fmla="*/ 9991 w 10740"/>
              <a:gd name="connsiteY10" fmla="*/ 778 h 10015"/>
              <a:gd name="connsiteX11" fmla="*/ 9527 w 10740"/>
              <a:gd name="connsiteY11" fmla="*/ 0 h 10015"/>
              <a:gd name="connsiteX0" fmla="*/ 9527 w 10740"/>
              <a:gd name="connsiteY0" fmla="*/ 0 h 10015"/>
              <a:gd name="connsiteX1" fmla="*/ 3446 w 10740"/>
              <a:gd name="connsiteY1" fmla="*/ 0 h 10015"/>
              <a:gd name="connsiteX2" fmla="*/ 3120 w 10740"/>
              <a:gd name="connsiteY2" fmla="*/ 217 h 10015"/>
              <a:gd name="connsiteX3" fmla="*/ 614 w 10740"/>
              <a:gd name="connsiteY3" fmla="*/ 4455 h 10015"/>
              <a:gd name="connsiteX4" fmla="*/ 614 w 10740"/>
              <a:gd name="connsiteY4" fmla="*/ 4455 h 10015"/>
              <a:gd name="connsiteX5" fmla="*/ 9 w 10740"/>
              <a:gd name="connsiteY5" fmla="*/ 5485 h 10015"/>
              <a:gd name="connsiteX6" fmla="*/ 0 w 10740"/>
              <a:gd name="connsiteY6" fmla="*/ 10000 h 10015"/>
              <a:gd name="connsiteX7" fmla="*/ 0 w 10740"/>
              <a:gd name="connsiteY7" fmla="*/ 10000 h 10015"/>
              <a:gd name="connsiteX8" fmla="*/ 10000 w 10740"/>
              <a:gd name="connsiteY8" fmla="*/ 10015 h 10015"/>
              <a:gd name="connsiteX9" fmla="*/ 9998 w 10740"/>
              <a:gd name="connsiteY9" fmla="*/ 8673 h 10015"/>
              <a:gd name="connsiteX10" fmla="*/ 9998 w 10740"/>
              <a:gd name="connsiteY10" fmla="*/ 8673 h 10015"/>
              <a:gd name="connsiteX11" fmla="*/ 9991 w 10740"/>
              <a:gd name="connsiteY11" fmla="*/ 778 h 10015"/>
              <a:gd name="connsiteX12" fmla="*/ 9527 w 10740"/>
              <a:gd name="connsiteY12" fmla="*/ 0 h 10015"/>
              <a:gd name="connsiteX0" fmla="*/ 9527 w 10027"/>
              <a:gd name="connsiteY0" fmla="*/ 0 h 10000"/>
              <a:gd name="connsiteX1" fmla="*/ 3446 w 10027"/>
              <a:gd name="connsiteY1" fmla="*/ 0 h 10000"/>
              <a:gd name="connsiteX2" fmla="*/ 3120 w 10027"/>
              <a:gd name="connsiteY2" fmla="*/ 217 h 10000"/>
              <a:gd name="connsiteX3" fmla="*/ 614 w 10027"/>
              <a:gd name="connsiteY3" fmla="*/ 4455 h 10000"/>
              <a:gd name="connsiteX4" fmla="*/ 614 w 10027"/>
              <a:gd name="connsiteY4" fmla="*/ 4455 h 10000"/>
              <a:gd name="connsiteX5" fmla="*/ 9 w 10027"/>
              <a:gd name="connsiteY5" fmla="*/ 5485 h 10000"/>
              <a:gd name="connsiteX6" fmla="*/ 0 w 10027"/>
              <a:gd name="connsiteY6" fmla="*/ 10000 h 10000"/>
              <a:gd name="connsiteX7" fmla="*/ 0 w 10027"/>
              <a:gd name="connsiteY7" fmla="*/ 10000 h 10000"/>
              <a:gd name="connsiteX8" fmla="*/ 9998 w 10027"/>
              <a:gd name="connsiteY8" fmla="*/ 8673 h 10000"/>
              <a:gd name="connsiteX9" fmla="*/ 9998 w 10027"/>
              <a:gd name="connsiteY9" fmla="*/ 8673 h 10000"/>
              <a:gd name="connsiteX10" fmla="*/ 9991 w 10027"/>
              <a:gd name="connsiteY10" fmla="*/ 778 h 10000"/>
              <a:gd name="connsiteX11" fmla="*/ 9527 w 10027"/>
              <a:gd name="connsiteY11" fmla="*/ 0 h 10000"/>
              <a:gd name="connsiteX0" fmla="*/ 9527 w 10027"/>
              <a:gd name="connsiteY0" fmla="*/ 0 h 10000"/>
              <a:gd name="connsiteX1" fmla="*/ 3446 w 10027"/>
              <a:gd name="connsiteY1" fmla="*/ 0 h 10000"/>
              <a:gd name="connsiteX2" fmla="*/ 3120 w 10027"/>
              <a:gd name="connsiteY2" fmla="*/ 217 h 10000"/>
              <a:gd name="connsiteX3" fmla="*/ 614 w 10027"/>
              <a:gd name="connsiteY3" fmla="*/ 4455 h 10000"/>
              <a:gd name="connsiteX4" fmla="*/ 614 w 10027"/>
              <a:gd name="connsiteY4" fmla="*/ 4455 h 10000"/>
              <a:gd name="connsiteX5" fmla="*/ 0 w 10027"/>
              <a:gd name="connsiteY5" fmla="*/ 10000 h 10000"/>
              <a:gd name="connsiteX6" fmla="*/ 0 w 10027"/>
              <a:gd name="connsiteY6" fmla="*/ 10000 h 10000"/>
              <a:gd name="connsiteX7" fmla="*/ 9998 w 10027"/>
              <a:gd name="connsiteY7" fmla="*/ 8673 h 10000"/>
              <a:gd name="connsiteX8" fmla="*/ 9998 w 10027"/>
              <a:gd name="connsiteY8" fmla="*/ 8673 h 10000"/>
              <a:gd name="connsiteX9" fmla="*/ 9991 w 10027"/>
              <a:gd name="connsiteY9" fmla="*/ 778 h 10000"/>
              <a:gd name="connsiteX10" fmla="*/ 9527 w 10027"/>
              <a:gd name="connsiteY10" fmla="*/ 0 h 10000"/>
              <a:gd name="connsiteX0" fmla="*/ 9527 w 10027"/>
              <a:gd name="connsiteY0" fmla="*/ 0 h 10000"/>
              <a:gd name="connsiteX1" fmla="*/ 3446 w 10027"/>
              <a:gd name="connsiteY1" fmla="*/ 0 h 10000"/>
              <a:gd name="connsiteX2" fmla="*/ 3120 w 10027"/>
              <a:gd name="connsiteY2" fmla="*/ 217 h 10000"/>
              <a:gd name="connsiteX3" fmla="*/ 614 w 10027"/>
              <a:gd name="connsiteY3" fmla="*/ 4455 h 10000"/>
              <a:gd name="connsiteX4" fmla="*/ 614 w 10027"/>
              <a:gd name="connsiteY4" fmla="*/ 4455 h 10000"/>
              <a:gd name="connsiteX5" fmla="*/ 0 w 10027"/>
              <a:gd name="connsiteY5" fmla="*/ 10000 h 10000"/>
              <a:gd name="connsiteX6" fmla="*/ 610 w 10027"/>
              <a:gd name="connsiteY6" fmla="*/ 8624 h 10000"/>
              <a:gd name="connsiteX7" fmla="*/ 9998 w 10027"/>
              <a:gd name="connsiteY7" fmla="*/ 8673 h 10000"/>
              <a:gd name="connsiteX8" fmla="*/ 9998 w 10027"/>
              <a:gd name="connsiteY8" fmla="*/ 8673 h 10000"/>
              <a:gd name="connsiteX9" fmla="*/ 9991 w 10027"/>
              <a:gd name="connsiteY9" fmla="*/ 778 h 10000"/>
              <a:gd name="connsiteX10" fmla="*/ 9527 w 10027"/>
              <a:gd name="connsiteY10" fmla="*/ 0 h 10000"/>
              <a:gd name="connsiteX0" fmla="*/ 9611 w 10111"/>
              <a:gd name="connsiteY0" fmla="*/ 0 h 8673"/>
              <a:gd name="connsiteX1" fmla="*/ 3530 w 10111"/>
              <a:gd name="connsiteY1" fmla="*/ 0 h 8673"/>
              <a:gd name="connsiteX2" fmla="*/ 3204 w 10111"/>
              <a:gd name="connsiteY2" fmla="*/ 217 h 8673"/>
              <a:gd name="connsiteX3" fmla="*/ 698 w 10111"/>
              <a:gd name="connsiteY3" fmla="*/ 4455 h 8673"/>
              <a:gd name="connsiteX4" fmla="*/ 698 w 10111"/>
              <a:gd name="connsiteY4" fmla="*/ 4455 h 8673"/>
              <a:gd name="connsiteX5" fmla="*/ 694 w 10111"/>
              <a:gd name="connsiteY5" fmla="*/ 8624 h 8673"/>
              <a:gd name="connsiteX6" fmla="*/ 10082 w 10111"/>
              <a:gd name="connsiteY6" fmla="*/ 8673 h 8673"/>
              <a:gd name="connsiteX7" fmla="*/ 10082 w 10111"/>
              <a:gd name="connsiteY7" fmla="*/ 8673 h 8673"/>
              <a:gd name="connsiteX8" fmla="*/ 10075 w 10111"/>
              <a:gd name="connsiteY8" fmla="*/ 778 h 8673"/>
              <a:gd name="connsiteX9" fmla="*/ 9611 w 10111"/>
              <a:gd name="connsiteY9" fmla="*/ 0 h 8673"/>
              <a:gd name="connsiteX0" fmla="*/ 9505 w 10000"/>
              <a:gd name="connsiteY0" fmla="*/ 0 h 10000"/>
              <a:gd name="connsiteX1" fmla="*/ 3491 w 10000"/>
              <a:gd name="connsiteY1" fmla="*/ 0 h 10000"/>
              <a:gd name="connsiteX2" fmla="*/ 3169 w 10000"/>
              <a:gd name="connsiteY2" fmla="*/ 250 h 10000"/>
              <a:gd name="connsiteX3" fmla="*/ 690 w 10000"/>
              <a:gd name="connsiteY3" fmla="*/ 5137 h 10000"/>
              <a:gd name="connsiteX4" fmla="*/ 690 w 10000"/>
              <a:gd name="connsiteY4" fmla="*/ 5137 h 10000"/>
              <a:gd name="connsiteX5" fmla="*/ 686 w 10000"/>
              <a:gd name="connsiteY5" fmla="*/ 9957 h 10000"/>
              <a:gd name="connsiteX6" fmla="*/ 9971 w 10000"/>
              <a:gd name="connsiteY6" fmla="*/ 10000 h 10000"/>
              <a:gd name="connsiteX7" fmla="*/ 9971 w 10000"/>
              <a:gd name="connsiteY7" fmla="*/ 10000 h 10000"/>
              <a:gd name="connsiteX8" fmla="*/ 9964 w 10000"/>
              <a:gd name="connsiteY8" fmla="*/ 897 h 10000"/>
              <a:gd name="connsiteX9" fmla="*/ 9505 w 10000"/>
              <a:gd name="connsiteY9" fmla="*/ 0 h 10000"/>
              <a:gd name="connsiteX0" fmla="*/ 8819 w 9314"/>
              <a:gd name="connsiteY0" fmla="*/ 0 h 10000"/>
              <a:gd name="connsiteX1" fmla="*/ 2805 w 9314"/>
              <a:gd name="connsiteY1" fmla="*/ 0 h 10000"/>
              <a:gd name="connsiteX2" fmla="*/ 2483 w 9314"/>
              <a:gd name="connsiteY2" fmla="*/ 250 h 10000"/>
              <a:gd name="connsiteX3" fmla="*/ 4 w 9314"/>
              <a:gd name="connsiteY3" fmla="*/ 5137 h 10000"/>
              <a:gd name="connsiteX4" fmla="*/ 0 w 9314"/>
              <a:gd name="connsiteY4" fmla="*/ 9957 h 10000"/>
              <a:gd name="connsiteX5" fmla="*/ 9285 w 9314"/>
              <a:gd name="connsiteY5" fmla="*/ 10000 h 10000"/>
              <a:gd name="connsiteX6" fmla="*/ 9285 w 9314"/>
              <a:gd name="connsiteY6" fmla="*/ 10000 h 10000"/>
              <a:gd name="connsiteX7" fmla="*/ 9278 w 9314"/>
              <a:gd name="connsiteY7" fmla="*/ 897 h 10000"/>
              <a:gd name="connsiteX8" fmla="*/ 8819 w 9314"/>
              <a:gd name="connsiteY8" fmla="*/ 0 h 10000"/>
              <a:gd name="connsiteX0" fmla="*/ 9483 w 10014"/>
              <a:gd name="connsiteY0" fmla="*/ 0 h 10000"/>
              <a:gd name="connsiteX1" fmla="*/ 3026 w 10014"/>
              <a:gd name="connsiteY1" fmla="*/ 0 h 10000"/>
              <a:gd name="connsiteX2" fmla="*/ 2680 w 10014"/>
              <a:gd name="connsiteY2" fmla="*/ 250 h 10000"/>
              <a:gd name="connsiteX3" fmla="*/ 18 w 10014"/>
              <a:gd name="connsiteY3" fmla="*/ 5137 h 10000"/>
              <a:gd name="connsiteX4" fmla="*/ 0 w 10014"/>
              <a:gd name="connsiteY4" fmla="*/ 9970 h 10000"/>
              <a:gd name="connsiteX5" fmla="*/ 9983 w 10014"/>
              <a:gd name="connsiteY5" fmla="*/ 10000 h 10000"/>
              <a:gd name="connsiteX6" fmla="*/ 9983 w 10014"/>
              <a:gd name="connsiteY6" fmla="*/ 10000 h 10000"/>
              <a:gd name="connsiteX7" fmla="*/ 9975 w 10014"/>
              <a:gd name="connsiteY7" fmla="*/ 897 h 10000"/>
              <a:gd name="connsiteX8" fmla="*/ 9483 w 10014"/>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4" h="10000">
                <a:moveTo>
                  <a:pt x="9483" y="0"/>
                </a:moveTo>
                <a:lnTo>
                  <a:pt x="3026" y="0"/>
                </a:lnTo>
                <a:cubicBezTo>
                  <a:pt x="2826" y="-2"/>
                  <a:pt x="2773" y="78"/>
                  <a:pt x="2680" y="250"/>
                </a:cubicBezTo>
                <a:lnTo>
                  <a:pt x="18" y="5137"/>
                </a:lnTo>
                <a:cubicBezTo>
                  <a:pt x="17" y="6744"/>
                  <a:pt x="1" y="8363"/>
                  <a:pt x="0" y="9970"/>
                </a:cubicBezTo>
                <a:lnTo>
                  <a:pt x="9983" y="10000"/>
                </a:lnTo>
                <a:lnTo>
                  <a:pt x="9983" y="10000"/>
                </a:lnTo>
                <a:cubicBezTo>
                  <a:pt x="9982" y="8483"/>
                  <a:pt x="10060" y="2564"/>
                  <a:pt x="9975" y="897"/>
                </a:cubicBezTo>
                <a:cubicBezTo>
                  <a:pt x="9975" y="400"/>
                  <a:pt x="9761" y="0"/>
                  <a:pt x="9483" y="0"/>
                </a:cubicBezTo>
              </a:path>
            </a:pathLst>
          </a:custGeom>
          <a:solidFill>
            <a:schemeClr val="tx2"/>
          </a:solidFill>
          <a:ln>
            <a:noFill/>
          </a:ln>
        </p:spPr>
        <p:txBody>
          <a:bodyPr vert="horz" wrap="square" lIns="74295" tIns="37148" rIns="74295" bIns="37148" numCol="1" anchor="t" anchorCtr="0" compatLnSpc="1">
            <a:prstTxWarp prst="textNoShape">
              <a:avLst/>
            </a:prstTxWarp>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0" lang="en-GB" sz="146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2809920" y="4443160"/>
            <a:ext cx="6841244" cy="988355"/>
          </a:xfrm>
          <a:prstGeom prst="rect">
            <a:avLst/>
          </a:prstGeom>
        </p:spPr>
        <p:txBody>
          <a:bodyPr wrap="square" lIns="0" tIns="0" rIns="0" bIns="0"/>
          <a:lstStyle>
            <a:lvl1pPr marL="0" indent="0">
              <a:buNone/>
              <a:defRPr sz="3169">
                <a:solidFill>
                  <a:srgbClr val="FF8200"/>
                </a:solidFill>
                <a:latin typeface="Arial" panose="020B0604020202020204" pitchFamily="34" charset="0"/>
                <a:cs typeface="Arial" panose="020B0604020202020204" pitchFamily="34" charset="0"/>
              </a:defRPr>
            </a:lvl1pPr>
            <a:lvl5pPr>
              <a:defRPr/>
            </a:lvl5pPr>
          </a:lstStyle>
          <a:p>
            <a:pPr lvl="0"/>
            <a:r>
              <a:rPr lang="en-US"/>
              <a:t>Second line in accent </a:t>
            </a:r>
            <a:r>
              <a:rPr lang="en-US" err="1"/>
              <a:t>colour</a:t>
            </a:r>
            <a:endParaRPr lang="en-GB"/>
          </a:p>
        </p:txBody>
      </p:sp>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2809920" y="3245995"/>
            <a:ext cx="6841244" cy="1172293"/>
          </a:xfrm>
          <a:prstGeom prst="rect">
            <a:avLst/>
          </a:prstGeom>
        </p:spPr>
        <p:txBody>
          <a:bodyPr wrap="square" lIns="0" tIns="0" rIns="0" bIns="0" anchor="b" anchorCtr="0"/>
          <a:lstStyle>
            <a:lvl1pPr marL="0" indent="0">
              <a:buNone/>
              <a:defRPr lang="en-GB" sz="3169"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3250">
                <a:solidFill>
                  <a:schemeClr val="bg1"/>
                </a:solidFill>
                <a:latin typeface="Arial" panose="020B0604020202020204" pitchFamily="34" charset="0"/>
                <a:cs typeface="Arial" panose="020B0604020202020204" pitchFamily="34" charset="0"/>
              </a:rPr>
              <a:t>Divider title</a:t>
            </a:r>
          </a:p>
        </p:txBody>
      </p:sp>
      <p:sp>
        <p:nvSpPr>
          <p:cNvPr id="10" name="Footer Placeholder 9">
            <a:extLst>
              <a:ext uri="{FF2B5EF4-FFF2-40B4-BE49-F238E27FC236}">
                <a16:creationId xmlns:a16="http://schemas.microsoft.com/office/drawing/2014/main" id="{9D813F38-93AE-4E98-9179-4F4E303B8897}"/>
              </a:ext>
            </a:extLst>
          </p:cNvPr>
          <p:cNvSpPr>
            <a:spLocks noGrp="1"/>
          </p:cNvSpPr>
          <p:nvPr>
            <p:ph type="ftr" sz="quarter" idx="15"/>
          </p:nvPr>
        </p:nvSpPr>
        <p:spPr/>
        <p:txBody>
          <a:bodyPr/>
          <a:lstStyle>
            <a:lvl1pPr>
              <a:defRPr>
                <a:solidFill>
                  <a:schemeClr val="bg1"/>
                </a:solidFill>
              </a:defRPr>
            </a:lvl1pPr>
          </a:lstStyle>
          <a:p>
            <a:pPr defTabSz="742950">
              <a:defRPr/>
            </a:pPr>
            <a:r>
              <a:rPr lang="en-GB">
                <a:solidFill>
                  <a:prstClr val="white"/>
                </a:solidFill>
                <a:cs typeface="Arial" panose="020B0604020202020204" pitchFamily="34" charset="0"/>
              </a:rPr>
              <a:t>Official Sensitive</a:t>
            </a:r>
          </a:p>
        </p:txBody>
      </p:sp>
      <p:sp>
        <p:nvSpPr>
          <p:cNvPr id="11" name="Slide Number Placeholder 10">
            <a:extLst>
              <a:ext uri="{FF2B5EF4-FFF2-40B4-BE49-F238E27FC236}">
                <a16:creationId xmlns:a16="http://schemas.microsoft.com/office/drawing/2014/main" id="{28119C19-7F8C-41F6-B5B8-599B5F6958D5}"/>
              </a:ext>
            </a:extLst>
          </p:cNvPr>
          <p:cNvSpPr>
            <a:spLocks noGrp="1"/>
          </p:cNvSpPr>
          <p:nvPr>
            <p:ph type="sldNum" sz="quarter" idx="16"/>
          </p:nvPr>
        </p:nvSpPr>
        <p:spPr/>
        <p:txBody>
          <a:bodyPr/>
          <a:lstStyle>
            <a:lvl1pPr>
              <a:defRPr>
                <a:solidFill>
                  <a:schemeClr val="bg1"/>
                </a:solidFill>
              </a:defRPr>
            </a:lvl1pPr>
          </a:lstStyle>
          <a:p>
            <a:pPr defTabSz="742950">
              <a:defRPr/>
            </a:pPr>
            <a:fld id="{65B4609B-8544-49CE-A746-405E0ACF444D}" type="slidenum">
              <a:rPr lang="en-GB" smtClean="0">
                <a:solidFill>
                  <a:prstClr val="white"/>
                </a:solidFill>
              </a:rPr>
              <a:pPr defTabSz="742950">
                <a:defRPr/>
              </a:pPr>
              <a:t>‹#›</a:t>
            </a:fld>
            <a:endParaRPr lang="en-GB">
              <a:solidFill>
                <a:prstClr val="white"/>
              </a:solidFill>
            </a:endParaRPr>
          </a:p>
        </p:txBody>
      </p:sp>
    </p:spTree>
    <p:extLst>
      <p:ext uri="{BB962C8B-B14F-4D97-AF65-F5344CB8AC3E}">
        <p14:creationId xmlns:p14="http://schemas.microsoft.com/office/powerpoint/2010/main" val="541979057"/>
      </p:ext>
    </p:extLst>
  </p:cSld>
  <p:clrMapOvr>
    <a:masterClrMapping/>
  </p:clrMapOvr>
  <p:extLst>
    <p:ext uri="{DCECCB84-F9BA-43D5-87BE-67443E8EF086}">
      <p15:sldGuideLst xmlns:p15="http://schemas.microsoft.com/office/powerpoint/2012/main">
        <p15:guide id="1" orient="horz" pos="867">
          <p15:clr>
            <a:srgbClr val="FBAE40"/>
          </p15:clr>
        </p15:guide>
        <p15:guide id="2" pos="8858">
          <p15:clr>
            <a:srgbClr val="FBAE40"/>
          </p15:clr>
        </p15:guide>
        <p15:guide id="3" pos="59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slide 1 -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2"/>
            <a:ext cx="11484996" cy="103959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Text only slide – 1 column</a:t>
            </a:r>
            <a:endParaRPr lang="en-GB"/>
          </a:p>
        </p:txBody>
      </p:sp>
      <p:sp>
        <p:nvSpPr>
          <p:cNvPr id="6" name="Text Placeholder 5"/>
          <p:cNvSpPr>
            <a:spLocks noGrp="1"/>
          </p:cNvSpPr>
          <p:nvPr>
            <p:ph type="body" sz="quarter" idx="12"/>
          </p:nvPr>
        </p:nvSpPr>
        <p:spPr>
          <a:xfrm>
            <a:off x="360000" y="2160000"/>
            <a:ext cx="11484000" cy="3636000"/>
          </a:xfrm>
          <a:prstGeom prst="rect">
            <a:avLst/>
          </a:prstGeom>
        </p:spPr>
        <p:txBody>
          <a:bodyPr/>
          <a:lstStyle>
            <a:lvl1pPr>
              <a:lnSpc>
                <a:spcPct val="90000"/>
              </a:lnSpc>
              <a:defRPr>
                <a:latin typeface="Arial" panose="020B0604020202020204" pitchFamily="34" charset="0"/>
                <a:cs typeface="Arial" panose="020B0604020202020204" pitchFamily="34" charset="0"/>
              </a:defRPr>
            </a:lvl1pPr>
            <a:lvl2pPr>
              <a:lnSpc>
                <a:spcPct val="90000"/>
              </a:lnSpc>
              <a:defRPr>
                <a:latin typeface="Arial" panose="020B0604020202020204" pitchFamily="34" charset="0"/>
                <a:cs typeface="Arial" panose="020B0604020202020204" pitchFamily="34" charset="0"/>
              </a:defRPr>
            </a:lvl2pPr>
            <a:lvl3pPr>
              <a:lnSpc>
                <a:spcPct val="90000"/>
              </a:lnSpc>
              <a:defRPr>
                <a:latin typeface="Arial" panose="020B0604020202020204" pitchFamily="34" charset="0"/>
                <a:cs typeface="Arial" panose="020B0604020202020204" pitchFamily="34" charset="0"/>
              </a:defRPr>
            </a:lvl3pPr>
            <a:lvl4pPr>
              <a:lnSpc>
                <a:spcPct val="90000"/>
              </a:lnSpc>
              <a:defRPr>
                <a:latin typeface="Arial" panose="020B0604020202020204" pitchFamily="34" charset="0"/>
                <a:cs typeface="Arial" panose="020B0604020202020204" pitchFamily="34" charset="0"/>
              </a:defRPr>
            </a:lvl4pPr>
            <a:lvl5pPr>
              <a:lnSpc>
                <a:spcPct val="9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CCAD4BD4-726A-4B9C-8DA6-FE3B148ADB82}"/>
              </a:ext>
            </a:extLst>
          </p:cNvPr>
          <p:cNvSpPr>
            <a:spLocks noGrp="1"/>
          </p:cNvSpPr>
          <p:nvPr>
            <p:ph type="dt" sz="half" idx="13"/>
          </p:nvPr>
        </p:nvSpPr>
        <p:spPr/>
        <p:txBody>
          <a:bodyPr/>
          <a:lstStyle/>
          <a:p>
            <a:pPr defTabSz="742950">
              <a:defRPr/>
            </a:pPr>
            <a:endParaRPr lang="en-GB">
              <a:solidFill>
                <a:prstClr val="black">
                  <a:tint val="75000"/>
                </a:prstClr>
              </a:solidFill>
            </a:endParaRPr>
          </a:p>
        </p:txBody>
      </p:sp>
      <p:sp>
        <p:nvSpPr>
          <p:cNvPr id="9" name="Footer Placeholder 8">
            <a:extLst>
              <a:ext uri="{FF2B5EF4-FFF2-40B4-BE49-F238E27FC236}">
                <a16:creationId xmlns:a16="http://schemas.microsoft.com/office/drawing/2014/main" id="{634A128A-93AB-4D7C-B2A2-13E51EF01475}"/>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 Sensitive</a:t>
            </a:r>
          </a:p>
        </p:txBody>
      </p:sp>
      <p:sp>
        <p:nvSpPr>
          <p:cNvPr id="10" name="Slide Number Placeholder 9">
            <a:extLst>
              <a:ext uri="{FF2B5EF4-FFF2-40B4-BE49-F238E27FC236}">
                <a16:creationId xmlns:a16="http://schemas.microsoft.com/office/drawing/2014/main" id="{9528A42A-9B95-4D73-8628-72D02B170350}"/>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a:t>
            </a:fld>
            <a:endParaRPr lang="en-GB">
              <a:solidFill>
                <a:prstClr val="black">
                  <a:tint val="75000"/>
                </a:prstClr>
              </a:solidFill>
            </a:endParaRPr>
          </a:p>
        </p:txBody>
      </p:sp>
    </p:spTree>
    <p:extLst>
      <p:ext uri="{BB962C8B-B14F-4D97-AF65-F5344CB8AC3E}">
        <p14:creationId xmlns:p14="http://schemas.microsoft.com/office/powerpoint/2010/main" val="27949554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slide 2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2"/>
            <a:ext cx="11484000" cy="103959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Text only slide – 2 column</a:t>
            </a:r>
            <a:endParaRPr lang="en-GB"/>
          </a:p>
        </p:txBody>
      </p:sp>
      <p:sp>
        <p:nvSpPr>
          <p:cNvPr id="8" name="Content Placeholder 2">
            <a:extLst>
              <a:ext uri="{FF2B5EF4-FFF2-40B4-BE49-F238E27FC236}">
                <a16:creationId xmlns:a16="http://schemas.microsoft.com/office/drawing/2014/main" id="{551B3410-CE76-48EC-B662-3C5492DB67F6}"/>
              </a:ext>
            </a:extLst>
          </p:cNvPr>
          <p:cNvSpPr>
            <a:spLocks noGrp="1"/>
          </p:cNvSpPr>
          <p:nvPr>
            <p:ph sz="half" idx="1"/>
          </p:nvPr>
        </p:nvSpPr>
        <p:spPr>
          <a:xfrm>
            <a:off x="360000" y="2160000"/>
            <a:ext cx="5652000" cy="36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a:extLst>
              <a:ext uri="{FF2B5EF4-FFF2-40B4-BE49-F238E27FC236}">
                <a16:creationId xmlns:a16="http://schemas.microsoft.com/office/drawing/2014/main" id="{8DB1DEF5-2BD7-43B4-9358-F25C36BE804B}"/>
              </a:ext>
            </a:extLst>
          </p:cNvPr>
          <p:cNvSpPr>
            <a:spLocks noGrp="1"/>
          </p:cNvSpPr>
          <p:nvPr>
            <p:ph sz="half" idx="2"/>
          </p:nvPr>
        </p:nvSpPr>
        <p:spPr>
          <a:xfrm>
            <a:off x="6192000" y="2160000"/>
            <a:ext cx="5652000" cy="36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7A6167B-FEBB-47E3-A549-9D8E13075887}"/>
              </a:ext>
            </a:extLst>
          </p:cNvPr>
          <p:cNvSpPr>
            <a:spLocks noGrp="1"/>
          </p:cNvSpPr>
          <p:nvPr>
            <p:ph type="dt" sz="half" idx="10"/>
          </p:nvPr>
        </p:nvSpPr>
        <p:spPr/>
        <p:txBody>
          <a:bodyPr/>
          <a:lstStyle/>
          <a:p>
            <a:pPr defTabSz="742950">
              <a:defRPr/>
            </a:pPr>
            <a:endParaRPr lang="en-GB">
              <a:solidFill>
                <a:prstClr val="black">
                  <a:tint val="75000"/>
                </a:prstClr>
              </a:solidFill>
            </a:endParaRPr>
          </a:p>
        </p:txBody>
      </p:sp>
      <p:sp>
        <p:nvSpPr>
          <p:cNvPr id="10" name="Footer Placeholder 9">
            <a:extLst>
              <a:ext uri="{FF2B5EF4-FFF2-40B4-BE49-F238E27FC236}">
                <a16:creationId xmlns:a16="http://schemas.microsoft.com/office/drawing/2014/main" id="{00DB0DF2-7C7E-4BBF-9145-D6924EABC215}"/>
              </a:ext>
            </a:extLst>
          </p:cNvPr>
          <p:cNvSpPr>
            <a:spLocks noGrp="1"/>
          </p:cNvSpPr>
          <p:nvPr>
            <p:ph type="ftr" sz="quarter" idx="11"/>
          </p:nvPr>
        </p:nvSpPr>
        <p:spPr/>
        <p:txBody>
          <a:bodyPr/>
          <a:lstStyle/>
          <a:p>
            <a:pPr defTabSz="742950">
              <a:defRPr/>
            </a:pPr>
            <a:r>
              <a:rPr lang="en-GB">
                <a:solidFill>
                  <a:srgbClr val="333F47"/>
                </a:solidFill>
                <a:cs typeface="Arial" panose="020B0604020202020204" pitchFamily="34" charset="0"/>
              </a:rPr>
              <a:t>Official Sensitive</a:t>
            </a:r>
          </a:p>
        </p:txBody>
      </p:sp>
      <p:sp>
        <p:nvSpPr>
          <p:cNvPr id="11" name="Slide Number Placeholder 10">
            <a:extLst>
              <a:ext uri="{FF2B5EF4-FFF2-40B4-BE49-F238E27FC236}">
                <a16:creationId xmlns:a16="http://schemas.microsoft.com/office/drawing/2014/main" id="{40CC6DBE-DFCD-4ECC-BBE2-840BB9A81DF4}"/>
              </a:ext>
            </a:extLst>
          </p:cNvPr>
          <p:cNvSpPr>
            <a:spLocks noGrp="1"/>
          </p:cNvSpPr>
          <p:nvPr>
            <p:ph type="sldNum" sz="quarter" idx="12"/>
          </p:nvPr>
        </p:nvSpPr>
        <p:spPr/>
        <p:txBody>
          <a:bodyPr/>
          <a:lstStyle/>
          <a:p>
            <a:pPr defTabSz="742950">
              <a:defRPr/>
            </a:pPr>
            <a:fld id="{65B4609B-8544-49CE-A746-405E0ACF444D}" type="slidenum">
              <a:rPr lang="en-GB" smtClean="0">
                <a:solidFill>
                  <a:prstClr val="black">
                    <a:tint val="75000"/>
                  </a:prstClr>
                </a:solidFill>
              </a:rPr>
              <a:pPr defTabSz="742950">
                <a:defRPr/>
              </a:pPr>
              <a:t>‹#›</a:t>
            </a:fld>
            <a:endParaRPr lang="en-GB">
              <a:solidFill>
                <a:prstClr val="black">
                  <a:tint val="75000"/>
                </a:prstClr>
              </a:solidFill>
            </a:endParaRPr>
          </a:p>
        </p:txBody>
      </p:sp>
    </p:spTree>
    <p:extLst>
      <p:ext uri="{BB962C8B-B14F-4D97-AF65-F5344CB8AC3E}">
        <p14:creationId xmlns:p14="http://schemas.microsoft.com/office/powerpoint/2010/main" val="18282366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slide 5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2" y="720002"/>
            <a:ext cx="6761769" cy="103959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Text slide 1 column with box image</a:t>
            </a:r>
            <a:endParaRPr lang="en-GB"/>
          </a:p>
        </p:txBody>
      </p:sp>
      <p:sp>
        <p:nvSpPr>
          <p:cNvPr id="6" name="Text Placeholder 5"/>
          <p:cNvSpPr>
            <a:spLocks noGrp="1"/>
          </p:cNvSpPr>
          <p:nvPr>
            <p:ph type="body" sz="quarter" idx="12" hasCustomPrompt="1"/>
          </p:nvPr>
        </p:nvSpPr>
        <p:spPr>
          <a:xfrm>
            <a:off x="360000" y="2160000"/>
            <a:ext cx="5580000" cy="3636000"/>
          </a:xfrm>
          <a:prstGeom prst="rect">
            <a:avLst/>
          </a:prstGeom>
        </p:spPr>
        <p:txBody>
          <a:bodyPr numCol="1" spcCol="180000"/>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702000" indent="-1755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3DB329-DA55-4225-8E54-11F6ED3528B5}"/>
              </a:ext>
            </a:extLst>
          </p:cNvPr>
          <p:cNvSpPr>
            <a:spLocks noGrp="1"/>
          </p:cNvSpPr>
          <p:nvPr>
            <p:ph type="dt" sz="half" idx="13"/>
          </p:nvPr>
        </p:nvSpPr>
        <p:spPr/>
        <p:txBody>
          <a:bodyPr/>
          <a:lstStyle/>
          <a:p>
            <a:pPr defTabSz="742950">
              <a:defRPr/>
            </a:pPr>
            <a:endParaRPr lang="en-GB">
              <a:solidFill>
                <a:prstClr val="black">
                  <a:tint val="75000"/>
                </a:prstClr>
              </a:solidFill>
            </a:endParaRPr>
          </a:p>
        </p:txBody>
      </p:sp>
      <p:sp>
        <p:nvSpPr>
          <p:cNvPr id="8" name="Footer Placeholder 7">
            <a:extLst>
              <a:ext uri="{FF2B5EF4-FFF2-40B4-BE49-F238E27FC236}">
                <a16:creationId xmlns:a16="http://schemas.microsoft.com/office/drawing/2014/main" id="{108E0A30-85EF-4A2C-9E66-417B4E22A087}"/>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 Sensitive</a:t>
            </a:r>
          </a:p>
        </p:txBody>
      </p:sp>
      <p:sp>
        <p:nvSpPr>
          <p:cNvPr id="9" name="Slide Number Placeholder 8">
            <a:extLst>
              <a:ext uri="{FF2B5EF4-FFF2-40B4-BE49-F238E27FC236}">
                <a16:creationId xmlns:a16="http://schemas.microsoft.com/office/drawing/2014/main" id="{01370461-B192-4161-9DEA-E9F0E2E6E777}"/>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a:t>
            </a:fld>
            <a:endParaRPr lang="en-GB">
              <a:solidFill>
                <a:prstClr val="black">
                  <a:tint val="75000"/>
                </a:prstClr>
              </a:solidFill>
            </a:endParaRPr>
          </a:p>
        </p:txBody>
      </p:sp>
    </p:spTree>
    <p:extLst>
      <p:ext uri="{BB962C8B-B14F-4D97-AF65-F5344CB8AC3E}">
        <p14:creationId xmlns:p14="http://schemas.microsoft.com/office/powerpoint/2010/main" val="2450820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slide 6 - 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2"/>
            <a:ext cx="11484996" cy="1039599"/>
          </a:xfrm>
          <a:prstGeom prst="rect">
            <a:avLst/>
          </a:prstGeom>
        </p:spPr>
        <p:txBody>
          <a:bodyPr/>
          <a:lstStyle>
            <a:lvl1pPr>
              <a:defRPr baseline="0">
                <a:latin typeface="Arial" panose="020B0604020202020204" pitchFamily="34" charset="0"/>
                <a:cs typeface="Arial" panose="020B0604020202020204" pitchFamily="34" charset="0"/>
              </a:defRPr>
            </a:lvl1pPr>
          </a:lstStyle>
          <a:p>
            <a:r>
              <a:rPr lang="en-US"/>
              <a:t>Text and image slide</a:t>
            </a:r>
            <a:endParaRPr lang="en-GB"/>
          </a:p>
        </p:txBody>
      </p:sp>
      <p:sp>
        <p:nvSpPr>
          <p:cNvPr id="10" name="Content Placeholder 9"/>
          <p:cNvSpPr>
            <a:spLocks noGrp="1"/>
          </p:cNvSpPr>
          <p:nvPr>
            <p:ph sz="quarter" idx="14" hasCustomPrompt="1"/>
          </p:nvPr>
        </p:nvSpPr>
        <p:spPr>
          <a:xfrm>
            <a:off x="360000" y="2160000"/>
            <a:ext cx="5126038" cy="36360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0E0922-F6DA-4244-9E48-5218DB0C640F}"/>
              </a:ext>
            </a:extLst>
          </p:cNvPr>
          <p:cNvSpPr>
            <a:spLocks noGrp="1"/>
          </p:cNvSpPr>
          <p:nvPr>
            <p:ph type="dt" sz="half" idx="15"/>
          </p:nvPr>
        </p:nvSpPr>
        <p:spPr/>
        <p:txBody>
          <a:bodyPr/>
          <a:lstStyle/>
          <a:p>
            <a:pPr defTabSz="742950">
              <a:defRPr/>
            </a:pPr>
            <a:endParaRPr lang="en-GB">
              <a:solidFill>
                <a:prstClr val="black">
                  <a:tint val="75000"/>
                </a:prstClr>
              </a:solidFill>
            </a:endParaRPr>
          </a:p>
        </p:txBody>
      </p:sp>
      <p:sp>
        <p:nvSpPr>
          <p:cNvPr id="6" name="Footer Placeholder 5">
            <a:extLst>
              <a:ext uri="{FF2B5EF4-FFF2-40B4-BE49-F238E27FC236}">
                <a16:creationId xmlns:a16="http://schemas.microsoft.com/office/drawing/2014/main" id="{3A76630C-92CD-40AC-B57A-FA64926C6F55}"/>
              </a:ext>
            </a:extLst>
          </p:cNvPr>
          <p:cNvSpPr>
            <a:spLocks noGrp="1"/>
          </p:cNvSpPr>
          <p:nvPr>
            <p:ph type="ftr" sz="quarter" idx="16"/>
          </p:nvPr>
        </p:nvSpPr>
        <p:spPr/>
        <p:txBody>
          <a:bodyPr/>
          <a:lstStyle/>
          <a:p>
            <a:pPr defTabSz="742950">
              <a:defRPr/>
            </a:pPr>
            <a:r>
              <a:rPr lang="en-GB">
                <a:solidFill>
                  <a:srgbClr val="333F47"/>
                </a:solidFill>
                <a:cs typeface="Arial" panose="020B0604020202020204" pitchFamily="34" charset="0"/>
              </a:rPr>
              <a:t>Official Sensitive</a:t>
            </a:r>
          </a:p>
        </p:txBody>
      </p:sp>
      <p:sp>
        <p:nvSpPr>
          <p:cNvPr id="8" name="Slide Number Placeholder 7">
            <a:extLst>
              <a:ext uri="{FF2B5EF4-FFF2-40B4-BE49-F238E27FC236}">
                <a16:creationId xmlns:a16="http://schemas.microsoft.com/office/drawing/2014/main" id="{3366DE62-78F0-4993-9F4D-A95AE958E294}"/>
              </a:ext>
            </a:extLst>
          </p:cNvPr>
          <p:cNvSpPr>
            <a:spLocks noGrp="1"/>
          </p:cNvSpPr>
          <p:nvPr>
            <p:ph type="sldNum" sz="quarter" idx="17"/>
          </p:nvPr>
        </p:nvSpPr>
        <p:spPr/>
        <p:txBody>
          <a:bodyPr/>
          <a:lstStyle/>
          <a:p>
            <a:pPr defTabSz="742950">
              <a:defRPr/>
            </a:pPr>
            <a:fld id="{65B4609B-8544-49CE-A746-405E0ACF444D}" type="slidenum">
              <a:rPr lang="en-GB" smtClean="0">
                <a:solidFill>
                  <a:prstClr val="black">
                    <a:tint val="75000"/>
                  </a:prstClr>
                </a:solidFill>
              </a:rPr>
              <a:pPr defTabSz="742950">
                <a:defRPr/>
              </a:pPr>
              <a:t>‹#›</a:t>
            </a:fld>
            <a:endParaRPr lang="en-GB">
              <a:solidFill>
                <a:prstClr val="black">
                  <a:tint val="75000"/>
                </a:prstClr>
              </a:solidFill>
            </a:endParaRPr>
          </a:p>
        </p:txBody>
      </p:sp>
    </p:spTree>
    <p:extLst>
      <p:ext uri="{BB962C8B-B14F-4D97-AF65-F5344CB8AC3E}">
        <p14:creationId xmlns:p14="http://schemas.microsoft.com/office/powerpoint/2010/main" val="6994317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slide 7 - 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1" y="720002"/>
            <a:ext cx="7464001" cy="1039599"/>
          </a:xfrm>
          <a:prstGeom prst="rect">
            <a:avLst/>
          </a:prstGeom>
        </p:spPr>
        <p:txBody>
          <a:bodyPr/>
          <a:lstStyle>
            <a:lvl1pPr>
              <a:defRPr baseline="0">
                <a:latin typeface="Arial" panose="020B0604020202020204" pitchFamily="34" charset="0"/>
                <a:cs typeface="Arial" panose="020B0604020202020204" pitchFamily="34" charset="0"/>
              </a:defRPr>
            </a:lvl1pPr>
          </a:lstStyle>
          <a:p>
            <a:r>
              <a:rPr lang="en-US"/>
              <a:t>Smart Art slide example</a:t>
            </a:r>
            <a:br>
              <a:rPr lang="en-US"/>
            </a:br>
            <a:r>
              <a:rPr lang="en-US" err="1"/>
              <a:t>colours</a:t>
            </a:r>
            <a:r>
              <a:rPr lang="en-US"/>
              <a:t> are </a:t>
            </a:r>
            <a:r>
              <a:rPr lang="en-US" err="1"/>
              <a:t>customisable</a:t>
            </a:r>
            <a:endParaRPr lang="en-GB"/>
          </a:p>
        </p:txBody>
      </p:sp>
      <p:sp>
        <p:nvSpPr>
          <p:cNvPr id="10" name="Content Placeholder 9"/>
          <p:cNvSpPr>
            <a:spLocks noGrp="1"/>
          </p:cNvSpPr>
          <p:nvPr>
            <p:ph sz="quarter" idx="14"/>
          </p:nvPr>
        </p:nvSpPr>
        <p:spPr>
          <a:xfrm>
            <a:off x="8460001" y="1728000"/>
            <a:ext cx="3420000" cy="436109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martArt Placeholder 8">
            <a:extLst>
              <a:ext uri="{FF2B5EF4-FFF2-40B4-BE49-F238E27FC236}">
                <a16:creationId xmlns:a16="http://schemas.microsoft.com/office/drawing/2014/main" id="{82056C2D-CE4D-4B0D-94D0-F588B99EC700}"/>
              </a:ext>
            </a:extLst>
          </p:cNvPr>
          <p:cNvSpPr>
            <a:spLocks noGrp="1"/>
          </p:cNvSpPr>
          <p:nvPr>
            <p:ph type="dgm" sz="quarter" idx="15"/>
          </p:nvPr>
        </p:nvSpPr>
        <p:spPr>
          <a:xfrm>
            <a:off x="360001" y="2028825"/>
            <a:ext cx="7464001" cy="4127500"/>
          </a:xfrm>
          <a:prstGeom prst="rect">
            <a:avLst/>
          </a:prstGeom>
        </p:spPr>
        <p:txBody>
          <a:bodyPr anchor="ctr" anchorCtr="0"/>
          <a:lstStyle>
            <a:lvl1pPr algn="ctr">
              <a:defRPr/>
            </a:lvl1pPr>
          </a:lstStyle>
          <a:p>
            <a:endParaRPr lang="en-GB"/>
          </a:p>
        </p:txBody>
      </p:sp>
      <p:sp>
        <p:nvSpPr>
          <p:cNvPr id="4" name="Date Placeholder 3">
            <a:extLst>
              <a:ext uri="{FF2B5EF4-FFF2-40B4-BE49-F238E27FC236}">
                <a16:creationId xmlns:a16="http://schemas.microsoft.com/office/drawing/2014/main" id="{EC4394E3-9D31-4A8F-BDF1-46F1300DF93B}"/>
              </a:ext>
            </a:extLst>
          </p:cNvPr>
          <p:cNvSpPr>
            <a:spLocks noGrp="1"/>
          </p:cNvSpPr>
          <p:nvPr>
            <p:ph type="dt" sz="half" idx="16"/>
          </p:nvPr>
        </p:nvSpPr>
        <p:spPr/>
        <p:txBody>
          <a:bodyPr/>
          <a:lstStyle/>
          <a:p>
            <a:pPr defTabSz="742950">
              <a:defRPr/>
            </a:pPr>
            <a:endParaRPr lang="en-GB">
              <a:solidFill>
                <a:prstClr val="black">
                  <a:tint val="75000"/>
                </a:prstClr>
              </a:solidFill>
            </a:endParaRPr>
          </a:p>
        </p:txBody>
      </p:sp>
      <p:sp>
        <p:nvSpPr>
          <p:cNvPr id="6" name="Footer Placeholder 5">
            <a:extLst>
              <a:ext uri="{FF2B5EF4-FFF2-40B4-BE49-F238E27FC236}">
                <a16:creationId xmlns:a16="http://schemas.microsoft.com/office/drawing/2014/main" id="{EE964668-BE46-48B6-A5DC-605FADECE8CC}"/>
              </a:ext>
            </a:extLst>
          </p:cNvPr>
          <p:cNvSpPr>
            <a:spLocks noGrp="1"/>
          </p:cNvSpPr>
          <p:nvPr>
            <p:ph type="ftr" sz="quarter" idx="17"/>
          </p:nvPr>
        </p:nvSpPr>
        <p:spPr/>
        <p:txBody>
          <a:bodyPr/>
          <a:lstStyle/>
          <a:p>
            <a:pPr defTabSz="742950">
              <a:defRPr/>
            </a:pPr>
            <a:r>
              <a:rPr lang="en-GB">
                <a:solidFill>
                  <a:srgbClr val="333F47"/>
                </a:solidFill>
                <a:cs typeface="Arial" panose="020B0604020202020204" pitchFamily="34" charset="0"/>
              </a:rPr>
              <a:t>Official Sensitive</a:t>
            </a:r>
          </a:p>
        </p:txBody>
      </p:sp>
      <p:sp>
        <p:nvSpPr>
          <p:cNvPr id="8" name="Slide Number Placeholder 7">
            <a:extLst>
              <a:ext uri="{FF2B5EF4-FFF2-40B4-BE49-F238E27FC236}">
                <a16:creationId xmlns:a16="http://schemas.microsoft.com/office/drawing/2014/main" id="{766749C1-D9F4-4422-999E-AFB746301940}"/>
              </a:ext>
            </a:extLst>
          </p:cNvPr>
          <p:cNvSpPr>
            <a:spLocks noGrp="1"/>
          </p:cNvSpPr>
          <p:nvPr>
            <p:ph type="sldNum" sz="quarter" idx="18"/>
          </p:nvPr>
        </p:nvSpPr>
        <p:spPr/>
        <p:txBody>
          <a:bodyPr/>
          <a:lstStyle/>
          <a:p>
            <a:pPr defTabSz="742950">
              <a:defRPr/>
            </a:pPr>
            <a:fld id="{65B4609B-8544-49CE-A746-405E0ACF444D}" type="slidenum">
              <a:rPr lang="en-GB" smtClean="0">
                <a:solidFill>
                  <a:prstClr val="black">
                    <a:tint val="75000"/>
                  </a:prstClr>
                </a:solidFill>
              </a:rPr>
              <a:pPr defTabSz="742950">
                <a:defRPr/>
              </a:pPr>
              <a:t>‹#›</a:t>
            </a:fld>
            <a:endParaRPr lang="en-GB">
              <a:solidFill>
                <a:prstClr val="black">
                  <a:tint val="75000"/>
                </a:prstClr>
              </a:solidFill>
            </a:endParaRPr>
          </a:p>
        </p:txBody>
      </p:sp>
    </p:spTree>
    <p:extLst>
      <p:ext uri="{BB962C8B-B14F-4D97-AF65-F5344CB8AC3E}">
        <p14:creationId xmlns:p14="http://schemas.microsoft.com/office/powerpoint/2010/main" val="2620537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slide 8 - Table and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2"/>
            <a:ext cx="11484996" cy="1039599"/>
          </a:xfrm>
          <a:prstGeom prst="rect">
            <a:avLst/>
          </a:prstGeom>
        </p:spPr>
        <p:txBody>
          <a:bodyPr/>
          <a:lstStyle>
            <a:lvl1pPr>
              <a:defRPr baseline="0">
                <a:latin typeface="Arial" panose="020B0604020202020204" pitchFamily="34" charset="0"/>
                <a:cs typeface="Arial" panose="020B0604020202020204" pitchFamily="34" charset="0"/>
              </a:defRPr>
            </a:lvl1pPr>
          </a:lstStyle>
          <a:p>
            <a:r>
              <a:rPr lang="en-US"/>
              <a:t>Table, graph and charts examples</a:t>
            </a:r>
            <a:br>
              <a:rPr lang="en-US"/>
            </a:br>
            <a:r>
              <a:rPr lang="en-US" err="1"/>
              <a:t>colours</a:t>
            </a:r>
            <a:r>
              <a:rPr lang="en-US"/>
              <a:t> are </a:t>
            </a:r>
            <a:r>
              <a:rPr lang="en-US" err="1"/>
              <a:t>customisable</a:t>
            </a:r>
            <a:endParaRPr lang="en-GB"/>
          </a:p>
        </p:txBody>
      </p:sp>
      <p:sp>
        <p:nvSpPr>
          <p:cNvPr id="10" name="Content Placeholder 9"/>
          <p:cNvSpPr>
            <a:spLocks noGrp="1"/>
          </p:cNvSpPr>
          <p:nvPr>
            <p:ph sz="quarter" idx="14" hasCustomPrompt="1"/>
          </p:nvPr>
        </p:nvSpPr>
        <p:spPr>
          <a:xfrm>
            <a:off x="360000" y="2160000"/>
            <a:ext cx="6420628" cy="3636000"/>
          </a:xfrm>
          <a:prstGeom prst="rect">
            <a:avLst/>
          </a:prstGeom>
        </p:spPr>
        <p:txBody>
          <a:bodyPr/>
          <a:lstStyle>
            <a:lvl1pPr>
              <a:defRPr>
                <a:latin typeface="Arial" panose="020B0604020202020204" pitchFamily="34" charset="0"/>
                <a:cs typeface="Arial" panose="020B0604020202020204" pitchFamily="34" charset="0"/>
              </a:defRPr>
            </a:lvl1pPr>
            <a:lvl2pPr marL="0" indent="0">
              <a:buNone/>
              <a:defRPr>
                <a:latin typeface="Arial" panose="020B0604020202020204" pitchFamily="34" charset="0"/>
                <a:cs typeface="Arial" panose="020B0604020202020204" pitchFamily="34" charset="0"/>
              </a:defRPr>
            </a:lvl2pPr>
          </a:lstStyle>
          <a:p>
            <a:pPr lvl="0"/>
            <a:r>
              <a:rPr lang="en-US"/>
              <a:t>Click to edit Master text styles</a:t>
            </a:r>
          </a:p>
          <a:p>
            <a:pPr lvl="1"/>
            <a:endParaRPr lang="en-GB"/>
          </a:p>
        </p:txBody>
      </p:sp>
      <p:graphicFrame>
        <p:nvGraphicFramePr>
          <p:cNvPr id="3" name="Table 2">
            <a:extLst>
              <a:ext uri="{FF2B5EF4-FFF2-40B4-BE49-F238E27FC236}">
                <a16:creationId xmlns:a16="http://schemas.microsoft.com/office/drawing/2014/main" id="{3BD0063C-A82B-4BB1-9317-EA97E5C66778}"/>
              </a:ext>
            </a:extLst>
          </p:cNvPr>
          <p:cNvGraphicFramePr>
            <a:graphicFrameLocks noGrp="1"/>
          </p:cNvGraphicFramePr>
          <p:nvPr userDrawn="1"/>
        </p:nvGraphicFramePr>
        <p:xfrm>
          <a:off x="360001" y="3235680"/>
          <a:ext cx="6453805" cy="2434124"/>
        </p:xfrm>
        <a:graphic>
          <a:graphicData uri="http://schemas.openxmlformats.org/drawingml/2006/table">
            <a:tbl>
              <a:tblPr firstRow="1" bandRow="1">
                <a:tableStyleId>{5C22544A-7EE6-4342-B048-85BDC9FD1C3A}</a:tableStyleId>
              </a:tblPr>
              <a:tblGrid>
                <a:gridCol w="1290761">
                  <a:extLst>
                    <a:ext uri="{9D8B030D-6E8A-4147-A177-3AD203B41FA5}">
                      <a16:colId xmlns:a16="http://schemas.microsoft.com/office/drawing/2014/main" val="1203206813"/>
                    </a:ext>
                  </a:extLst>
                </a:gridCol>
                <a:gridCol w="1290761">
                  <a:extLst>
                    <a:ext uri="{9D8B030D-6E8A-4147-A177-3AD203B41FA5}">
                      <a16:colId xmlns:a16="http://schemas.microsoft.com/office/drawing/2014/main" val="1904668380"/>
                    </a:ext>
                  </a:extLst>
                </a:gridCol>
                <a:gridCol w="1290761">
                  <a:extLst>
                    <a:ext uri="{9D8B030D-6E8A-4147-A177-3AD203B41FA5}">
                      <a16:colId xmlns:a16="http://schemas.microsoft.com/office/drawing/2014/main" val="2558043872"/>
                    </a:ext>
                  </a:extLst>
                </a:gridCol>
                <a:gridCol w="1290761">
                  <a:extLst>
                    <a:ext uri="{9D8B030D-6E8A-4147-A177-3AD203B41FA5}">
                      <a16:colId xmlns:a16="http://schemas.microsoft.com/office/drawing/2014/main" val="1646850994"/>
                    </a:ext>
                  </a:extLst>
                </a:gridCol>
                <a:gridCol w="1290761">
                  <a:extLst>
                    <a:ext uri="{9D8B030D-6E8A-4147-A177-3AD203B41FA5}">
                      <a16:colId xmlns:a16="http://schemas.microsoft.com/office/drawing/2014/main" val="964918616"/>
                    </a:ext>
                  </a:extLst>
                </a:gridCol>
              </a:tblGrid>
              <a:tr h="347732">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4313929"/>
                  </a:ext>
                </a:extLst>
              </a:tr>
              <a:tr h="347732">
                <a:tc>
                  <a:txBody>
                    <a:bodyPr/>
                    <a:lstStyle/>
                    <a:p>
                      <a:r>
                        <a:rPr lang="en-GB">
                          <a:solidFill>
                            <a:srgbClr val="333C46"/>
                          </a:solidFill>
                          <a:latin typeface="Arial" panose="020B0604020202020204" pitchFamily="34" charset="0"/>
                          <a:cs typeface="Arial" panose="020B0604020202020204" pitchFamily="34" charset="0"/>
                        </a:rPr>
                        <a:t>Row1</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33264550"/>
                  </a:ext>
                </a:extLst>
              </a:tr>
              <a:tr h="347732">
                <a:tc>
                  <a:txBody>
                    <a:bodyPr/>
                    <a:lstStyle/>
                    <a:p>
                      <a:r>
                        <a:rPr lang="en-GB">
                          <a:solidFill>
                            <a:srgbClr val="333C46"/>
                          </a:solidFill>
                          <a:latin typeface="Arial" panose="020B0604020202020204" pitchFamily="34" charset="0"/>
                          <a:cs typeface="Arial" panose="020B0604020202020204" pitchFamily="34" charset="0"/>
                        </a:rPr>
                        <a:t>Row2</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145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12%</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142218518"/>
                  </a:ext>
                </a:extLst>
              </a:tr>
              <a:tr h="347732">
                <a:tc>
                  <a:txBody>
                    <a:bodyPr/>
                    <a:lstStyle/>
                    <a:p>
                      <a:r>
                        <a:rPr lang="en-GB">
                          <a:solidFill>
                            <a:srgbClr val="333C46"/>
                          </a:solidFill>
                          <a:latin typeface="Arial" panose="020B0604020202020204" pitchFamily="34" charset="0"/>
                          <a:cs typeface="Arial" panose="020B0604020202020204" pitchFamily="34" charset="0"/>
                        </a:rPr>
                        <a:t>Row3</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626729041"/>
                  </a:ext>
                </a:extLst>
              </a:tr>
              <a:tr h="347732">
                <a:tc>
                  <a:txBody>
                    <a:bodyPr/>
                    <a:lstStyle/>
                    <a:p>
                      <a:r>
                        <a:rPr lang="en-GB">
                          <a:solidFill>
                            <a:srgbClr val="333C46"/>
                          </a:solidFill>
                          <a:latin typeface="Arial" panose="020B0604020202020204" pitchFamily="34" charset="0"/>
                          <a:cs typeface="Arial" panose="020B0604020202020204" pitchFamily="34" charset="0"/>
                        </a:rPr>
                        <a:t>Row4</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2976342"/>
                  </a:ext>
                </a:extLst>
              </a:tr>
              <a:tr h="347732">
                <a:tc>
                  <a:txBody>
                    <a:bodyPr/>
                    <a:lstStyle/>
                    <a:p>
                      <a:r>
                        <a:rPr lang="en-GB">
                          <a:solidFill>
                            <a:srgbClr val="333C46"/>
                          </a:solidFill>
                          <a:latin typeface="Arial" panose="020B0604020202020204" pitchFamily="34" charset="0"/>
                          <a:cs typeface="Arial" panose="020B0604020202020204" pitchFamily="34" charset="0"/>
                        </a:rPr>
                        <a:t>Row5</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155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13%</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69779600"/>
                  </a:ext>
                </a:extLst>
              </a:tr>
              <a:tr h="347732">
                <a:tc>
                  <a:txBody>
                    <a:bodyPr/>
                    <a:lstStyle/>
                    <a:p>
                      <a:r>
                        <a:rPr lang="en-GB">
                          <a:solidFill>
                            <a:srgbClr val="333C46"/>
                          </a:solidFill>
                          <a:latin typeface="Arial" panose="020B0604020202020204" pitchFamily="34" charset="0"/>
                          <a:cs typeface="Arial" panose="020B0604020202020204" pitchFamily="34" charset="0"/>
                        </a:rPr>
                        <a:t>Total</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1200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63640346"/>
                  </a:ext>
                </a:extLst>
              </a:tr>
            </a:tbl>
          </a:graphicData>
        </a:graphic>
      </p:graphicFrame>
      <p:sp>
        <p:nvSpPr>
          <p:cNvPr id="6" name="Chart Placeholder 5">
            <a:extLst>
              <a:ext uri="{FF2B5EF4-FFF2-40B4-BE49-F238E27FC236}">
                <a16:creationId xmlns:a16="http://schemas.microsoft.com/office/drawing/2014/main" id="{C61FF255-EE64-47BD-ACAB-0F312394B345}"/>
              </a:ext>
            </a:extLst>
          </p:cNvPr>
          <p:cNvSpPr>
            <a:spLocks noGrp="1"/>
          </p:cNvSpPr>
          <p:nvPr>
            <p:ph type="chart" sz="quarter" idx="15"/>
          </p:nvPr>
        </p:nvSpPr>
        <p:spPr>
          <a:xfrm>
            <a:off x="6972300" y="1524000"/>
            <a:ext cx="5219700" cy="4810125"/>
          </a:xfrm>
          <a:prstGeom prst="rect">
            <a:avLst/>
          </a:prstGeom>
        </p:spPr>
        <p:txBody>
          <a:bodyPr/>
          <a:lstStyle>
            <a:lvl1pPr algn="ctr">
              <a:defRPr>
                <a:solidFill>
                  <a:schemeClr val="tx2"/>
                </a:solidFill>
              </a:defRPr>
            </a:lvl1pPr>
          </a:lstStyle>
          <a:p>
            <a:endParaRPr lang="en-GB"/>
          </a:p>
        </p:txBody>
      </p:sp>
      <p:sp>
        <p:nvSpPr>
          <p:cNvPr id="8" name="Date Placeholder 7">
            <a:extLst>
              <a:ext uri="{FF2B5EF4-FFF2-40B4-BE49-F238E27FC236}">
                <a16:creationId xmlns:a16="http://schemas.microsoft.com/office/drawing/2014/main" id="{83ED3DCA-A91D-4483-94B7-DB5ACEA24160}"/>
              </a:ext>
            </a:extLst>
          </p:cNvPr>
          <p:cNvSpPr>
            <a:spLocks noGrp="1"/>
          </p:cNvSpPr>
          <p:nvPr>
            <p:ph type="dt" sz="half" idx="16"/>
          </p:nvPr>
        </p:nvSpPr>
        <p:spPr/>
        <p:txBody>
          <a:bodyPr/>
          <a:lstStyle/>
          <a:p>
            <a:pPr defTabSz="742950">
              <a:defRPr/>
            </a:pPr>
            <a:endParaRPr lang="en-GB">
              <a:solidFill>
                <a:prstClr val="black">
                  <a:tint val="75000"/>
                </a:prstClr>
              </a:solidFill>
            </a:endParaRPr>
          </a:p>
        </p:txBody>
      </p:sp>
      <p:sp>
        <p:nvSpPr>
          <p:cNvPr id="9" name="Footer Placeholder 8">
            <a:extLst>
              <a:ext uri="{FF2B5EF4-FFF2-40B4-BE49-F238E27FC236}">
                <a16:creationId xmlns:a16="http://schemas.microsoft.com/office/drawing/2014/main" id="{5DA6141B-0798-4748-A269-EBB831674231}"/>
              </a:ext>
            </a:extLst>
          </p:cNvPr>
          <p:cNvSpPr>
            <a:spLocks noGrp="1"/>
          </p:cNvSpPr>
          <p:nvPr>
            <p:ph type="ftr" sz="quarter" idx="17"/>
          </p:nvPr>
        </p:nvSpPr>
        <p:spPr/>
        <p:txBody>
          <a:bodyPr/>
          <a:lstStyle/>
          <a:p>
            <a:pPr defTabSz="742950">
              <a:defRPr/>
            </a:pPr>
            <a:r>
              <a:rPr lang="en-GB">
                <a:solidFill>
                  <a:srgbClr val="333F47"/>
                </a:solidFill>
                <a:cs typeface="Arial" panose="020B0604020202020204" pitchFamily="34" charset="0"/>
              </a:rPr>
              <a:t>Official Sensitive</a:t>
            </a:r>
          </a:p>
        </p:txBody>
      </p:sp>
      <p:sp>
        <p:nvSpPr>
          <p:cNvPr id="11" name="Slide Number Placeholder 10">
            <a:extLst>
              <a:ext uri="{FF2B5EF4-FFF2-40B4-BE49-F238E27FC236}">
                <a16:creationId xmlns:a16="http://schemas.microsoft.com/office/drawing/2014/main" id="{AA442C56-0830-4925-B99E-DA0E261EB852}"/>
              </a:ext>
            </a:extLst>
          </p:cNvPr>
          <p:cNvSpPr>
            <a:spLocks noGrp="1"/>
          </p:cNvSpPr>
          <p:nvPr>
            <p:ph type="sldNum" sz="quarter" idx="18"/>
          </p:nvPr>
        </p:nvSpPr>
        <p:spPr/>
        <p:txBody>
          <a:bodyPr/>
          <a:lstStyle/>
          <a:p>
            <a:pPr defTabSz="742950">
              <a:defRPr/>
            </a:pPr>
            <a:fld id="{65B4609B-8544-49CE-A746-405E0ACF444D}" type="slidenum">
              <a:rPr lang="en-GB" smtClean="0">
                <a:solidFill>
                  <a:prstClr val="black">
                    <a:tint val="75000"/>
                  </a:prstClr>
                </a:solidFill>
              </a:rPr>
              <a:pPr defTabSz="742950">
                <a:defRPr/>
              </a:pPr>
              <a:t>‹#›</a:t>
            </a:fld>
            <a:endParaRPr lang="en-GB">
              <a:solidFill>
                <a:prstClr val="black">
                  <a:tint val="75000"/>
                </a:prstClr>
              </a:solidFill>
            </a:endParaRPr>
          </a:p>
        </p:txBody>
      </p:sp>
    </p:spTree>
    <p:extLst>
      <p:ext uri="{BB962C8B-B14F-4D97-AF65-F5344CB8AC3E}">
        <p14:creationId xmlns:p14="http://schemas.microsoft.com/office/powerpoint/2010/main" val="28278798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option 1">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1" y="4932002"/>
            <a:ext cx="7378690" cy="988355"/>
          </a:xfrm>
          <a:prstGeom prst="rect">
            <a:avLst/>
          </a:prstGeom>
        </p:spPr>
        <p:txBody>
          <a:bodyPr wrap="square" lIns="0" tIns="0" rIns="0" bIns="0"/>
          <a:lstStyle>
            <a:lvl1pPr marL="0" indent="0">
              <a:buNone/>
              <a:defRPr sz="2275">
                <a:solidFill>
                  <a:schemeClr val="accent5"/>
                </a:solidFill>
                <a:latin typeface="Arial" panose="020B0604020202020204" pitchFamily="34" charset="0"/>
                <a:cs typeface="Arial" panose="020B0604020202020204" pitchFamily="34" charset="0"/>
              </a:defRPr>
            </a:lvl1pPr>
            <a:lvl2pPr marL="0" indent="0">
              <a:buFontTx/>
              <a:buNone/>
              <a:defRPr>
                <a:solidFill>
                  <a:srgbClr val="FF8200"/>
                </a:solidFill>
                <a:latin typeface="Arial" panose="020B0604020202020204" pitchFamily="34" charset="0"/>
                <a:cs typeface="Arial" panose="020B0604020202020204" pitchFamily="34" charset="0"/>
              </a:defRPr>
            </a:lvl2pPr>
            <a:lvl5pPr>
              <a:defRPr/>
            </a:lvl5pPr>
          </a:lstStyle>
          <a:p>
            <a:pPr lvl="1"/>
            <a:r>
              <a:rPr lang="en-US"/>
              <a:t>Author name in accent </a:t>
            </a:r>
            <a:r>
              <a:rPr lang="en-US" err="1"/>
              <a:t>colour</a:t>
            </a:r>
            <a:endParaRPr lang="en-US"/>
          </a:p>
          <a:p>
            <a:pPr lvl="1"/>
            <a:r>
              <a:rPr lang="en-US"/>
              <a:t>Author title in accent </a:t>
            </a:r>
            <a:r>
              <a:rPr lang="en-US" err="1"/>
              <a:t>colour</a:t>
            </a:r>
            <a:endParaRPr lang="en-GB"/>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2" y="2160000"/>
            <a:ext cx="6664255" cy="2606478"/>
          </a:xfrm>
          <a:prstGeom prst="rect">
            <a:avLst/>
          </a:prstGeom>
        </p:spPr>
        <p:txBody>
          <a:bodyPr/>
          <a:lstStyle>
            <a:lvl1pPr>
              <a:defRPr>
                <a:solidFill>
                  <a:srgbClr val="333C46"/>
                </a:solidFill>
                <a:latin typeface="Arial" panose="020B0604020202020204" pitchFamily="34" charset="0"/>
                <a:cs typeface="Arial" panose="020B0604020202020204" pitchFamily="34" charset="0"/>
              </a:defRPr>
            </a:lvl1pPr>
          </a:lstStyle>
          <a:p>
            <a:pPr lvl="0"/>
            <a:r>
              <a:rPr lang="en-US"/>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02"/>
            <a:ext cx="11484996" cy="1039599"/>
          </a:xfrm>
          <a:prstGeom prst="rect">
            <a:avLst/>
          </a:prstGeom>
        </p:spPr>
        <p:txBody>
          <a:bodyPr/>
          <a:lstStyle>
            <a:lvl1pPr>
              <a:defRPr>
                <a:solidFill>
                  <a:srgbClr val="071D49"/>
                </a:solidFill>
                <a:latin typeface="Arial" panose="020B0604020202020204" pitchFamily="34" charset="0"/>
                <a:cs typeface="Arial" panose="020B0604020202020204" pitchFamily="34" charset="0"/>
              </a:defRPr>
            </a:lvl1pPr>
          </a:lstStyle>
          <a:p>
            <a:r>
              <a:rPr lang="en-US"/>
              <a:t>Quote slide title</a:t>
            </a:r>
            <a:br>
              <a:rPr lang="en-US"/>
            </a:br>
            <a:r>
              <a:rPr lang="en-US"/>
              <a:t>(if required)</a:t>
            </a:r>
            <a:endParaRPr lang="en-GB"/>
          </a:p>
        </p:txBody>
      </p:sp>
      <p:sp>
        <p:nvSpPr>
          <p:cNvPr id="6" name="Date Placeholder 5">
            <a:extLst>
              <a:ext uri="{FF2B5EF4-FFF2-40B4-BE49-F238E27FC236}">
                <a16:creationId xmlns:a16="http://schemas.microsoft.com/office/drawing/2014/main" id="{985888D1-89A8-4682-A113-B1BDD041DADD}"/>
              </a:ext>
            </a:extLst>
          </p:cNvPr>
          <p:cNvSpPr>
            <a:spLocks noGrp="1"/>
          </p:cNvSpPr>
          <p:nvPr>
            <p:ph type="dt" sz="half" idx="14"/>
          </p:nvPr>
        </p:nvSpPr>
        <p:spPr/>
        <p:txBody>
          <a:bodyPr/>
          <a:lstStyle/>
          <a:p>
            <a:pPr defTabSz="742950">
              <a:defRPr/>
            </a:pPr>
            <a:endParaRPr lang="en-GB">
              <a:solidFill>
                <a:prstClr val="black">
                  <a:tint val="75000"/>
                </a:prstClr>
              </a:solidFill>
            </a:endParaRPr>
          </a:p>
        </p:txBody>
      </p:sp>
      <p:sp>
        <p:nvSpPr>
          <p:cNvPr id="7" name="Footer Placeholder 6">
            <a:extLst>
              <a:ext uri="{FF2B5EF4-FFF2-40B4-BE49-F238E27FC236}">
                <a16:creationId xmlns:a16="http://schemas.microsoft.com/office/drawing/2014/main" id="{991F19EE-5BE9-4465-A8C7-C382DC2D6F22}"/>
              </a:ext>
            </a:extLst>
          </p:cNvPr>
          <p:cNvSpPr>
            <a:spLocks noGrp="1"/>
          </p:cNvSpPr>
          <p:nvPr>
            <p:ph type="ftr" sz="quarter" idx="15"/>
          </p:nvPr>
        </p:nvSpPr>
        <p:spPr/>
        <p:txBody>
          <a:bodyPr/>
          <a:lstStyle/>
          <a:p>
            <a:pPr defTabSz="742950">
              <a:defRPr/>
            </a:pPr>
            <a:r>
              <a:rPr lang="en-GB">
                <a:solidFill>
                  <a:srgbClr val="333F47"/>
                </a:solidFill>
                <a:cs typeface="Arial" panose="020B0604020202020204" pitchFamily="34" charset="0"/>
              </a:rPr>
              <a:t>Official Sensitive</a:t>
            </a:r>
          </a:p>
        </p:txBody>
      </p:sp>
      <p:sp>
        <p:nvSpPr>
          <p:cNvPr id="9" name="Slide Number Placeholder 8">
            <a:extLst>
              <a:ext uri="{FF2B5EF4-FFF2-40B4-BE49-F238E27FC236}">
                <a16:creationId xmlns:a16="http://schemas.microsoft.com/office/drawing/2014/main" id="{347125F3-63AC-4548-9AF6-F7BB48C9BC81}"/>
              </a:ext>
            </a:extLst>
          </p:cNvPr>
          <p:cNvSpPr>
            <a:spLocks noGrp="1"/>
          </p:cNvSpPr>
          <p:nvPr>
            <p:ph type="sldNum" sz="quarter" idx="16"/>
          </p:nvPr>
        </p:nvSpPr>
        <p:spPr/>
        <p:txBody>
          <a:bodyPr/>
          <a:lstStyle/>
          <a:p>
            <a:pPr defTabSz="742950">
              <a:defRPr/>
            </a:pPr>
            <a:fld id="{65B4609B-8544-49CE-A746-405E0ACF444D}" type="slidenum">
              <a:rPr lang="en-GB" smtClean="0">
                <a:solidFill>
                  <a:prstClr val="black">
                    <a:tint val="75000"/>
                  </a:prstClr>
                </a:solidFill>
              </a:rPr>
              <a:pPr defTabSz="742950">
                <a:defRPr/>
              </a:pPr>
              <a:t>‹#›</a:t>
            </a:fld>
            <a:endParaRPr lang="en-GB">
              <a:solidFill>
                <a:prstClr val="black">
                  <a:tint val="75000"/>
                </a:prstClr>
              </a:solidFill>
            </a:endParaRPr>
          </a:p>
        </p:txBody>
      </p:sp>
    </p:spTree>
    <p:extLst>
      <p:ext uri="{BB962C8B-B14F-4D97-AF65-F5344CB8AC3E}">
        <p14:creationId xmlns:p14="http://schemas.microsoft.com/office/powerpoint/2010/main" val="3833460666"/>
      </p:ext>
    </p:extLst>
  </p:cSld>
  <p:clrMapOvr>
    <a:masterClrMapping/>
  </p:clrMapOvr>
  <p:extLst>
    <p:ext uri="{DCECCB84-F9BA-43D5-87BE-67443E8EF086}">
      <p15:sldGuideLst xmlns:p15="http://schemas.microsoft.com/office/powerpoint/2012/main">
        <p15:guide id="1" orient="horz" pos="867">
          <p15:clr>
            <a:srgbClr val="FBAE40"/>
          </p15:clr>
        </p15:guide>
        <p15:guide id="2" pos="8858">
          <p15:clr>
            <a:srgbClr val="FBAE40"/>
          </p15:clr>
        </p15:guide>
        <p15:guide id="3" pos="59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slide Fill 3 - 2 column + ima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2" y="720002"/>
            <a:ext cx="6761769" cy="1039599"/>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Text slide 1 column with box image</a:t>
            </a:r>
            <a:endParaRPr lang="en-GB"/>
          </a:p>
        </p:txBody>
      </p:sp>
      <p:sp>
        <p:nvSpPr>
          <p:cNvPr id="6" name="Text Placeholder 5"/>
          <p:cNvSpPr>
            <a:spLocks noGrp="1"/>
          </p:cNvSpPr>
          <p:nvPr>
            <p:ph type="body" sz="quarter" idx="12" hasCustomPrompt="1"/>
          </p:nvPr>
        </p:nvSpPr>
        <p:spPr>
          <a:xfrm>
            <a:off x="360000" y="2160000"/>
            <a:ext cx="5580000" cy="3636000"/>
          </a:xfrm>
          <a:prstGeom prst="rect">
            <a:avLst/>
          </a:prstGeom>
          <a:solidFill>
            <a:schemeClr val="tx2"/>
          </a:solidFill>
        </p:spPr>
        <p:txBody>
          <a:bodyPr numCol="1" spcCol="180000"/>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marL="758672" indent="-232172">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5pPr>
            <a:lvl6pP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C8B491-AAC9-41B3-9CF8-9B24A76A7CE5}"/>
              </a:ext>
            </a:extLst>
          </p:cNvPr>
          <p:cNvSpPr>
            <a:spLocks noGrp="1"/>
          </p:cNvSpPr>
          <p:nvPr>
            <p:ph type="dt" sz="half" idx="13"/>
          </p:nvPr>
        </p:nvSpPr>
        <p:spPr/>
        <p:txBody>
          <a:bodyPr/>
          <a:lstStyle>
            <a:lvl1pPr>
              <a:defRPr>
                <a:solidFill>
                  <a:schemeClr val="bg1"/>
                </a:solidFill>
              </a:defRPr>
            </a:lvl1pPr>
          </a:lstStyle>
          <a:p>
            <a:pPr defTabSz="742950">
              <a:defRPr/>
            </a:pPr>
            <a:endParaRPr lang="en-GB">
              <a:solidFill>
                <a:prstClr val="white"/>
              </a:solidFill>
            </a:endParaRPr>
          </a:p>
        </p:txBody>
      </p:sp>
      <p:sp>
        <p:nvSpPr>
          <p:cNvPr id="8" name="Footer Placeholder 7">
            <a:extLst>
              <a:ext uri="{FF2B5EF4-FFF2-40B4-BE49-F238E27FC236}">
                <a16:creationId xmlns:a16="http://schemas.microsoft.com/office/drawing/2014/main" id="{91D7FCC9-B025-4ADE-A48D-4A576F1CC67C}"/>
              </a:ext>
            </a:extLst>
          </p:cNvPr>
          <p:cNvSpPr>
            <a:spLocks noGrp="1"/>
          </p:cNvSpPr>
          <p:nvPr>
            <p:ph type="ftr" sz="quarter" idx="14"/>
          </p:nvPr>
        </p:nvSpPr>
        <p:spPr/>
        <p:txBody>
          <a:bodyPr/>
          <a:lstStyle>
            <a:lvl1pPr>
              <a:defRPr>
                <a:solidFill>
                  <a:schemeClr val="bg1"/>
                </a:solidFill>
              </a:defRPr>
            </a:lvl1pPr>
          </a:lstStyle>
          <a:p>
            <a:pPr defTabSz="742950">
              <a:defRPr/>
            </a:pPr>
            <a:r>
              <a:rPr lang="en-GB">
                <a:solidFill>
                  <a:prstClr val="white"/>
                </a:solidFill>
                <a:cs typeface="Arial" panose="020B0604020202020204" pitchFamily="34" charset="0"/>
              </a:rPr>
              <a:t>Official Sensitive</a:t>
            </a:r>
          </a:p>
        </p:txBody>
      </p:sp>
      <p:sp>
        <p:nvSpPr>
          <p:cNvPr id="9" name="Slide Number Placeholder 8">
            <a:extLst>
              <a:ext uri="{FF2B5EF4-FFF2-40B4-BE49-F238E27FC236}">
                <a16:creationId xmlns:a16="http://schemas.microsoft.com/office/drawing/2014/main" id="{80F47B15-6D45-4FBE-A163-1BF648441DD5}"/>
              </a:ext>
            </a:extLst>
          </p:cNvPr>
          <p:cNvSpPr>
            <a:spLocks noGrp="1"/>
          </p:cNvSpPr>
          <p:nvPr>
            <p:ph type="sldNum" sz="quarter" idx="15"/>
          </p:nvPr>
        </p:nvSpPr>
        <p:spPr/>
        <p:txBody>
          <a:bodyPr/>
          <a:lstStyle>
            <a:lvl1pPr>
              <a:defRPr>
                <a:solidFill>
                  <a:schemeClr val="bg1"/>
                </a:solidFill>
              </a:defRPr>
            </a:lvl1pPr>
          </a:lstStyle>
          <a:p>
            <a:pPr defTabSz="742950">
              <a:defRPr/>
            </a:pPr>
            <a:fld id="{65B4609B-8544-49CE-A746-405E0ACF444D}" type="slidenum">
              <a:rPr lang="en-GB" smtClean="0">
                <a:solidFill>
                  <a:prstClr val="white"/>
                </a:solidFill>
              </a:rPr>
              <a:pPr defTabSz="742950">
                <a:defRPr/>
              </a:pPr>
              <a:t>‹#›</a:t>
            </a:fld>
            <a:endParaRPr lang="en-GB">
              <a:solidFill>
                <a:prstClr val="white"/>
              </a:solidFill>
            </a:endParaRPr>
          </a:p>
        </p:txBody>
      </p:sp>
    </p:spTree>
    <p:extLst>
      <p:ext uri="{BB962C8B-B14F-4D97-AF65-F5344CB8AC3E}">
        <p14:creationId xmlns:p14="http://schemas.microsoft.com/office/powerpoint/2010/main" val="2533227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slide Fill 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1"/>
            <a:ext cx="11484996" cy="546092"/>
          </a:xfrm>
          <a:prstGeom prst="rect">
            <a:avLst/>
          </a:prstGeom>
        </p:spPr>
        <p:txBody>
          <a:bodyPr/>
          <a:lstStyle>
            <a:lvl1pPr>
              <a:defRPr baseline="0">
                <a:solidFill>
                  <a:schemeClr val="bg1"/>
                </a:solidFill>
                <a:latin typeface="Arial" panose="020B0604020202020204" pitchFamily="34" charset="0"/>
                <a:cs typeface="Arial" panose="020B0604020202020204" pitchFamily="34" charset="0"/>
              </a:defRPr>
            </a:lvl1pPr>
          </a:lstStyle>
          <a:p>
            <a:r>
              <a:rPr lang="en-US"/>
              <a:t>Text and image slide</a:t>
            </a:r>
            <a:endParaRPr lang="en-GB"/>
          </a:p>
        </p:txBody>
      </p:sp>
      <p:sp>
        <p:nvSpPr>
          <p:cNvPr id="10" name="Content Placeholder 9"/>
          <p:cNvSpPr>
            <a:spLocks noGrp="1"/>
          </p:cNvSpPr>
          <p:nvPr>
            <p:ph sz="quarter" idx="14"/>
          </p:nvPr>
        </p:nvSpPr>
        <p:spPr>
          <a:xfrm>
            <a:off x="360000" y="2160000"/>
            <a:ext cx="5126038" cy="36360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A5CAE6-B0D3-4CB3-B038-8E3C3BF8977F}"/>
              </a:ext>
            </a:extLst>
          </p:cNvPr>
          <p:cNvSpPr>
            <a:spLocks noGrp="1"/>
          </p:cNvSpPr>
          <p:nvPr>
            <p:ph sz="quarter" idx="15" hasCustomPrompt="1"/>
          </p:nvPr>
        </p:nvSpPr>
        <p:spPr>
          <a:xfrm>
            <a:off x="360364" y="1242176"/>
            <a:ext cx="5723637" cy="474663"/>
          </a:xfrm>
          <a:prstGeom prst="rect">
            <a:avLst/>
          </a:prstGeom>
        </p:spPr>
        <p:txBody>
          <a:bodyPr/>
          <a:lstStyle>
            <a:lvl1pPr>
              <a:defRPr sz="2681">
                <a:solidFill>
                  <a:srgbClr val="FF8200"/>
                </a:solidFill>
                <a:latin typeface="Arial" panose="020B0604020202020204" pitchFamily="34" charset="0"/>
                <a:cs typeface="Arial" panose="020B0604020202020204" pitchFamily="34" charset="0"/>
              </a:defRPr>
            </a:lvl1pPr>
          </a:lstStyle>
          <a:p>
            <a:pPr lvl="0"/>
            <a:r>
              <a:rPr lang="en-US"/>
              <a:t>this line in bright accent </a:t>
            </a:r>
            <a:r>
              <a:rPr lang="en-US" err="1"/>
              <a:t>colour</a:t>
            </a:r>
            <a:endParaRPr lang="en-GB"/>
          </a:p>
        </p:txBody>
      </p:sp>
      <p:sp>
        <p:nvSpPr>
          <p:cNvPr id="6" name="Date Placeholder 5">
            <a:extLst>
              <a:ext uri="{FF2B5EF4-FFF2-40B4-BE49-F238E27FC236}">
                <a16:creationId xmlns:a16="http://schemas.microsoft.com/office/drawing/2014/main" id="{7A054240-7A9B-4882-9F19-41B9327F3717}"/>
              </a:ext>
            </a:extLst>
          </p:cNvPr>
          <p:cNvSpPr>
            <a:spLocks noGrp="1"/>
          </p:cNvSpPr>
          <p:nvPr>
            <p:ph type="dt" sz="half" idx="16"/>
          </p:nvPr>
        </p:nvSpPr>
        <p:spPr/>
        <p:txBody>
          <a:bodyPr/>
          <a:lstStyle>
            <a:lvl1pPr>
              <a:defRPr>
                <a:solidFill>
                  <a:schemeClr val="bg1"/>
                </a:solidFill>
              </a:defRPr>
            </a:lvl1pPr>
          </a:lstStyle>
          <a:p>
            <a:pPr defTabSz="742950">
              <a:defRPr/>
            </a:pPr>
            <a:endParaRPr lang="en-GB">
              <a:solidFill>
                <a:prstClr val="white"/>
              </a:solidFill>
            </a:endParaRPr>
          </a:p>
        </p:txBody>
      </p:sp>
      <p:sp>
        <p:nvSpPr>
          <p:cNvPr id="8" name="Footer Placeholder 7">
            <a:extLst>
              <a:ext uri="{FF2B5EF4-FFF2-40B4-BE49-F238E27FC236}">
                <a16:creationId xmlns:a16="http://schemas.microsoft.com/office/drawing/2014/main" id="{991712A1-8861-40C3-9306-D6CEB397E045}"/>
              </a:ext>
            </a:extLst>
          </p:cNvPr>
          <p:cNvSpPr>
            <a:spLocks noGrp="1"/>
          </p:cNvSpPr>
          <p:nvPr>
            <p:ph type="ftr" sz="quarter" idx="17"/>
          </p:nvPr>
        </p:nvSpPr>
        <p:spPr/>
        <p:txBody>
          <a:bodyPr/>
          <a:lstStyle>
            <a:lvl1pPr>
              <a:defRPr>
                <a:solidFill>
                  <a:schemeClr val="bg1"/>
                </a:solidFill>
              </a:defRPr>
            </a:lvl1pPr>
          </a:lstStyle>
          <a:p>
            <a:pPr defTabSz="742950">
              <a:defRPr/>
            </a:pPr>
            <a:r>
              <a:rPr lang="en-GB">
                <a:solidFill>
                  <a:prstClr val="white"/>
                </a:solidFill>
                <a:cs typeface="Arial" panose="020B0604020202020204" pitchFamily="34" charset="0"/>
              </a:rPr>
              <a:t>Official Sensitive</a:t>
            </a:r>
          </a:p>
        </p:txBody>
      </p:sp>
      <p:sp>
        <p:nvSpPr>
          <p:cNvPr id="9" name="Slide Number Placeholder 8">
            <a:extLst>
              <a:ext uri="{FF2B5EF4-FFF2-40B4-BE49-F238E27FC236}">
                <a16:creationId xmlns:a16="http://schemas.microsoft.com/office/drawing/2014/main" id="{EE6A0C79-AE27-40F2-8B10-8F672543A32E}"/>
              </a:ext>
            </a:extLst>
          </p:cNvPr>
          <p:cNvSpPr>
            <a:spLocks noGrp="1"/>
          </p:cNvSpPr>
          <p:nvPr>
            <p:ph type="sldNum" sz="quarter" idx="18"/>
          </p:nvPr>
        </p:nvSpPr>
        <p:spPr/>
        <p:txBody>
          <a:bodyPr/>
          <a:lstStyle>
            <a:lvl1pPr>
              <a:defRPr>
                <a:solidFill>
                  <a:schemeClr val="bg1"/>
                </a:solidFill>
              </a:defRPr>
            </a:lvl1pPr>
          </a:lstStyle>
          <a:p>
            <a:pPr defTabSz="742950">
              <a:defRPr/>
            </a:pPr>
            <a:fld id="{65B4609B-8544-49CE-A746-405E0ACF444D}" type="slidenum">
              <a:rPr lang="en-GB" smtClean="0">
                <a:solidFill>
                  <a:prstClr val="white"/>
                </a:solidFill>
              </a:rPr>
              <a:pPr defTabSz="742950">
                <a:defRPr/>
              </a:pPr>
              <a:t>‹#›</a:t>
            </a:fld>
            <a:endParaRPr lang="en-GB">
              <a:solidFill>
                <a:prstClr val="white"/>
              </a:solidFill>
            </a:endParaRPr>
          </a:p>
        </p:txBody>
      </p:sp>
    </p:spTree>
    <p:extLst>
      <p:ext uri="{BB962C8B-B14F-4D97-AF65-F5344CB8AC3E}">
        <p14:creationId xmlns:p14="http://schemas.microsoft.com/office/powerpoint/2010/main" val="3276006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2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10"/>
            <a:ext cx="11484000" cy="103959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Text only slide – 2 column</a:t>
            </a:r>
            <a:endParaRPr lang="en-GB"/>
          </a:p>
        </p:txBody>
      </p:sp>
      <p:sp>
        <p:nvSpPr>
          <p:cNvPr id="8" name="Content Placeholder 2">
            <a:extLst>
              <a:ext uri="{FF2B5EF4-FFF2-40B4-BE49-F238E27FC236}">
                <a16:creationId xmlns:a16="http://schemas.microsoft.com/office/drawing/2014/main" id="{551B3410-CE76-48EC-B662-3C5492DB67F6}"/>
              </a:ext>
            </a:extLst>
          </p:cNvPr>
          <p:cNvSpPr>
            <a:spLocks noGrp="1"/>
          </p:cNvSpPr>
          <p:nvPr>
            <p:ph sz="half" idx="1"/>
          </p:nvPr>
        </p:nvSpPr>
        <p:spPr>
          <a:xfrm>
            <a:off x="360000" y="2160000"/>
            <a:ext cx="5652000" cy="36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a:extLst>
              <a:ext uri="{FF2B5EF4-FFF2-40B4-BE49-F238E27FC236}">
                <a16:creationId xmlns:a16="http://schemas.microsoft.com/office/drawing/2014/main" id="{8DB1DEF5-2BD7-43B4-9358-F25C36BE804B}"/>
              </a:ext>
            </a:extLst>
          </p:cNvPr>
          <p:cNvSpPr>
            <a:spLocks noGrp="1"/>
          </p:cNvSpPr>
          <p:nvPr>
            <p:ph sz="half" idx="2"/>
          </p:nvPr>
        </p:nvSpPr>
        <p:spPr>
          <a:xfrm>
            <a:off x="6192000" y="2160000"/>
            <a:ext cx="5652000" cy="36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7A6167B-FEBB-47E3-A549-9D8E13075887}"/>
              </a:ext>
            </a:extLst>
          </p:cNvPr>
          <p:cNvSpPr>
            <a:spLocks noGrp="1"/>
          </p:cNvSpPr>
          <p:nvPr>
            <p:ph type="dt" sz="half" idx="10"/>
          </p:nvPr>
        </p:nvSpPr>
        <p:spPr/>
        <p:txBody>
          <a:bodyPr/>
          <a:lstStyle/>
          <a:p>
            <a:pPr defTabSz="603677">
              <a:defRPr/>
            </a:pPr>
            <a:endParaRPr lang="en-GB">
              <a:solidFill>
                <a:prstClr val="black">
                  <a:tint val="75000"/>
                </a:prstClr>
              </a:solidFill>
            </a:endParaRPr>
          </a:p>
        </p:txBody>
      </p:sp>
      <p:sp>
        <p:nvSpPr>
          <p:cNvPr id="10" name="Footer Placeholder 9">
            <a:extLst>
              <a:ext uri="{FF2B5EF4-FFF2-40B4-BE49-F238E27FC236}">
                <a16:creationId xmlns:a16="http://schemas.microsoft.com/office/drawing/2014/main" id="{00DB0DF2-7C7E-4BBF-9145-D6924EABC215}"/>
              </a:ext>
            </a:extLst>
          </p:cNvPr>
          <p:cNvSpPr>
            <a:spLocks noGrp="1"/>
          </p:cNvSpPr>
          <p:nvPr>
            <p:ph type="ftr" sz="quarter" idx="11"/>
          </p:nvPr>
        </p:nvSpPr>
        <p:spPr/>
        <p:txBody>
          <a:bodyPr/>
          <a:lstStyle/>
          <a:p>
            <a:pPr defTabSz="603677">
              <a:defRPr/>
            </a:pPr>
            <a:r>
              <a:rPr lang="en-GB">
                <a:solidFill>
                  <a:srgbClr val="333F47"/>
                </a:solidFill>
                <a:cs typeface="Arial" panose="020B0604020202020204" pitchFamily="34" charset="0"/>
              </a:rPr>
              <a:t>Official</a:t>
            </a:r>
          </a:p>
        </p:txBody>
      </p:sp>
      <p:sp>
        <p:nvSpPr>
          <p:cNvPr id="11" name="Slide Number Placeholder 10">
            <a:extLst>
              <a:ext uri="{FF2B5EF4-FFF2-40B4-BE49-F238E27FC236}">
                <a16:creationId xmlns:a16="http://schemas.microsoft.com/office/drawing/2014/main" id="{40CC6DBE-DFCD-4ECC-BBE2-840BB9A81DF4}"/>
              </a:ext>
            </a:extLst>
          </p:cNvPr>
          <p:cNvSpPr>
            <a:spLocks noGrp="1"/>
          </p:cNvSpPr>
          <p:nvPr>
            <p:ph type="sldNum" sz="quarter" idx="12"/>
          </p:nvPr>
        </p:nvSpPr>
        <p:spPr/>
        <p:txBody>
          <a:bodyPr/>
          <a:lstStyle/>
          <a:p>
            <a:pPr defTabSz="603677">
              <a:defRPr/>
            </a:pPr>
            <a:fld id="{65B4609B-8544-49CE-A746-405E0ACF444D}" type="slidenum">
              <a:rPr lang="en-GB" smtClean="0">
                <a:solidFill>
                  <a:prstClr val="black">
                    <a:tint val="75000"/>
                  </a:prstClr>
                </a:solidFill>
              </a:rPr>
              <a:pPr defTabSz="603677">
                <a:defRPr/>
              </a:pPr>
              <a:t>‹#›</a:t>
            </a:fld>
            <a:endParaRPr lang="en-GB">
              <a:solidFill>
                <a:prstClr val="black">
                  <a:tint val="75000"/>
                </a:prstClr>
              </a:solidFill>
            </a:endParaRPr>
          </a:p>
        </p:txBody>
      </p:sp>
    </p:spTree>
    <p:extLst>
      <p:ext uri="{BB962C8B-B14F-4D97-AF65-F5344CB8AC3E}">
        <p14:creationId xmlns:p14="http://schemas.microsoft.com/office/powerpoint/2010/main" val="2706437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slide Fill 5">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2"/>
            <a:ext cx="11484996" cy="1039599"/>
          </a:xfrm>
          <a:prstGeom prst="rect">
            <a:avLst/>
          </a:prstGeom>
        </p:spPr>
        <p:txBody>
          <a:bodyPr/>
          <a:lstStyle>
            <a:lvl1pPr>
              <a:defRPr baseline="0">
                <a:solidFill>
                  <a:schemeClr val="bg1"/>
                </a:solidFill>
                <a:latin typeface="Arial" panose="020B0604020202020204" pitchFamily="34" charset="0"/>
                <a:cs typeface="Arial" panose="020B0604020202020204" pitchFamily="34" charset="0"/>
              </a:defRPr>
            </a:lvl1pPr>
          </a:lstStyle>
          <a:p>
            <a:r>
              <a:rPr lang="en-US"/>
              <a:t>Text and image slide</a:t>
            </a:r>
            <a:br>
              <a:rPr lang="en-US"/>
            </a:br>
            <a:r>
              <a:rPr lang="en-US"/>
              <a:t>with icons</a:t>
            </a:r>
            <a:endParaRPr lang="en-GB"/>
          </a:p>
        </p:txBody>
      </p:sp>
      <p:sp>
        <p:nvSpPr>
          <p:cNvPr id="10" name="Content Placeholder 9"/>
          <p:cNvSpPr>
            <a:spLocks noGrp="1"/>
          </p:cNvSpPr>
          <p:nvPr>
            <p:ph sz="quarter" idx="14" hasCustomPrompt="1"/>
          </p:nvPr>
        </p:nvSpPr>
        <p:spPr>
          <a:xfrm>
            <a:off x="1788460" y="2160000"/>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Content Placeholder 9">
            <a:extLst>
              <a:ext uri="{FF2B5EF4-FFF2-40B4-BE49-F238E27FC236}">
                <a16:creationId xmlns:a16="http://schemas.microsoft.com/office/drawing/2014/main" id="{AAE92BD7-0353-4D4B-9558-4AF0F9D4F6C9}"/>
              </a:ext>
            </a:extLst>
          </p:cNvPr>
          <p:cNvSpPr>
            <a:spLocks noGrp="1"/>
          </p:cNvSpPr>
          <p:nvPr>
            <p:ph sz="quarter" idx="15" hasCustomPrompt="1"/>
          </p:nvPr>
        </p:nvSpPr>
        <p:spPr>
          <a:xfrm>
            <a:off x="1788460" y="3015541"/>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Content Placeholder 9">
            <a:extLst>
              <a:ext uri="{FF2B5EF4-FFF2-40B4-BE49-F238E27FC236}">
                <a16:creationId xmlns:a16="http://schemas.microsoft.com/office/drawing/2014/main" id="{E1895885-F46C-46F9-9FC1-084C755AEA47}"/>
              </a:ext>
            </a:extLst>
          </p:cNvPr>
          <p:cNvSpPr>
            <a:spLocks noGrp="1"/>
          </p:cNvSpPr>
          <p:nvPr>
            <p:ph sz="quarter" idx="16" hasCustomPrompt="1"/>
          </p:nvPr>
        </p:nvSpPr>
        <p:spPr>
          <a:xfrm>
            <a:off x="1793292" y="3888187"/>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Content Placeholder 9">
            <a:extLst>
              <a:ext uri="{FF2B5EF4-FFF2-40B4-BE49-F238E27FC236}">
                <a16:creationId xmlns:a16="http://schemas.microsoft.com/office/drawing/2014/main" id="{52CF2AA3-D110-40DB-8BA0-6DC5F8A327BB}"/>
              </a:ext>
            </a:extLst>
          </p:cNvPr>
          <p:cNvSpPr>
            <a:spLocks noGrp="1"/>
          </p:cNvSpPr>
          <p:nvPr>
            <p:ph sz="quarter" idx="17" hasCustomPrompt="1"/>
          </p:nvPr>
        </p:nvSpPr>
        <p:spPr>
          <a:xfrm>
            <a:off x="1788460" y="4780353"/>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980FE10B-2989-45C6-BFDC-BFD20BDD270A}"/>
              </a:ext>
            </a:extLst>
          </p:cNvPr>
          <p:cNvSpPr>
            <a:spLocks noGrp="1"/>
          </p:cNvSpPr>
          <p:nvPr>
            <p:ph type="dt" sz="half" idx="18"/>
          </p:nvPr>
        </p:nvSpPr>
        <p:spPr/>
        <p:txBody>
          <a:bodyPr/>
          <a:lstStyle>
            <a:lvl1pPr>
              <a:defRPr>
                <a:solidFill>
                  <a:schemeClr val="bg1"/>
                </a:solidFill>
              </a:defRPr>
            </a:lvl1pPr>
          </a:lstStyle>
          <a:p>
            <a:pPr defTabSz="742950">
              <a:defRPr/>
            </a:pPr>
            <a:endParaRPr lang="en-GB">
              <a:solidFill>
                <a:prstClr val="white"/>
              </a:solidFill>
            </a:endParaRPr>
          </a:p>
        </p:txBody>
      </p:sp>
      <p:sp>
        <p:nvSpPr>
          <p:cNvPr id="6" name="Footer Placeholder 5">
            <a:extLst>
              <a:ext uri="{FF2B5EF4-FFF2-40B4-BE49-F238E27FC236}">
                <a16:creationId xmlns:a16="http://schemas.microsoft.com/office/drawing/2014/main" id="{4906AA5A-B226-4B1E-B726-C3968A9D629F}"/>
              </a:ext>
            </a:extLst>
          </p:cNvPr>
          <p:cNvSpPr>
            <a:spLocks noGrp="1"/>
          </p:cNvSpPr>
          <p:nvPr>
            <p:ph type="ftr" sz="quarter" idx="19"/>
          </p:nvPr>
        </p:nvSpPr>
        <p:spPr/>
        <p:txBody>
          <a:bodyPr/>
          <a:lstStyle>
            <a:lvl1pPr>
              <a:defRPr>
                <a:solidFill>
                  <a:schemeClr val="bg1"/>
                </a:solidFill>
              </a:defRPr>
            </a:lvl1pPr>
          </a:lstStyle>
          <a:p>
            <a:pPr defTabSz="742950">
              <a:defRPr/>
            </a:pPr>
            <a:r>
              <a:rPr lang="en-GB">
                <a:solidFill>
                  <a:prstClr val="white"/>
                </a:solidFill>
                <a:cs typeface="Arial" panose="020B0604020202020204" pitchFamily="34" charset="0"/>
              </a:rPr>
              <a:t>Official Sensitive</a:t>
            </a:r>
          </a:p>
        </p:txBody>
      </p:sp>
      <p:sp>
        <p:nvSpPr>
          <p:cNvPr id="8" name="Slide Number Placeholder 7">
            <a:extLst>
              <a:ext uri="{FF2B5EF4-FFF2-40B4-BE49-F238E27FC236}">
                <a16:creationId xmlns:a16="http://schemas.microsoft.com/office/drawing/2014/main" id="{15ADEE04-5DA0-4CE5-B98B-F0B3112F7F6C}"/>
              </a:ext>
            </a:extLst>
          </p:cNvPr>
          <p:cNvSpPr>
            <a:spLocks noGrp="1"/>
          </p:cNvSpPr>
          <p:nvPr>
            <p:ph type="sldNum" sz="quarter" idx="20"/>
          </p:nvPr>
        </p:nvSpPr>
        <p:spPr/>
        <p:txBody>
          <a:bodyPr/>
          <a:lstStyle>
            <a:lvl1pPr>
              <a:defRPr>
                <a:solidFill>
                  <a:schemeClr val="bg1"/>
                </a:solidFill>
              </a:defRPr>
            </a:lvl1pPr>
          </a:lstStyle>
          <a:p>
            <a:pPr defTabSz="742950">
              <a:defRPr/>
            </a:pPr>
            <a:fld id="{65B4609B-8544-49CE-A746-405E0ACF444D}" type="slidenum">
              <a:rPr lang="en-GB" smtClean="0">
                <a:solidFill>
                  <a:prstClr val="white"/>
                </a:solidFill>
              </a:rPr>
              <a:pPr defTabSz="742950">
                <a:defRPr/>
              </a:pPr>
              <a:t>‹#›</a:t>
            </a:fld>
            <a:endParaRPr lang="en-GB">
              <a:solidFill>
                <a:prstClr val="white"/>
              </a:solidFill>
            </a:endParaRPr>
          </a:p>
        </p:txBody>
      </p:sp>
    </p:spTree>
    <p:extLst>
      <p:ext uri="{BB962C8B-B14F-4D97-AF65-F5344CB8AC3E}">
        <p14:creationId xmlns:p14="http://schemas.microsoft.com/office/powerpoint/2010/main" val="1597809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slide option 2">
    <p:bg>
      <p:bgPr>
        <a:solidFill>
          <a:schemeClr val="tx2"/>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1" y="4932002"/>
            <a:ext cx="7378690" cy="988355"/>
          </a:xfrm>
          <a:prstGeom prst="rect">
            <a:avLst/>
          </a:prstGeom>
        </p:spPr>
        <p:txBody>
          <a:bodyPr wrap="square" lIns="0" tIns="0" rIns="0" bIns="0"/>
          <a:lstStyle>
            <a:lvl1pPr marL="0" indent="0">
              <a:buNone/>
              <a:defRPr sz="2275">
                <a:solidFill>
                  <a:schemeClr val="accent5"/>
                </a:solidFill>
                <a:latin typeface="Arial" panose="020B0604020202020204" pitchFamily="34" charset="0"/>
                <a:cs typeface="Arial" panose="020B0604020202020204" pitchFamily="34" charset="0"/>
              </a:defRPr>
            </a:lvl1pPr>
            <a:lvl2pPr marL="0" indent="0">
              <a:buFontTx/>
              <a:buNone/>
              <a:defRPr>
                <a:solidFill>
                  <a:srgbClr val="FF8200"/>
                </a:solidFill>
                <a:latin typeface="Arial" panose="020B0604020202020204" pitchFamily="34" charset="0"/>
                <a:cs typeface="Arial" panose="020B0604020202020204" pitchFamily="34" charset="0"/>
              </a:defRPr>
            </a:lvl2pPr>
            <a:lvl5pPr>
              <a:defRPr/>
            </a:lvl5pPr>
          </a:lstStyle>
          <a:p>
            <a:pPr lvl="1"/>
            <a:r>
              <a:rPr lang="en-US"/>
              <a:t>Author name in bright accent </a:t>
            </a:r>
            <a:r>
              <a:rPr lang="en-US" err="1"/>
              <a:t>colour</a:t>
            </a:r>
            <a:endParaRPr lang="en-US"/>
          </a:p>
          <a:p>
            <a:pPr lvl="1"/>
            <a:r>
              <a:rPr lang="en-US"/>
              <a:t>Author title in bright accent </a:t>
            </a:r>
            <a:r>
              <a:rPr lang="en-US" err="1"/>
              <a:t>colour</a:t>
            </a:r>
            <a:endParaRPr lang="en-GB"/>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2" y="2160000"/>
            <a:ext cx="6664255" cy="260647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pPr lvl="0"/>
            <a:r>
              <a:rPr lang="en-US"/>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02"/>
            <a:ext cx="11484996" cy="1039599"/>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Quote slide title</a:t>
            </a:r>
            <a:br>
              <a:rPr lang="en-US"/>
            </a:br>
            <a:r>
              <a:rPr lang="en-US"/>
              <a:t>(if required)</a:t>
            </a:r>
            <a:endParaRPr lang="en-GB"/>
          </a:p>
        </p:txBody>
      </p:sp>
      <p:sp>
        <p:nvSpPr>
          <p:cNvPr id="3" name="Date Placeholder 2">
            <a:extLst>
              <a:ext uri="{FF2B5EF4-FFF2-40B4-BE49-F238E27FC236}">
                <a16:creationId xmlns:a16="http://schemas.microsoft.com/office/drawing/2014/main" id="{78B46827-8C1E-485E-A793-E7829E7E5FAA}"/>
              </a:ext>
            </a:extLst>
          </p:cNvPr>
          <p:cNvSpPr>
            <a:spLocks noGrp="1"/>
          </p:cNvSpPr>
          <p:nvPr>
            <p:ph type="dt" sz="half" idx="14"/>
          </p:nvPr>
        </p:nvSpPr>
        <p:spPr/>
        <p:txBody>
          <a:bodyPr/>
          <a:lstStyle>
            <a:lvl1pPr>
              <a:defRPr>
                <a:solidFill>
                  <a:schemeClr val="bg1"/>
                </a:solidFill>
              </a:defRPr>
            </a:lvl1pPr>
          </a:lstStyle>
          <a:p>
            <a:pPr defTabSz="742950">
              <a:defRPr/>
            </a:pPr>
            <a:endParaRPr lang="en-GB">
              <a:solidFill>
                <a:prstClr val="white"/>
              </a:solidFill>
            </a:endParaRPr>
          </a:p>
        </p:txBody>
      </p:sp>
      <p:sp>
        <p:nvSpPr>
          <p:cNvPr id="4" name="Footer Placeholder 3">
            <a:extLst>
              <a:ext uri="{FF2B5EF4-FFF2-40B4-BE49-F238E27FC236}">
                <a16:creationId xmlns:a16="http://schemas.microsoft.com/office/drawing/2014/main" id="{18D7ABDB-174F-433A-94CD-AA5F6E04B54F}"/>
              </a:ext>
            </a:extLst>
          </p:cNvPr>
          <p:cNvSpPr>
            <a:spLocks noGrp="1"/>
          </p:cNvSpPr>
          <p:nvPr>
            <p:ph type="ftr" sz="quarter" idx="15"/>
          </p:nvPr>
        </p:nvSpPr>
        <p:spPr/>
        <p:txBody>
          <a:bodyPr/>
          <a:lstStyle>
            <a:lvl1pPr>
              <a:defRPr>
                <a:solidFill>
                  <a:schemeClr val="bg1"/>
                </a:solidFill>
              </a:defRPr>
            </a:lvl1pPr>
          </a:lstStyle>
          <a:p>
            <a:pPr defTabSz="742950">
              <a:defRPr/>
            </a:pPr>
            <a:r>
              <a:rPr lang="en-GB">
                <a:solidFill>
                  <a:prstClr val="white"/>
                </a:solidFill>
                <a:cs typeface="Arial" panose="020B0604020202020204" pitchFamily="34" charset="0"/>
              </a:rPr>
              <a:t>Official Sensitive</a:t>
            </a:r>
          </a:p>
        </p:txBody>
      </p:sp>
      <p:sp>
        <p:nvSpPr>
          <p:cNvPr id="5" name="Slide Number Placeholder 4">
            <a:extLst>
              <a:ext uri="{FF2B5EF4-FFF2-40B4-BE49-F238E27FC236}">
                <a16:creationId xmlns:a16="http://schemas.microsoft.com/office/drawing/2014/main" id="{3A3B15CC-88C9-4465-8C9E-050E5DAF042D}"/>
              </a:ext>
            </a:extLst>
          </p:cNvPr>
          <p:cNvSpPr>
            <a:spLocks noGrp="1"/>
          </p:cNvSpPr>
          <p:nvPr>
            <p:ph type="sldNum" sz="quarter" idx="16"/>
          </p:nvPr>
        </p:nvSpPr>
        <p:spPr/>
        <p:txBody>
          <a:bodyPr/>
          <a:lstStyle>
            <a:lvl1pPr>
              <a:defRPr>
                <a:solidFill>
                  <a:schemeClr val="bg1"/>
                </a:solidFill>
              </a:defRPr>
            </a:lvl1pPr>
          </a:lstStyle>
          <a:p>
            <a:pPr defTabSz="742950">
              <a:defRPr/>
            </a:pPr>
            <a:fld id="{65B4609B-8544-49CE-A746-405E0ACF444D}" type="slidenum">
              <a:rPr lang="en-GB" smtClean="0">
                <a:solidFill>
                  <a:prstClr val="white"/>
                </a:solidFill>
              </a:rPr>
              <a:pPr defTabSz="742950">
                <a:defRPr/>
              </a:pPr>
              <a:t>‹#›</a:t>
            </a:fld>
            <a:endParaRPr lang="en-GB">
              <a:solidFill>
                <a:prstClr val="white"/>
              </a:solidFill>
            </a:endParaRPr>
          </a:p>
        </p:txBody>
      </p:sp>
    </p:spTree>
    <p:extLst>
      <p:ext uri="{BB962C8B-B14F-4D97-AF65-F5344CB8AC3E}">
        <p14:creationId xmlns:p14="http://schemas.microsoft.com/office/powerpoint/2010/main" val="2926920171"/>
      </p:ext>
    </p:extLst>
  </p:cSld>
  <p:clrMapOvr>
    <a:masterClrMapping/>
  </p:clrMapOvr>
  <p:extLst>
    <p:ext uri="{DCECCB84-F9BA-43D5-87BE-67443E8EF086}">
      <p15:sldGuideLst xmlns:p15="http://schemas.microsoft.com/office/powerpoint/2012/main">
        <p15:guide id="1" orient="horz" pos="867">
          <p15:clr>
            <a:srgbClr val="FBAE40"/>
          </p15:clr>
        </p15:guide>
        <p15:guide id="2" pos="8858">
          <p15:clr>
            <a:srgbClr val="FBAE40"/>
          </p15:clr>
        </p15:guide>
        <p15:guide id="3" pos="59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slide option 3">
    <p:bg>
      <p:bgPr>
        <a:solidFill>
          <a:schemeClr val="tx2"/>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4176001" y="828001"/>
            <a:ext cx="7378690" cy="4089046"/>
          </a:xfrm>
          <a:prstGeom prst="rect">
            <a:avLst/>
          </a:prstGeom>
        </p:spPr>
        <p:txBody>
          <a:bodyPr wrap="square" lIns="0" tIns="0" rIns="0" bIns="0" anchor="b" anchorCtr="0"/>
          <a:lstStyle>
            <a:lvl1pPr marL="0" indent="0">
              <a:buNone/>
              <a:defRPr lang="en-GB" sz="3169" kern="1200" dirty="0">
                <a:noFill/>
                <a:latin typeface="Arial" panose="020B0604020202020204" pitchFamily="34" charset="0"/>
                <a:ea typeface="+mn-ea"/>
                <a:cs typeface="Arial" panose="020B0604020202020204" pitchFamily="34" charset="0"/>
              </a:defRPr>
            </a:lvl1pPr>
            <a:lvl5pPr>
              <a:defRPr/>
            </a:lvl5pPr>
          </a:lstStyle>
          <a:p>
            <a:r>
              <a:rPr lang="en-GB" sz="3250">
                <a:solidFill>
                  <a:schemeClr val="bg1"/>
                </a:solidFill>
                <a:latin typeface="Arial" panose="020B0604020202020204" pitchFamily="34" charset="0"/>
                <a:cs typeface="Arial" panose="020B0604020202020204" pitchFamily="34" charset="0"/>
              </a:rPr>
              <a:t>“Quote slide with background colour”</a:t>
            </a:r>
          </a:p>
        </p:txBody>
      </p:sp>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4176000" y="4932002"/>
            <a:ext cx="7378690" cy="988355"/>
          </a:xfrm>
          <a:prstGeom prst="rect">
            <a:avLst/>
          </a:prstGeom>
        </p:spPr>
        <p:txBody>
          <a:bodyPr wrap="square" lIns="0" tIns="0" rIns="0" bIns="0"/>
          <a:lstStyle>
            <a:lvl1pPr marL="0" indent="0">
              <a:buNone/>
              <a:defRPr sz="2275">
                <a:solidFill>
                  <a:srgbClr val="FF8200"/>
                </a:solidFill>
                <a:latin typeface="Arial" panose="020B0604020202020204" pitchFamily="34" charset="0"/>
                <a:cs typeface="Arial" panose="020B0604020202020204" pitchFamily="34" charset="0"/>
              </a:defRPr>
            </a:lvl1pPr>
            <a:lvl5pPr>
              <a:defRPr/>
            </a:lvl5pPr>
          </a:lstStyle>
          <a:p>
            <a:pPr lvl="0"/>
            <a:r>
              <a:rPr lang="en-US"/>
              <a:t>Author in bright accent </a:t>
            </a:r>
            <a:r>
              <a:rPr lang="en-US" err="1"/>
              <a:t>colour</a:t>
            </a:r>
            <a:endParaRPr lang="en-GB"/>
          </a:p>
        </p:txBody>
      </p:sp>
      <p:sp>
        <p:nvSpPr>
          <p:cNvPr id="3" name="Date Placeholder 2">
            <a:extLst>
              <a:ext uri="{FF2B5EF4-FFF2-40B4-BE49-F238E27FC236}">
                <a16:creationId xmlns:a16="http://schemas.microsoft.com/office/drawing/2014/main" id="{BC4DB960-7E2C-4A35-AE0C-542E6993C536}"/>
              </a:ext>
            </a:extLst>
          </p:cNvPr>
          <p:cNvSpPr>
            <a:spLocks noGrp="1"/>
          </p:cNvSpPr>
          <p:nvPr>
            <p:ph type="dt" sz="half" idx="14"/>
          </p:nvPr>
        </p:nvSpPr>
        <p:spPr/>
        <p:txBody>
          <a:bodyPr/>
          <a:lstStyle>
            <a:lvl1pPr>
              <a:defRPr>
                <a:solidFill>
                  <a:schemeClr val="bg1"/>
                </a:solidFill>
              </a:defRPr>
            </a:lvl1pPr>
          </a:lstStyle>
          <a:p>
            <a:pPr defTabSz="742950">
              <a:defRPr/>
            </a:pPr>
            <a:endParaRPr lang="en-GB">
              <a:solidFill>
                <a:prstClr val="white"/>
              </a:solidFill>
            </a:endParaRPr>
          </a:p>
        </p:txBody>
      </p:sp>
      <p:sp>
        <p:nvSpPr>
          <p:cNvPr id="4" name="Footer Placeholder 3">
            <a:extLst>
              <a:ext uri="{FF2B5EF4-FFF2-40B4-BE49-F238E27FC236}">
                <a16:creationId xmlns:a16="http://schemas.microsoft.com/office/drawing/2014/main" id="{BB992A65-F716-4CDB-BF48-4C2D385471B4}"/>
              </a:ext>
            </a:extLst>
          </p:cNvPr>
          <p:cNvSpPr>
            <a:spLocks noGrp="1"/>
          </p:cNvSpPr>
          <p:nvPr>
            <p:ph type="ftr" sz="quarter" idx="15"/>
          </p:nvPr>
        </p:nvSpPr>
        <p:spPr/>
        <p:txBody>
          <a:bodyPr/>
          <a:lstStyle>
            <a:lvl1pPr>
              <a:defRPr>
                <a:solidFill>
                  <a:schemeClr val="bg1"/>
                </a:solidFill>
              </a:defRPr>
            </a:lvl1pPr>
          </a:lstStyle>
          <a:p>
            <a:pPr defTabSz="742950">
              <a:defRPr/>
            </a:pPr>
            <a:r>
              <a:rPr lang="en-GB">
                <a:solidFill>
                  <a:prstClr val="white"/>
                </a:solidFill>
                <a:cs typeface="Arial" panose="020B0604020202020204" pitchFamily="34" charset="0"/>
              </a:rPr>
              <a:t>Official Sensitive</a:t>
            </a:r>
          </a:p>
        </p:txBody>
      </p:sp>
      <p:sp>
        <p:nvSpPr>
          <p:cNvPr id="5" name="Slide Number Placeholder 4">
            <a:extLst>
              <a:ext uri="{FF2B5EF4-FFF2-40B4-BE49-F238E27FC236}">
                <a16:creationId xmlns:a16="http://schemas.microsoft.com/office/drawing/2014/main" id="{BBD6A7B6-95B9-43B2-9EAB-0884B2C7C3F7}"/>
              </a:ext>
            </a:extLst>
          </p:cNvPr>
          <p:cNvSpPr>
            <a:spLocks noGrp="1"/>
          </p:cNvSpPr>
          <p:nvPr>
            <p:ph type="sldNum" sz="quarter" idx="16"/>
          </p:nvPr>
        </p:nvSpPr>
        <p:spPr/>
        <p:txBody>
          <a:bodyPr/>
          <a:lstStyle>
            <a:lvl1pPr>
              <a:defRPr>
                <a:solidFill>
                  <a:schemeClr val="bg1"/>
                </a:solidFill>
              </a:defRPr>
            </a:lvl1pPr>
          </a:lstStyle>
          <a:p>
            <a:pPr defTabSz="742950">
              <a:defRPr/>
            </a:pPr>
            <a:fld id="{65B4609B-8544-49CE-A746-405E0ACF444D}" type="slidenum">
              <a:rPr lang="en-GB" smtClean="0">
                <a:solidFill>
                  <a:prstClr val="white"/>
                </a:solidFill>
              </a:rPr>
              <a:pPr defTabSz="742950">
                <a:defRPr/>
              </a:pPr>
              <a:t>‹#›</a:t>
            </a:fld>
            <a:endParaRPr lang="en-GB">
              <a:solidFill>
                <a:prstClr val="white"/>
              </a:solidFill>
            </a:endParaRPr>
          </a:p>
        </p:txBody>
      </p:sp>
    </p:spTree>
    <p:extLst>
      <p:ext uri="{BB962C8B-B14F-4D97-AF65-F5344CB8AC3E}">
        <p14:creationId xmlns:p14="http://schemas.microsoft.com/office/powerpoint/2010/main" val="2493901326"/>
      </p:ext>
    </p:extLst>
  </p:cSld>
  <p:clrMapOvr>
    <a:masterClrMapping/>
  </p:clrMapOvr>
  <p:extLst>
    <p:ext uri="{DCECCB84-F9BA-43D5-87BE-67443E8EF086}">
      <p15:sldGuideLst xmlns:p15="http://schemas.microsoft.com/office/powerpoint/2012/main">
        <p15:guide id="1" orient="horz" pos="867">
          <p15:clr>
            <a:srgbClr val="FBAE40"/>
          </p15:clr>
        </p15:guide>
        <p15:guide id="2" pos="8858">
          <p15:clr>
            <a:srgbClr val="FBAE40"/>
          </p15:clr>
        </p15:guide>
        <p15:guide id="3" pos="59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25402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5B450641-E427-4EA4-A429-795DDFE195FC}"/>
              </a:ext>
            </a:extLst>
          </p:cNvPr>
          <p:cNvSpPr>
            <a:spLocks noGrp="1"/>
          </p:cNvSpPr>
          <p:nvPr>
            <p:ph type="body" sz="quarter" idx="13" hasCustomPrompt="1"/>
          </p:nvPr>
        </p:nvSpPr>
        <p:spPr>
          <a:xfrm>
            <a:off x="737575" y="586863"/>
            <a:ext cx="10718031" cy="718063"/>
          </a:xfrm>
        </p:spPr>
        <p:txBody>
          <a:bodyPr tIns="0" rIns="0" bIns="0" anchor="t">
            <a:noAutofit/>
          </a:bodyPr>
          <a:lstStyle>
            <a:lvl1pPr>
              <a:lnSpc>
                <a:spcPct val="100000"/>
              </a:lnSpc>
              <a:spcBef>
                <a:spcPts val="0"/>
              </a:spcBef>
              <a:spcAft>
                <a:spcPts val="0"/>
              </a:spcAft>
              <a:defRPr sz="2200" b="1" cap="none" spc="0" baseline="0">
                <a:solidFill>
                  <a:schemeClr val="bg2"/>
                </a:solidFill>
              </a:defRPr>
            </a:lvl1pPr>
            <a:lvl2pPr>
              <a:lnSpc>
                <a:spcPct val="100000"/>
              </a:lnSpc>
              <a:spcBef>
                <a:spcPts val="0"/>
              </a:spcBef>
              <a:spcAft>
                <a:spcPts val="0"/>
              </a:spcAft>
              <a:defRPr sz="1700" b="0" cap="none" spc="0">
                <a:solidFill>
                  <a:schemeClr val="tx1"/>
                </a:solidFill>
              </a:defRPr>
            </a:lvl2pPr>
            <a:lvl3pPr>
              <a:lnSpc>
                <a:spcPct val="100000"/>
              </a:lnSpc>
              <a:spcAft>
                <a:spcPts val="0"/>
              </a:spcAft>
              <a:defRPr sz="1700" spc="0">
                <a:solidFill>
                  <a:srgbClr val="7A91A6"/>
                </a:solidFill>
              </a:defRPr>
            </a:lvl3pPr>
            <a:lvl4pPr marL="0" indent="0">
              <a:spcBef>
                <a:spcPts val="0"/>
              </a:spcBef>
              <a:spcAft>
                <a:spcPts val="0"/>
              </a:spcAft>
              <a:buNone/>
              <a:defRPr sz="1700" spc="0">
                <a:solidFill>
                  <a:srgbClr val="7A91A6"/>
                </a:solidFill>
              </a:defRPr>
            </a:lvl4pPr>
            <a:lvl5pPr marL="0" indent="0">
              <a:spcBef>
                <a:spcPts val="0"/>
              </a:spcBef>
              <a:spcAft>
                <a:spcPts val="0"/>
              </a:spcAft>
              <a:buNone/>
              <a:defRPr sz="1700" spc="0">
                <a:solidFill>
                  <a:srgbClr val="7A91A6"/>
                </a:solidFill>
              </a:defRPr>
            </a:lvl5pPr>
            <a:lvl6pPr marL="0" indent="0">
              <a:lnSpc>
                <a:spcPct val="100000"/>
              </a:lnSpc>
              <a:spcBef>
                <a:spcPts val="0"/>
              </a:spcBef>
              <a:spcAft>
                <a:spcPts val="0"/>
              </a:spcAft>
              <a:buNone/>
              <a:defRPr sz="1700" spc="0">
                <a:solidFill>
                  <a:srgbClr val="7A91A6"/>
                </a:solidFill>
              </a:defRPr>
            </a:lvl6pPr>
            <a:lvl7pPr marL="0" indent="0">
              <a:lnSpc>
                <a:spcPct val="100000"/>
              </a:lnSpc>
              <a:spcBef>
                <a:spcPts val="0"/>
              </a:spcBef>
              <a:spcAft>
                <a:spcPts val="0"/>
              </a:spcAft>
              <a:buNone/>
              <a:defRPr sz="1700" spc="0">
                <a:solidFill>
                  <a:srgbClr val="7A91A6"/>
                </a:solidFill>
              </a:defRPr>
            </a:lvl7pPr>
            <a:lvl8pPr marL="0" indent="0">
              <a:lnSpc>
                <a:spcPct val="100000"/>
              </a:lnSpc>
              <a:spcBef>
                <a:spcPts val="0"/>
              </a:spcBef>
              <a:spcAft>
                <a:spcPts val="0"/>
              </a:spcAft>
              <a:buNone/>
              <a:defRPr sz="1700" spc="0">
                <a:solidFill>
                  <a:srgbClr val="7A91A6"/>
                </a:solidFill>
              </a:defRPr>
            </a:lvl8pPr>
            <a:lvl9pPr marL="0" indent="0">
              <a:lnSpc>
                <a:spcPct val="100000"/>
              </a:lnSpc>
              <a:spcBef>
                <a:spcPts val="0"/>
              </a:spcBef>
              <a:spcAft>
                <a:spcPts val="0"/>
              </a:spcAft>
              <a:buNone/>
              <a:defRPr sz="1700" spc="0">
                <a:solidFill>
                  <a:srgbClr val="7A91A6"/>
                </a:solidFill>
              </a:defRPr>
            </a:lvl9pPr>
          </a:lstStyle>
          <a:p>
            <a:pPr lvl="0"/>
            <a:r>
              <a:rPr lang="en-GB"/>
              <a:t>Click to edit title </a:t>
            </a:r>
          </a:p>
          <a:p>
            <a:pPr lvl="1"/>
            <a:r>
              <a:rPr lang="en-GB"/>
              <a:t>Second level</a:t>
            </a:r>
          </a:p>
        </p:txBody>
      </p:sp>
    </p:spTree>
    <p:extLst>
      <p:ext uri="{BB962C8B-B14F-4D97-AF65-F5344CB8AC3E}">
        <p14:creationId xmlns:p14="http://schemas.microsoft.com/office/powerpoint/2010/main" val="171811997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2122" y="2122"/>
          <a:ext cx="2116" cy="2116"/>
        </p:xfrm>
        <a:graphic>
          <a:graphicData uri="http://schemas.openxmlformats.org/presentationml/2006/ole">
            <mc:AlternateContent xmlns:mc="http://schemas.openxmlformats.org/markup-compatibility/2006">
              <mc:Choice xmlns:v="urn:schemas-microsoft-com:vml" Requires="v">
                <p:oleObj spid="_x0000_s61445" name="think-cell Slide" r:id="rId5" imgW="415" imgH="416" progId="TCLayout.ActiveDocument.1">
                  <p:embed/>
                </p:oleObj>
              </mc:Choice>
              <mc:Fallback>
                <p:oleObj name="think-cell Slide" r:id="rId5" imgW="415" imgH="416" progId="TCLayout.ActiveDocument.1">
                  <p:embed/>
                  <p:pic>
                    <p:nvPicPr>
                      <p:cNvPr id="7" name="Object 6" hidden="1"/>
                      <p:cNvPicPr/>
                      <p:nvPr/>
                    </p:nvPicPr>
                    <p:blipFill>
                      <a:blip r:embed="rId6"/>
                      <a:stretch>
                        <a:fillRect/>
                      </a:stretch>
                    </p:blipFill>
                    <p:spPr>
                      <a:xfrm>
                        <a:off x="2122" y="2122"/>
                        <a:ext cx="2116" cy="2116"/>
                      </a:xfrm>
                      <a:prstGeom prst="rect">
                        <a:avLst/>
                      </a:prstGeom>
                    </p:spPr>
                  </p:pic>
                </p:oleObj>
              </mc:Fallback>
            </mc:AlternateContent>
          </a:graphicData>
        </a:graphic>
      </p:graphicFrame>
      <p:sp>
        <p:nvSpPr>
          <p:cNvPr id="8" name="Rectangle 7" hidden="1"/>
          <p:cNvSpPr/>
          <p:nvPr>
            <p:custDataLst>
              <p:tags r:id="rId3"/>
            </p:custDataLst>
          </p:nvPr>
        </p:nvSpPr>
        <p:spPr>
          <a:xfrm>
            <a:off x="2" y="4"/>
            <a:ext cx="180997" cy="143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eaLnBrk="1"/>
            <a:endParaRPr lang="en-US" sz="44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905D65C6-B7A2-4FD1-9B53-5408D0B790E7}"/>
              </a:ext>
            </a:extLst>
          </p:cNvPr>
          <p:cNvSpPr>
            <a:spLocks noGrp="1"/>
          </p:cNvSpPr>
          <p:nvPr>
            <p:ph type="dt" sz="half" idx="14"/>
          </p:nvPr>
        </p:nvSpPr>
        <p:spPr>
          <a:xfrm>
            <a:off x="360000" y="6588000"/>
            <a:ext cx="2743200" cy="18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Footer Placeholder 6">
            <a:extLst>
              <a:ext uri="{FF2B5EF4-FFF2-40B4-BE49-F238E27FC236}">
                <a16:creationId xmlns:a16="http://schemas.microsoft.com/office/drawing/2014/main" id="{C621F434-304A-4B72-9036-E5A889225DB1}"/>
              </a:ext>
            </a:extLst>
          </p:cNvPr>
          <p:cNvSpPr>
            <a:spLocks noGrp="1"/>
          </p:cNvSpPr>
          <p:nvPr>
            <p:ph type="ftr" sz="quarter" idx="15"/>
          </p:nvPr>
        </p:nvSpPr>
        <p:spPr>
          <a:xfrm>
            <a:off x="4038600" y="6588000"/>
            <a:ext cx="4114800" cy="180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33F47"/>
                </a:solidFill>
                <a:effectLst/>
                <a:uLnTx/>
                <a:uFillTx/>
                <a:latin typeface="Calibri" panose="020F0502020204030204"/>
                <a:ea typeface="+mn-ea"/>
                <a:cs typeface="Arial" panose="020B0604020202020204" pitchFamily="34" charset="0"/>
              </a:rPr>
              <a:t>Official Sensitive</a:t>
            </a:r>
          </a:p>
        </p:txBody>
      </p:sp>
      <p:sp>
        <p:nvSpPr>
          <p:cNvPr id="10" name="Slide Number Placeholder 8">
            <a:extLst>
              <a:ext uri="{FF2B5EF4-FFF2-40B4-BE49-F238E27FC236}">
                <a16:creationId xmlns:a16="http://schemas.microsoft.com/office/drawing/2014/main" id="{897BD058-83FA-43BF-92AA-3A68D9DA46D6}"/>
              </a:ext>
            </a:extLst>
          </p:cNvPr>
          <p:cNvSpPr>
            <a:spLocks noGrp="1"/>
          </p:cNvSpPr>
          <p:nvPr>
            <p:ph type="sldNum" sz="quarter" idx="16"/>
          </p:nvPr>
        </p:nvSpPr>
        <p:spPr>
          <a:xfrm>
            <a:off x="9100800" y="6588000"/>
            <a:ext cx="2743200" cy="1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5752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25D24-1124-4EF7-A814-B852B15D6D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D1541B-BBC2-445F-83C5-EBEE298952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474D2C-C51C-4812-A5BD-E45B84C2D59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E780596-627C-4FAD-807E-37AE7B8477F8}"/>
              </a:ext>
            </a:extLst>
          </p:cNvPr>
          <p:cNvSpPr>
            <a:spLocks noGrp="1"/>
          </p:cNvSpPr>
          <p:nvPr>
            <p:ph type="ftr" sz="quarter" idx="11"/>
          </p:nvPr>
        </p:nvSpPr>
        <p:spPr/>
        <p:txBody>
          <a:bodyPr/>
          <a:lstStyle/>
          <a:p>
            <a:r>
              <a:rPr lang="en-US"/>
              <a:t>Official Sensitive</a:t>
            </a:r>
          </a:p>
        </p:txBody>
      </p:sp>
      <p:sp>
        <p:nvSpPr>
          <p:cNvPr id="6" name="Slide Number Placeholder 5">
            <a:extLst>
              <a:ext uri="{FF2B5EF4-FFF2-40B4-BE49-F238E27FC236}">
                <a16:creationId xmlns:a16="http://schemas.microsoft.com/office/drawing/2014/main" id="{D8CDDCA2-B735-403F-B87A-63596D341AE1}"/>
              </a:ext>
            </a:extLst>
          </p:cNvPr>
          <p:cNvSpPr>
            <a:spLocks noGrp="1"/>
          </p:cNvSpPr>
          <p:nvPr>
            <p:ph type="sldNum" sz="quarter" idx="12"/>
          </p:nvPr>
        </p:nvSpPr>
        <p:spPr/>
        <p:txBody>
          <a:bodyPr/>
          <a:lstStyle/>
          <a:p>
            <a:fld id="{59050764-9CE1-4A67-B9F5-2DAC60802A4A}" type="slidenum">
              <a:rPr lang="en-US" smtClean="0"/>
              <a:t>‹#›</a:t>
            </a:fld>
            <a:endParaRPr lang="en-US"/>
          </a:p>
        </p:txBody>
      </p:sp>
    </p:spTree>
    <p:extLst>
      <p:ext uri="{BB962C8B-B14F-4D97-AF65-F5344CB8AC3E}">
        <p14:creationId xmlns:p14="http://schemas.microsoft.com/office/powerpoint/2010/main" val="41946055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B005-D33E-4DE5-B8FC-0D78BAD875A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55184DE-6645-4BB1-B66D-C3B8476C0A5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5F148B0-8215-4D52-854E-1BE62F8DB4AF}"/>
              </a:ext>
            </a:extLst>
          </p:cNvPr>
          <p:cNvSpPr>
            <a:spLocks noGrp="1"/>
          </p:cNvSpPr>
          <p:nvPr>
            <p:ph type="ftr" sz="quarter" idx="11"/>
          </p:nvPr>
        </p:nvSpPr>
        <p:spPr/>
        <p:txBody>
          <a:bodyPr/>
          <a:lstStyle/>
          <a:p>
            <a:r>
              <a:rPr lang="en-GB"/>
              <a:t>Official Sensitive</a:t>
            </a:r>
          </a:p>
        </p:txBody>
      </p:sp>
      <p:sp>
        <p:nvSpPr>
          <p:cNvPr id="5" name="Slide Number Placeholder 4">
            <a:extLst>
              <a:ext uri="{FF2B5EF4-FFF2-40B4-BE49-F238E27FC236}">
                <a16:creationId xmlns:a16="http://schemas.microsoft.com/office/drawing/2014/main" id="{E483955F-8FDB-469B-85F9-321CCC110CE2}"/>
              </a:ext>
            </a:extLst>
          </p:cNvPr>
          <p:cNvSpPr>
            <a:spLocks noGrp="1"/>
          </p:cNvSpPr>
          <p:nvPr>
            <p:ph type="sldNum" sz="quarter" idx="12"/>
          </p:nvPr>
        </p:nvSpPr>
        <p:spPr/>
        <p:txBody>
          <a:bodyPr/>
          <a:lstStyle/>
          <a:p>
            <a:fld id="{70B1AC53-7064-4589-9B91-692BE89E292C}" type="slidenum">
              <a:rPr lang="en-GB" smtClean="0"/>
              <a:t>‹#›</a:t>
            </a:fld>
            <a:endParaRPr lang="en-GB"/>
          </a:p>
        </p:txBody>
      </p:sp>
    </p:spTree>
    <p:extLst>
      <p:ext uri="{BB962C8B-B14F-4D97-AF65-F5344CB8AC3E}">
        <p14:creationId xmlns:p14="http://schemas.microsoft.com/office/powerpoint/2010/main" val="28271253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CD9E8-71BD-48A8-A6C5-26BA8DAE08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31150A-74CD-4918-B605-E0E528179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A90E5A-7CC7-4D9B-BC93-1713E6BFC112}"/>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E8901C8-C30C-4B52-9FB4-2005B23F0B30}"/>
              </a:ext>
            </a:extLst>
          </p:cNvPr>
          <p:cNvSpPr>
            <a:spLocks noGrp="1"/>
          </p:cNvSpPr>
          <p:nvPr>
            <p:ph type="ftr" sz="quarter" idx="11"/>
          </p:nvPr>
        </p:nvSpPr>
        <p:spPr/>
        <p:txBody>
          <a:bodyPr/>
          <a:lstStyle/>
          <a:p>
            <a:r>
              <a:rPr lang="en-GB"/>
              <a:t>Official Sensitive</a:t>
            </a:r>
          </a:p>
        </p:txBody>
      </p:sp>
      <p:sp>
        <p:nvSpPr>
          <p:cNvPr id="6" name="Slide Number Placeholder 5">
            <a:extLst>
              <a:ext uri="{FF2B5EF4-FFF2-40B4-BE49-F238E27FC236}">
                <a16:creationId xmlns:a16="http://schemas.microsoft.com/office/drawing/2014/main" id="{3E28B93E-BEFE-4327-A1A3-77C8A29856D5}"/>
              </a:ext>
            </a:extLst>
          </p:cNvPr>
          <p:cNvSpPr>
            <a:spLocks noGrp="1"/>
          </p:cNvSpPr>
          <p:nvPr>
            <p:ph type="sldNum" sz="quarter" idx="12"/>
          </p:nvPr>
        </p:nvSpPr>
        <p:spPr/>
        <p:txBody>
          <a:bodyPr/>
          <a:lstStyle/>
          <a:p>
            <a:fld id="{DD99A086-B9E2-48A7-A298-4D22CAD7F43D}" type="slidenum">
              <a:rPr lang="en-GB" smtClean="0"/>
              <a:t>‹#›</a:t>
            </a:fld>
            <a:endParaRPr lang="en-GB"/>
          </a:p>
        </p:txBody>
      </p:sp>
    </p:spTree>
    <p:extLst>
      <p:ext uri="{BB962C8B-B14F-4D97-AF65-F5344CB8AC3E}">
        <p14:creationId xmlns:p14="http://schemas.microsoft.com/office/powerpoint/2010/main" val="25019114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4E2A7-3537-476E-9352-5A58B284CA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9E84AEA-87EB-4FE1-BF63-C0C1E1B090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EB781B-E4F4-4046-A72B-9D510AD6A46B}"/>
              </a:ext>
            </a:extLst>
          </p:cNvPr>
          <p:cNvSpPr>
            <a:spLocks noGrp="1"/>
          </p:cNvSpPr>
          <p:nvPr>
            <p:ph type="dt" sz="half" idx="10"/>
          </p:nvPr>
        </p:nvSpPr>
        <p:spPr/>
        <p:txBody>
          <a:bodyPr/>
          <a:lstStyle/>
          <a:p>
            <a:fld id="{518043E2-FA7F-4437-8C8B-2F581A16D723}" type="datetimeFigureOut">
              <a:rPr lang="en-GB" smtClean="0"/>
              <a:t>09/08/2022</a:t>
            </a:fld>
            <a:endParaRPr lang="en-GB"/>
          </a:p>
        </p:txBody>
      </p:sp>
      <p:sp>
        <p:nvSpPr>
          <p:cNvPr id="5" name="Footer Placeholder 4">
            <a:extLst>
              <a:ext uri="{FF2B5EF4-FFF2-40B4-BE49-F238E27FC236}">
                <a16:creationId xmlns:a16="http://schemas.microsoft.com/office/drawing/2014/main" id="{97336689-2CB9-4F39-90A2-C9F6636ED1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9BCF10-2DB2-4A35-A2B1-69487EB2E6DA}"/>
              </a:ext>
            </a:extLst>
          </p:cNvPr>
          <p:cNvSpPr>
            <a:spLocks noGrp="1"/>
          </p:cNvSpPr>
          <p:nvPr>
            <p:ph type="sldNum" sz="quarter" idx="12"/>
          </p:nvPr>
        </p:nvSpPr>
        <p:spPr/>
        <p:txBody>
          <a:bodyPr/>
          <a:lstStyle/>
          <a:p>
            <a:fld id="{A3425CDD-FE98-4D2D-BE12-4B8E3332B46F}" type="slidenum">
              <a:rPr lang="en-GB" smtClean="0"/>
              <a:t>‹#›</a:t>
            </a:fld>
            <a:endParaRPr lang="en-GB"/>
          </a:p>
        </p:txBody>
      </p:sp>
    </p:spTree>
    <p:extLst>
      <p:ext uri="{BB962C8B-B14F-4D97-AF65-F5344CB8AC3E}">
        <p14:creationId xmlns:p14="http://schemas.microsoft.com/office/powerpoint/2010/main" val="1963995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5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7" y="720010"/>
            <a:ext cx="6761769" cy="103959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Text slide 1 column with box image</a:t>
            </a:r>
            <a:endParaRPr lang="en-GB"/>
          </a:p>
        </p:txBody>
      </p:sp>
      <p:sp>
        <p:nvSpPr>
          <p:cNvPr id="6" name="Text Placeholder 5"/>
          <p:cNvSpPr>
            <a:spLocks noGrp="1"/>
          </p:cNvSpPr>
          <p:nvPr>
            <p:ph type="body" sz="quarter" idx="12" hasCustomPrompt="1"/>
          </p:nvPr>
        </p:nvSpPr>
        <p:spPr>
          <a:xfrm>
            <a:off x="360000" y="2160000"/>
            <a:ext cx="5580000" cy="3636000"/>
          </a:xfrm>
          <a:prstGeom prst="rect">
            <a:avLst/>
          </a:prstGeom>
        </p:spPr>
        <p:txBody>
          <a:bodyPr numCol="1" spcCol="180000"/>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570404" indent="-142602">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3DB329-DA55-4225-8E54-11F6ED3528B5}"/>
              </a:ext>
            </a:extLst>
          </p:cNvPr>
          <p:cNvSpPr>
            <a:spLocks noGrp="1"/>
          </p:cNvSpPr>
          <p:nvPr>
            <p:ph type="dt" sz="half" idx="13"/>
          </p:nvPr>
        </p:nvSpPr>
        <p:spPr/>
        <p:txBody>
          <a:bodyPr/>
          <a:lstStyle/>
          <a:p>
            <a:pPr defTabSz="603677">
              <a:defRPr/>
            </a:pPr>
            <a:endParaRPr lang="en-GB">
              <a:solidFill>
                <a:prstClr val="black">
                  <a:tint val="75000"/>
                </a:prstClr>
              </a:solidFill>
            </a:endParaRPr>
          </a:p>
        </p:txBody>
      </p:sp>
      <p:sp>
        <p:nvSpPr>
          <p:cNvPr id="8" name="Footer Placeholder 7">
            <a:extLst>
              <a:ext uri="{FF2B5EF4-FFF2-40B4-BE49-F238E27FC236}">
                <a16:creationId xmlns:a16="http://schemas.microsoft.com/office/drawing/2014/main" id="{108E0A30-85EF-4A2C-9E66-417B4E22A087}"/>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
        <p:nvSpPr>
          <p:cNvPr id="9" name="Slide Number Placeholder 8">
            <a:extLst>
              <a:ext uri="{FF2B5EF4-FFF2-40B4-BE49-F238E27FC236}">
                <a16:creationId xmlns:a16="http://schemas.microsoft.com/office/drawing/2014/main" id="{01370461-B192-4161-9DEA-E9F0E2E6E777}"/>
              </a:ext>
            </a:extLst>
          </p:cNvPr>
          <p:cNvSpPr>
            <a:spLocks noGrp="1"/>
          </p:cNvSpPr>
          <p:nvPr>
            <p:ph type="sldNum" sz="quarter" idx="15"/>
          </p:nvPr>
        </p:nvSpPr>
        <p:spPr/>
        <p:txBody>
          <a:bodyPr/>
          <a:lstStyle/>
          <a:p>
            <a:pPr defTabSz="603677">
              <a:defRPr/>
            </a:pPr>
            <a:fld id="{65B4609B-8544-49CE-A746-405E0ACF444D}" type="slidenum">
              <a:rPr lang="en-GB" smtClean="0">
                <a:solidFill>
                  <a:prstClr val="black">
                    <a:tint val="75000"/>
                  </a:prstClr>
                </a:solidFill>
              </a:rPr>
              <a:pPr defTabSz="603677">
                <a:defRPr/>
              </a:pPr>
              <a:t>‹#›</a:t>
            </a:fld>
            <a:endParaRPr lang="en-GB">
              <a:solidFill>
                <a:prstClr val="black">
                  <a:tint val="75000"/>
                </a:prstClr>
              </a:solidFill>
            </a:endParaRPr>
          </a:p>
        </p:txBody>
      </p:sp>
    </p:spTree>
    <p:extLst>
      <p:ext uri="{BB962C8B-B14F-4D97-AF65-F5344CB8AC3E}">
        <p14:creationId xmlns:p14="http://schemas.microsoft.com/office/powerpoint/2010/main" val="2571753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FE35-E7FD-48D7-A4D9-1D59125FB7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A4791D-9DEC-4535-A6FC-7727494158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69508C-76A3-42D8-8703-2B8C53BAC981}"/>
              </a:ext>
            </a:extLst>
          </p:cNvPr>
          <p:cNvSpPr>
            <a:spLocks noGrp="1"/>
          </p:cNvSpPr>
          <p:nvPr>
            <p:ph type="dt" sz="half" idx="10"/>
          </p:nvPr>
        </p:nvSpPr>
        <p:spPr/>
        <p:txBody>
          <a:bodyPr/>
          <a:lstStyle/>
          <a:p>
            <a:fld id="{518043E2-FA7F-4437-8C8B-2F581A16D723}" type="datetimeFigureOut">
              <a:rPr lang="en-GB" smtClean="0"/>
              <a:t>09/08/2022</a:t>
            </a:fld>
            <a:endParaRPr lang="en-GB"/>
          </a:p>
        </p:txBody>
      </p:sp>
      <p:sp>
        <p:nvSpPr>
          <p:cNvPr id="5" name="Footer Placeholder 4">
            <a:extLst>
              <a:ext uri="{FF2B5EF4-FFF2-40B4-BE49-F238E27FC236}">
                <a16:creationId xmlns:a16="http://schemas.microsoft.com/office/drawing/2014/main" id="{19612B82-D8D9-42D3-A058-35BA2E88A1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62D5DB-401E-451C-BA8A-F0BE92A1BD0B}"/>
              </a:ext>
            </a:extLst>
          </p:cNvPr>
          <p:cNvSpPr>
            <a:spLocks noGrp="1"/>
          </p:cNvSpPr>
          <p:nvPr>
            <p:ph type="sldNum" sz="quarter" idx="12"/>
          </p:nvPr>
        </p:nvSpPr>
        <p:spPr/>
        <p:txBody>
          <a:bodyPr/>
          <a:lstStyle/>
          <a:p>
            <a:fld id="{A3425CDD-FE98-4D2D-BE12-4B8E3332B46F}" type="slidenum">
              <a:rPr lang="en-GB" smtClean="0"/>
              <a:t>‹#›</a:t>
            </a:fld>
            <a:endParaRPr lang="en-GB"/>
          </a:p>
        </p:txBody>
      </p:sp>
    </p:spTree>
    <p:extLst>
      <p:ext uri="{BB962C8B-B14F-4D97-AF65-F5344CB8AC3E}">
        <p14:creationId xmlns:p14="http://schemas.microsoft.com/office/powerpoint/2010/main" val="4324177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083D3-FBAF-4017-8CCB-47BA3A5AA5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F38A274-576C-4AD4-A6FB-1C12E2E5B3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D8E735-7FA6-4481-9E09-4FEEC08696E0}"/>
              </a:ext>
            </a:extLst>
          </p:cNvPr>
          <p:cNvSpPr>
            <a:spLocks noGrp="1"/>
          </p:cNvSpPr>
          <p:nvPr>
            <p:ph type="dt" sz="half" idx="10"/>
          </p:nvPr>
        </p:nvSpPr>
        <p:spPr/>
        <p:txBody>
          <a:bodyPr/>
          <a:lstStyle/>
          <a:p>
            <a:fld id="{518043E2-FA7F-4437-8C8B-2F581A16D723}" type="datetimeFigureOut">
              <a:rPr lang="en-GB" smtClean="0"/>
              <a:t>09/08/2022</a:t>
            </a:fld>
            <a:endParaRPr lang="en-GB"/>
          </a:p>
        </p:txBody>
      </p:sp>
      <p:sp>
        <p:nvSpPr>
          <p:cNvPr id="5" name="Footer Placeholder 4">
            <a:extLst>
              <a:ext uri="{FF2B5EF4-FFF2-40B4-BE49-F238E27FC236}">
                <a16:creationId xmlns:a16="http://schemas.microsoft.com/office/drawing/2014/main" id="{E4376B11-E385-482A-AAAC-20DACCDDDF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7774CC-86F9-499D-A4F1-0D12D75BEA0F}"/>
              </a:ext>
            </a:extLst>
          </p:cNvPr>
          <p:cNvSpPr>
            <a:spLocks noGrp="1"/>
          </p:cNvSpPr>
          <p:nvPr>
            <p:ph type="sldNum" sz="quarter" idx="12"/>
          </p:nvPr>
        </p:nvSpPr>
        <p:spPr/>
        <p:txBody>
          <a:bodyPr/>
          <a:lstStyle/>
          <a:p>
            <a:fld id="{A3425CDD-FE98-4D2D-BE12-4B8E3332B46F}" type="slidenum">
              <a:rPr lang="en-GB" smtClean="0"/>
              <a:t>‹#›</a:t>
            </a:fld>
            <a:endParaRPr lang="en-GB"/>
          </a:p>
        </p:txBody>
      </p:sp>
    </p:spTree>
    <p:extLst>
      <p:ext uri="{BB962C8B-B14F-4D97-AF65-F5344CB8AC3E}">
        <p14:creationId xmlns:p14="http://schemas.microsoft.com/office/powerpoint/2010/main" val="3256301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2C4F-448F-4E1E-BED9-605F0918B7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F26FC9-A84C-4065-9F3A-29B755D4FB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1DC741D-E9B8-452A-B05C-0A88E04E4B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43F5DD-0B53-4BF8-A0F6-F5BD8F4F81D5}"/>
              </a:ext>
            </a:extLst>
          </p:cNvPr>
          <p:cNvSpPr>
            <a:spLocks noGrp="1"/>
          </p:cNvSpPr>
          <p:nvPr>
            <p:ph type="dt" sz="half" idx="10"/>
          </p:nvPr>
        </p:nvSpPr>
        <p:spPr/>
        <p:txBody>
          <a:bodyPr/>
          <a:lstStyle/>
          <a:p>
            <a:fld id="{518043E2-FA7F-4437-8C8B-2F581A16D723}" type="datetimeFigureOut">
              <a:rPr lang="en-GB" smtClean="0"/>
              <a:t>09/08/2022</a:t>
            </a:fld>
            <a:endParaRPr lang="en-GB"/>
          </a:p>
        </p:txBody>
      </p:sp>
      <p:sp>
        <p:nvSpPr>
          <p:cNvPr id="6" name="Footer Placeholder 5">
            <a:extLst>
              <a:ext uri="{FF2B5EF4-FFF2-40B4-BE49-F238E27FC236}">
                <a16:creationId xmlns:a16="http://schemas.microsoft.com/office/drawing/2014/main" id="{E14CFB1B-FB8F-41EC-94D8-8CF8085A4D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52262A-2924-405F-833C-8A2E4FEF40C7}"/>
              </a:ext>
            </a:extLst>
          </p:cNvPr>
          <p:cNvSpPr>
            <a:spLocks noGrp="1"/>
          </p:cNvSpPr>
          <p:nvPr>
            <p:ph type="sldNum" sz="quarter" idx="12"/>
          </p:nvPr>
        </p:nvSpPr>
        <p:spPr/>
        <p:txBody>
          <a:bodyPr/>
          <a:lstStyle/>
          <a:p>
            <a:fld id="{A3425CDD-FE98-4D2D-BE12-4B8E3332B46F}" type="slidenum">
              <a:rPr lang="en-GB" smtClean="0"/>
              <a:t>‹#›</a:t>
            </a:fld>
            <a:endParaRPr lang="en-GB"/>
          </a:p>
        </p:txBody>
      </p:sp>
    </p:spTree>
    <p:extLst>
      <p:ext uri="{BB962C8B-B14F-4D97-AF65-F5344CB8AC3E}">
        <p14:creationId xmlns:p14="http://schemas.microsoft.com/office/powerpoint/2010/main" val="7732110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2B824-11BD-4F0B-ACD4-8468621B79A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B209E-4C70-4DCD-8A57-7751C5E46B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F472F3-6AD8-4CC1-A2D7-EB2A37FBA0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9869E60-471E-4EA0-8CE2-3FE036296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FD7529-A510-4E22-BA47-918627EAC4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DFE6A8B-9B6D-435A-91FB-8BCC34EBE955}"/>
              </a:ext>
            </a:extLst>
          </p:cNvPr>
          <p:cNvSpPr>
            <a:spLocks noGrp="1"/>
          </p:cNvSpPr>
          <p:nvPr>
            <p:ph type="dt" sz="half" idx="10"/>
          </p:nvPr>
        </p:nvSpPr>
        <p:spPr/>
        <p:txBody>
          <a:bodyPr/>
          <a:lstStyle/>
          <a:p>
            <a:fld id="{518043E2-FA7F-4437-8C8B-2F581A16D723}" type="datetimeFigureOut">
              <a:rPr lang="en-GB" smtClean="0"/>
              <a:t>09/08/2022</a:t>
            </a:fld>
            <a:endParaRPr lang="en-GB"/>
          </a:p>
        </p:txBody>
      </p:sp>
      <p:sp>
        <p:nvSpPr>
          <p:cNvPr id="8" name="Footer Placeholder 7">
            <a:extLst>
              <a:ext uri="{FF2B5EF4-FFF2-40B4-BE49-F238E27FC236}">
                <a16:creationId xmlns:a16="http://schemas.microsoft.com/office/drawing/2014/main" id="{4F8755C8-1DB5-4828-B8A5-16492A32B44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D8E7E6C-2FE7-44E7-9D38-7C4AEDDFA435}"/>
              </a:ext>
            </a:extLst>
          </p:cNvPr>
          <p:cNvSpPr>
            <a:spLocks noGrp="1"/>
          </p:cNvSpPr>
          <p:nvPr>
            <p:ph type="sldNum" sz="quarter" idx="12"/>
          </p:nvPr>
        </p:nvSpPr>
        <p:spPr/>
        <p:txBody>
          <a:bodyPr/>
          <a:lstStyle/>
          <a:p>
            <a:fld id="{A3425CDD-FE98-4D2D-BE12-4B8E3332B46F}" type="slidenum">
              <a:rPr lang="en-GB" smtClean="0"/>
              <a:t>‹#›</a:t>
            </a:fld>
            <a:endParaRPr lang="en-GB"/>
          </a:p>
        </p:txBody>
      </p:sp>
    </p:spTree>
    <p:extLst>
      <p:ext uri="{BB962C8B-B14F-4D97-AF65-F5344CB8AC3E}">
        <p14:creationId xmlns:p14="http://schemas.microsoft.com/office/powerpoint/2010/main" val="38209761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29296-097B-4792-BFFD-7D0669040AD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A0DB649-9874-4D9D-AC86-2BCE8ABB02D7}"/>
              </a:ext>
            </a:extLst>
          </p:cNvPr>
          <p:cNvSpPr>
            <a:spLocks noGrp="1"/>
          </p:cNvSpPr>
          <p:nvPr>
            <p:ph type="dt" sz="half" idx="10"/>
          </p:nvPr>
        </p:nvSpPr>
        <p:spPr/>
        <p:txBody>
          <a:bodyPr/>
          <a:lstStyle/>
          <a:p>
            <a:fld id="{518043E2-FA7F-4437-8C8B-2F581A16D723}" type="datetimeFigureOut">
              <a:rPr lang="en-GB" smtClean="0"/>
              <a:t>09/08/2022</a:t>
            </a:fld>
            <a:endParaRPr lang="en-GB"/>
          </a:p>
        </p:txBody>
      </p:sp>
      <p:sp>
        <p:nvSpPr>
          <p:cNvPr id="4" name="Footer Placeholder 3">
            <a:extLst>
              <a:ext uri="{FF2B5EF4-FFF2-40B4-BE49-F238E27FC236}">
                <a16:creationId xmlns:a16="http://schemas.microsoft.com/office/drawing/2014/main" id="{CB3D13C0-9CD9-432A-89A1-5DF961019D6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ADCE6E1-7C5C-4551-8E1C-3814D50BEBB6}"/>
              </a:ext>
            </a:extLst>
          </p:cNvPr>
          <p:cNvSpPr>
            <a:spLocks noGrp="1"/>
          </p:cNvSpPr>
          <p:nvPr>
            <p:ph type="sldNum" sz="quarter" idx="12"/>
          </p:nvPr>
        </p:nvSpPr>
        <p:spPr/>
        <p:txBody>
          <a:bodyPr/>
          <a:lstStyle/>
          <a:p>
            <a:fld id="{A3425CDD-FE98-4D2D-BE12-4B8E3332B46F}" type="slidenum">
              <a:rPr lang="en-GB" smtClean="0"/>
              <a:t>‹#›</a:t>
            </a:fld>
            <a:endParaRPr lang="en-GB"/>
          </a:p>
        </p:txBody>
      </p:sp>
    </p:spTree>
    <p:extLst>
      <p:ext uri="{BB962C8B-B14F-4D97-AF65-F5344CB8AC3E}">
        <p14:creationId xmlns:p14="http://schemas.microsoft.com/office/powerpoint/2010/main" val="12469425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17852B-D07C-43A9-912E-F342808E1575}"/>
              </a:ext>
            </a:extLst>
          </p:cNvPr>
          <p:cNvSpPr>
            <a:spLocks noGrp="1"/>
          </p:cNvSpPr>
          <p:nvPr>
            <p:ph type="dt" sz="half" idx="10"/>
          </p:nvPr>
        </p:nvSpPr>
        <p:spPr/>
        <p:txBody>
          <a:bodyPr/>
          <a:lstStyle/>
          <a:p>
            <a:fld id="{518043E2-FA7F-4437-8C8B-2F581A16D723}" type="datetimeFigureOut">
              <a:rPr lang="en-GB" smtClean="0"/>
              <a:t>09/08/2022</a:t>
            </a:fld>
            <a:endParaRPr lang="en-GB"/>
          </a:p>
        </p:txBody>
      </p:sp>
      <p:sp>
        <p:nvSpPr>
          <p:cNvPr id="3" name="Footer Placeholder 2">
            <a:extLst>
              <a:ext uri="{FF2B5EF4-FFF2-40B4-BE49-F238E27FC236}">
                <a16:creationId xmlns:a16="http://schemas.microsoft.com/office/drawing/2014/main" id="{F2330831-6D81-454C-986F-91DDF108A7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29ADA05-ED6A-4E1D-9B56-B67AF6E0E847}"/>
              </a:ext>
            </a:extLst>
          </p:cNvPr>
          <p:cNvSpPr>
            <a:spLocks noGrp="1"/>
          </p:cNvSpPr>
          <p:nvPr>
            <p:ph type="sldNum" sz="quarter" idx="12"/>
          </p:nvPr>
        </p:nvSpPr>
        <p:spPr/>
        <p:txBody>
          <a:bodyPr/>
          <a:lstStyle/>
          <a:p>
            <a:fld id="{A3425CDD-FE98-4D2D-BE12-4B8E3332B46F}" type="slidenum">
              <a:rPr lang="en-GB" smtClean="0"/>
              <a:t>‹#›</a:t>
            </a:fld>
            <a:endParaRPr lang="en-GB"/>
          </a:p>
        </p:txBody>
      </p:sp>
    </p:spTree>
    <p:extLst>
      <p:ext uri="{BB962C8B-B14F-4D97-AF65-F5344CB8AC3E}">
        <p14:creationId xmlns:p14="http://schemas.microsoft.com/office/powerpoint/2010/main" val="31668075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06865-4481-4FA2-AE40-A51535A80B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B00A7A-6325-48EE-8BB0-A0565B0F0D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376BC04-D284-40CC-AFEC-AAC721843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9901F6-66A9-428E-9C9F-87A3DA5FFB02}"/>
              </a:ext>
            </a:extLst>
          </p:cNvPr>
          <p:cNvSpPr>
            <a:spLocks noGrp="1"/>
          </p:cNvSpPr>
          <p:nvPr>
            <p:ph type="dt" sz="half" idx="10"/>
          </p:nvPr>
        </p:nvSpPr>
        <p:spPr/>
        <p:txBody>
          <a:bodyPr/>
          <a:lstStyle/>
          <a:p>
            <a:fld id="{518043E2-FA7F-4437-8C8B-2F581A16D723}" type="datetimeFigureOut">
              <a:rPr lang="en-GB" smtClean="0"/>
              <a:t>09/08/2022</a:t>
            </a:fld>
            <a:endParaRPr lang="en-GB"/>
          </a:p>
        </p:txBody>
      </p:sp>
      <p:sp>
        <p:nvSpPr>
          <p:cNvPr id="6" name="Footer Placeholder 5">
            <a:extLst>
              <a:ext uri="{FF2B5EF4-FFF2-40B4-BE49-F238E27FC236}">
                <a16:creationId xmlns:a16="http://schemas.microsoft.com/office/drawing/2014/main" id="{FA0F0FFE-27C6-432D-848C-A7190EEBBA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8F1787-2AC0-4F65-A371-2A091BE62BC0}"/>
              </a:ext>
            </a:extLst>
          </p:cNvPr>
          <p:cNvSpPr>
            <a:spLocks noGrp="1"/>
          </p:cNvSpPr>
          <p:nvPr>
            <p:ph type="sldNum" sz="quarter" idx="12"/>
          </p:nvPr>
        </p:nvSpPr>
        <p:spPr/>
        <p:txBody>
          <a:bodyPr/>
          <a:lstStyle/>
          <a:p>
            <a:fld id="{A3425CDD-FE98-4D2D-BE12-4B8E3332B46F}" type="slidenum">
              <a:rPr lang="en-GB" smtClean="0"/>
              <a:t>‹#›</a:t>
            </a:fld>
            <a:endParaRPr lang="en-GB"/>
          </a:p>
        </p:txBody>
      </p:sp>
    </p:spTree>
    <p:extLst>
      <p:ext uri="{BB962C8B-B14F-4D97-AF65-F5344CB8AC3E}">
        <p14:creationId xmlns:p14="http://schemas.microsoft.com/office/powerpoint/2010/main" val="391457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5AB4-A6AD-496A-B1EF-021D1DE8A9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82411C-233F-4673-B1F4-E75FD8509A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7AB08B7-0A59-4520-8A7B-3E2544EB79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2988A-40A4-4CD6-8D51-7277013DAB1B}"/>
              </a:ext>
            </a:extLst>
          </p:cNvPr>
          <p:cNvSpPr>
            <a:spLocks noGrp="1"/>
          </p:cNvSpPr>
          <p:nvPr>
            <p:ph type="dt" sz="half" idx="10"/>
          </p:nvPr>
        </p:nvSpPr>
        <p:spPr/>
        <p:txBody>
          <a:bodyPr/>
          <a:lstStyle/>
          <a:p>
            <a:fld id="{518043E2-FA7F-4437-8C8B-2F581A16D723}" type="datetimeFigureOut">
              <a:rPr lang="en-GB" smtClean="0"/>
              <a:t>09/08/2022</a:t>
            </a:fld>
            <a:endParaRPr lang="en-GB"/>
          </a:p>
        </p:txBody>
      </p:sp>
      <p:sp>
        <p:nvSpPr>
          <p:cNvPr id="6" name="Footer Placeholder 5">
            <a:extLst>
              <a:ext uri="{FF2B5EF4-FFF2-40B4-BE49-F238E27FC236}">
                <a16:creationId xmlns:a16="http://schemas.microsoft.com/office/drawing/2014/main" id="{B84A47ED-CFDE-4643-BA24-56CE469CA5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E32AC3-01A5-40AF-A4F3-085B3500A8B8}"/>
              </a:ext>
            </a:extLst>
          </p:cNvPr>
          <p:cNvSpPr>
            <a:spLocks noGrp="1"/>
          </p:cNvSpPr>
          <p:nvPr>
            <p:ph type="sldNum" sz="quarter" idx="12"/>
          </p:nvPr>
        </p:nvSpPr>
        <p:spPr/>
        <p:txBody>
          <a:bodyPr/>
          <a:lstStyle/>
          <a:p>
            <a:fld id="{A3425CDD-FE98-4D2D-BE12-4B8E3332B46F}" type="slidenum">
              <a:rPr lang="en-GB" smtClean="0"/>
              <a:t>‹#›</a:t>
            </a:fld>
            <a:endParaRPr lang="en-GB"/>
          </a:p>
        </p:txBody>
      </p:sp>
    </p:spTree>
    <p:extLst>
      <p:ext uri="{BB962C8B-B14F-4D97-AF65-F5344CB8AC3E}">
        <p14:creationId xmlns:p14="http://schemas.microsoft.com/office/powerpoint/2010/main" val="1695231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5A4E3-D9C4-42FC-A127-9AFA8316DB2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3B601B-FAF5-49AB-A99C-A7A378C85A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41ECFF-880E-4A32-AF3C-D1D8A26B4A4C}"/>
              </a:ext>
            </a:extLst>
          </p:cNvPr>
          <p:cNvSpPr>
            <a:spLocks noGrp="1"/>
          </p:cNvSpPr>
          <p:nvPr>
            <p:ph type="dt" sz="half" idx="10"/>
          </p:nvPr>
        </p:nvSpPr>
        <p:spPr/>
        <p:txBody>
          <a:bodyPr/>
          <a:lstStyle/>
          <a:p>
            <a:fld id="{518043E2-FA7F-4437-8C8B-2F581A16D723}" type="datetimeFigureOut">
              <a:rPr lang="en-GB" smtClean="0"/>
              <a:t>09/08/2022</a:t>
            </a:fld>
            <a:endParaRPr lang="en-GB"/>
          </a:p>
        </p:txBody>
      </p:sp>
      <p:sp>
        <p:nvSpPr>
          <p:cNvPr id="5" name="Footer Placeholder 4">
            <a:extLst>
              <a:ext uri="{FF2B5EF4-FFF2-40B4-BE49-F238E27FC236}">
                <a16:creationId xmlns:a16="http://schemas.microsoft.com/office/drawing/2014/main" id="{C1BC0B7D-069D-4623-A228-53C869C0DB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79EEC0-5325-4A72-8CB6-C5FF7BDC6D8D}"/>
              </a:ext>
            </a:extLst>
          </p:cNvPr>
          <p:cNvSpPr>
            <a:spLocks noGrp="1"/>
          </p:cNvSpPr>
          <p:nvPr>
            <p:ph type="sldNum" sz="quarter" idx="12"/>
          </p:nvPr>
        </p:nvSpPr>
        <p:spPr/>
        <p:txBody>
          <a:bodyPr/>
          <a:lstStyle/>
          <a:p>
            <a:fld id="{A3425CDD-FE98-4D2D-BE12-4B8E3332B46F}" type="slidenum">
              <a:rPr lang="en-GB" smtClean="0"/>
              <a:t>‹#›</a:t>
            </a:fld>
            <a:endParaRPr lang="en-GB"/>
          </a:p>
        </p:txBody>
      </p:sp>
    </p:spTree>
    <p:extLst>
      <p:ext uri="{BB962C8B-B14F-4D97-AF65-F5344CB8AC3E}">
        <p14:creationId xmlns:p14="http://schemas.microsoft.com/office/powerpoint/2010/main" val="41616565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C77AE7-01B9-4AB9-9609-E04357A6259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139B87-3798-4429-8458-5664852C1E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46A267-014C-42D9-823F-9D4D78D0EA05}"/>
              </a:ext>
            </a:extLst>
          </p:cNvPr>
          <p:cNvSpPr>
            <a:spLocks noGrp="1"/>
          </p:cNvSpPr>
          <p:nvPr>
            <p:ph type="dt" sz="half" idx="10"/>
          </p:nvPr>
        </p:nvSpPr>
        <p:spPr/>
        <p:txBody>
          <a:bodyPr/>
          <a:lstStyle/>
          <a:p>
            <a:fld id="{518043E2-FA7F-4437-8C8B-2F581A16D723}" type="datetimeFigureOut">
              <a:rPr lang="en-GB" smtClean="0"/>
              <a:t>09/08/2022</a:t>
            </a:fld>
            <a:endParaRPr lang="en-GB"/>
          </a:p>
        </p:txBody>
      </p:sp>
      <p:sp>
        <p:nvSpPr>
          <p:cNvPr id="5" name="Footer Placeholder 4">
            <a:extLst>
              <a:ext uri="{FF2B5EF4-FFF2-40B4-BE49-F238E27FC236}">
                <a16:creationId xmlns:a16="http://schemas.microsoft.com/office/drawing/2014/main" id="{84186E61-D1E4-42DA-889A-782ED69FCD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AE8804-F5B7-433F-B7E1-DB827EDEC000}"/>
              </a:ext>
            </a:extLst>
          </p:cNvPr>
          <p:cNvSpPr>
            <a:spLocks noGrp="1"/>
          </p:cNvSpPr>
          <p:nvPr>
            <p:ph type="sldNum" sz="quarter" idx="12"/>
          </p:nvPr>
        </p:nvSpPr>
        <p:spPr/>
        <p:txBody>
          <a:bodyPr/>
          <a:lstStyle/>
          <a:p>
            <a:fld id="{A3425CDD-FE98-4D2D-BE12-4B8E3332B46F}" type="slidenum">
              <a:rPr lang="en-GB" smtClean="0"/>
              <a:t>‹#›</a:t>
            </a:fld>
            <a:endParaRPr lang="en-GB"/>
          </a:p>
        </p:txBody>
      </p:sp>
    </p:spTree>
    <p:extLst>
      <p:ext uri="{BB962C8B-B14F-4D97-AF65-F5344CB8AC3E}">
        <p14:creationId xmlns:p14="http://schemas.microsoft.com/office/powerpoint/2010/main" val="1271349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6 - 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10"/>
            <a:ext cx="11484996" cy="1039599"/>
          </a:xfrm>
          <a:prstGeom prst="rect">
            <a:avLst/>
          </a:prstGeom>
        </p:spPr>
        <p:txBody>
          <a:bodyPr/>
          <a:lstStyle>
            <a:lvl1pPr>
              <a:defRPr baseline="0">
                <a:latin typeface="Arial" panose="020B0604020202020204" pitchFamily="34" charset="0"/>
                <a:cs typeface="Arial" panose="020B0604020202020204" pitchFamily="34" charset="0"/>
              </a:defRPr>
            </a:lvl1pPr>
          </a:lstStyle>
          <a:p>
            <a:r>
              <a:rPr lang="en-US"/>
              <a:t>Text and image slide</a:t>
            </a:r>
            <a:endParaRPr lang="en-GB"/>
          </a:p>
        </p:txBody>
      </p:sp>
      <p:sp>
        <p:nvSpPr>
          <p:cNvPr id="10" name="Content Placeholder 9"/>
          <p:cNvSpPr>
            <a:spLocks noGrp="1"/>
          </p:cNvSpPr>
          <p:nvPr>
            <p:ph sz="quarter" idx="14" hasCustomPrompt="1"/>
          </p:nvPr>
        </p:nvSpPr>
        <p:spPr>
          <a:xfrm>
            <a:off x="360000" y="2160000"/>
            <a:ext cx="5126038" cy="36360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0E0922-F6DA-4244-9E48-5218DB0C640F}"/>
              </a:ext>
            </a:extLst>
          </p:cNvPr>
          <p:cNvSpPr>
            <a:spLocks noGrp="1"/>
          </p:cNvSpPr>
          <p:nvPr>
            <p:ph type="dt" sz="half" idx="15"/>
          </p:nvPr>
        </p:nvSpPr>
        <p:spPr/>
        <p:txBody>
          <a:bodyPr/>
          <a:lstStyle/>
          <a:p>
            <a:pPr defTabSz="603677">
              <a:defRPr/>
            </a:pPr>
            <a:endParaRPr lang="en-GB">
              <a:solidFill>
                <a:prstClr val="black">
                  <a:tint val="75000"/>
                </a:prstClr>
              </a:solidFill>
            </a:endParaRPr>
          </a:p>
        </p:txBody>
      </p:sp>
      <p:sp>
        <p:nvSpPr>
          <p:cNvPr id="6" name="Footer Placeholder 5">
            <a:extLst>
              <a:ext uri="{FF2B5EF4-FFF2-40B4-BE49-F238E27FC236}">
                <a16:creationId xmlns:a16="http://schemas.microsoft.com/office/drawing/2014/main" id="{3A76630C-92CD-40AC-B57A-FA64926C6F55}"/>
              </a:ext>
            </a:extLst>
          </p:cNvPr>
          <p:cNvSpPr>
            <a:spLocks noGrp="1"/>
          </p:cNvSpPr>
          <p:nvPr>
            <p:ph type="ftr" sz="quarter" idx="16"/>
          </p:nvPr>
        </p:nvSpPr>
        <p:spPr/>
        <p:txBody>
          <a:bodyPr/>
          <a:lstStyle/>
          <a:p>
            <a:pPr defTabSz="603677">
              <a:defRPr/>
            </a:pPr>
            <a:r>
              <a:rPr lang="en-GB">
                <a:solidFill>
                  <a:srgbClr val="333F47"/>
                </a:solidFill>
                <a:cs typeface="Arial" panose="020B0604020202020204" pitchFamily="34" charset="0"/>
              </a:rPr>
              <a:t>Official</a:t>
            </a:r>
          </a:p>
        </p:txBody>
      </p:sp>
      <p:sp>
        <p:nvSpPr>
          <p:cNvPr id="8" name="Slide Number Placeholder 7">
            <a:extLst>
              <a:ext uri="{FF2B5EF4-FFF2-40B4-BE49-F238E27FC236}">
                <a16:creationId xmlns:a16="http://schemas.microsoft.com/office/drawing/2014/main" id="{3366DE62-78F0-4993-9F4D-A95AE958E294}"/>
              </a:ext>
            </a:extLst>
          </p:cNvPr>
          <p:cNvSpPr>
            <a:spLocks noGrp="1"/>
          </p:cNvSpPr>
          <p:nvPr>
            <p:ph type="sldNum" sz="quarter" idx="17"/>
          </p:nvPr>
        </p:nvSpPr>
        <p:spPr/>
        <p:txBody>
          <a:bodyPr/>
          <a:lstStyle/>
          <a:p>
            <a:pPr defTabSz="603677">
              <a:defRPr/>
            </a:pPr>
            <a:fld id="{65B4609B-8544-49CE-A746-405E0ACF444D}" type="slidenum">
              <a:rPr lang="en-GB" smtClean="0">
                <a:solidFill>
                  <a:prstClr val="black">
                    <a:tint val="75000"/>
                  </a:prstClr>
                </a:solidFill>
              </a:rPr>
              <a:pPr defTabSz="603677">
                <a:defRPr/>
              </a:pPr>
              <a:t>‹#›</a:t>
            </a:fld>
            <a:endParaRPr lang="en-GB">
              <a:solidFill>
                <a:prstClr val="black">
                  <a:tint val="75000"/>
                </a:prstClr>
              </a:solidFill>
            </a:endParaRPr>
          </a:p>
        </p:txBody>
      </p:sp>
    </p:spTree>
    <p:extLst>
      <p:ext uri="{BB962C8B-B14F-4D97-AF65-F5344CB8AC3E}">
        <p14:creationId xmlns:p14="http://schemas.microsoft.com/office/powerpoint/2010/main" val="454145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ver slide option 1">
    <p:spTree>
      <p:nvGrpSpPr>
        <p:cNvPr id="1" name=""/>
        <p:cNvGrpSpPr/>
        <p:nvPr/>
      </p:nvGrpSpPr>
      <p:grpSpPr>
        <a:xfrm>
          <a:off x="0" y="0"/>
          <a:ext cx="0" cy="0"/>
          <a:chOff x="0" y="0"/>
          <a:chExt cx="0" cy="0"/>
        </a:xfrm>
      </p:grpSpPr>
      <p:sp>
        <p:nvSpPr>
          <p:cNvPr id="16" name="Picture Placeholder 7" title="Client logo placeholder">
            <a:extLst>
              <a:ext uri="{FF2B5EF4-FFF2-40B4-BE49-F238E27FC236}">
                <a16:creationId xmlns:a16="http://schemas.microsoft.com/office/drawing/2014/main" id="{B0BB70C8-A321-4A1F-9327-8F6BE6BF8AEB}"/>
              </a:ext>
            </a:extLst>
          </p:cNvPr>
          <p:cNvSpPr>
            <a:spLocks noGrp="1"/>
          </p:cNvSpPr>
          <p:nvPr>
            <p:ph type="pic" sz="quarter" idx="12" hasCustomPrompt="1"/>
          </p:nvPr>
        </p:nvSpPr>
        <p:spPr>
          <a:xfrm>
            <a:off x="9928800" y="5400000"/>
            <a:ext cx="1900800" cy="579600"/>
          </a:xfrm>
          <a:prstGeom prst="rect">
            <a:avLst/>
          </a:prstGeom>
          <a:solidFill>
            <a:srgbClr val="CAD0D6"/>
          </a:solidFill>
        </p:spPr>
        <p:txBody>
          <a:bodyPr wrap="none" lIns="0" tIns="0" rIns="0" bIns="0" anchor="ctr"/>
          <a:lstStyle>
            <a:lvl1pPr marL="0" indent="0" algn="ctr" defTabSz="914400" rtl="0" eaLnBrk="1" latinLnBrk="0" hangingPunct="1">
              <a:lnSpc>
                <a:spcPct val="90000"/>
              </a:lnSpc>
              <a:spcBef>
                <a:spcPts val="1000"/>
              </a:spcBef>
              <a:buFont typeface="Arial" panose="020B0604020202020204" pitchFamily="34" charset="0"/>
              <a:buNone/>
              <a:defRPr lang="en-GB" sz="1400" kern="1200" dirty="0">
                <a:solidFill>
                  <a:schemeClr val="tx1">
                    <a:lumMod val="25000"/>
                  </a:schemeClr>
                </a:solidFill>
                <a:latin typeface="Arial" panose="020B0604020202020204" pitchFamily="34" charset="0"/>
                <a:ea typeface="+mn-ea"/>
                <a:cs typeface="Arial" panose="020B0604020202020204" pitchFamily="34" charset="0"/>
              </a:defRPr>
            </a:lvl1pPr>
          </a:lstStyle>
          <a:p>
            <a:r>
              <a:rPr lang="en-GB"/>
              <a:t>Partner/sponsor logo</a:t>
            </a:r>
          </a:p>
        </p:txBody>
      </p:sp>
      <p:sp>
        <p:nvSpPr>
          <p:cNvPr id="9" name="Text Placeholder 3"/>
          <p:cNvSpPr>
            <a:spLocks noGrp="1"/>
          </p:cNvSpPr>
          <p:nvPr>
            <p:ph type="body" sz="quarter" idx="11" hasCustomPrompt="1"/>
          </p:nvPr>
        </p:nvSpPr>
        <p:spPr>
          <a:xfrm>
            <a:off x="360000" y="4680001"/>
            <a:ext cx="4716825" cy="581230"/>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a:t>Subtitle</a:t>
            </a:r>
            <a:endParaRPr lang="en-GB"/>
          </a:p>
        </p:txBody>
      </p:sp>
      <p:sp>
        <p:nvSpPr>
          <p:cNvPr id="7" name="Text Placeholder 2"/>
          <p:cNvSpPr>
            <a:spLocks noGrp="1"/>
          </p:cNvSpPr>
          <p:nvPr>
            <p:ph type="body" sz="quarter" idx="10" hasCustomPrompt="1"/>
          </p:nvPr>
        </p:nvSpPr>
        <p:spPr>
          <a:xfrm>
            <a:off x="360000" y="3312000"/>
            <a:ext cx="4716825" cy="1299660"/>
          </a:xfrm>
          <a:prstGeom prst="rect">
            <a:avLst/>
          </a:prstGeom>
        </p:spPr>
        <p:txBody>
          <a:bodyPr wrap="square" lIns="0" tIns="0" rIns="0" bIns="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Title goes here</a:t>
            </a:r>
          </a:p>
        </p:txBody>
      </p:sp>
      <p:sp>
        <p:nvSpPr>
          <p:cNvPr id="24" name="TextBox 23">
            <a:extLst>
              <a:ext uri="{FF2B5EF4-FFF2-40B4-BE49-F238E27FC236}">
                <a16:creationId xmlns:a16="http://schemas.microsoft.com/office/drawing/2014/main" id="{D1558722-96ED-4B0B-9416-E7039EFD6D85}"/>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a:solidFill>
                  <a:schemeClr val="bg1"/>
                </a:solidFill>
                <a:latin typeface="Arial" panose="020B0604020202020204" pitchFamily="34" charset="0"/>
                <a:cs typeface="Arial" panose="020B0604020202020204" pitchFamily="34" charset="0"/>
              </a:rPr>
              <a:t>Security Marking</a:t>
            </a:r>
          </a:p>
        </p:txBody>
      </p:sp>
      <p:sp>
        <p:nvSpPr>
          <p:cNvPr id="25" name="Date Placeholder 1">
            <a:extLst>
              <a:ext uri="{FF2B5EF4-FFF2-40B4-BE49-F238E27FC236}">
                <a16:creationId xmlns:a16="http://schemas.microsoft.com/office/drawing/2014/main" id="{D75394B1-85C7-4AB7-ACF3-A38C240630BA}"/>
              </a:ext>
            </a:extLst>
          </p:cNvPr>
          <p:cNvSpPr>
            <a:spLocks noGrp="1"/>
          </p:cNvSpPr>
          <p:nvPr>
            <p:ph type="dt" sz="half" idx="2"/>
          </p:nvPr>
        </p:nvSpPr>
        <p:spPr>
          <a:xfrm>
            <a:off x="9202031" y="6560191"/>
            <a:ext cx="2743200" cy="203229"/>
          </a:xfrm>
          <a:prstGeom prst="rect">
            <a:avLst/>
          </a:prstGeom>
        </p:spPr>
        <p:txBody>
          <a:bodyPr vert="horz" lIns="0" tIns="0" rIns="0" bIns="0" rtlCol="0" anchor="b" anchorCtr="0"/>
          <a:lstStyle>
            <a:lvl1pPr algn="r">
              <a:defRPr sz="1200">
                <a:solidFill>
                  <a:schemeClr val="bg1"/>
                </a:solidFill>
              </a:defRPr>
            </a:lvl1pPr>
          </a:lstStyle>
          <a:p>
            <a:r>
              <a:rPr lang="en-GB"/>
              <a:t>Month YYYY</a:t>
            </a:r>
          </a:p>
        </p:txBody>
      </p:sp>
      <p:sp>
        <p:nvSpPr>
          <p:cNvPr id="8" name="Footer Placeholder 6">
            <a:extLst>
              <a:ext uri="{FF2B5EF4-FFF2-40B4-BE49-F238E27FC236}">
                <a16:creationId xmlns:a16="http://schemas.microsoft.com/office/drawing/2014/main" id="{88502135-5917-426A-B30C-E1B371D751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a:p>
        </p:txBody>
      </p:sp>
      <p:sp>
        <p:nvSpPr>
          <p:cNvPr id="10" name="Rectangle 9">
            <a:extLst>
              <a:ext uri="{FF2B5EF4-FFF2-40B4-BE49-F238E27FC236}">
                <a16:creationId xmlns:a16="http://schemas.microsoft.com/office/drawing/2014/main" id="{79C341BF-1AFE-4343-8AF0-405919FBAAAC}"/>
              </a:ext>
            </a:extLst>
          </p:cNvPr>
          <p:cNvSpPr/>
          <p:nvPr userDrawn="1"/>
        </p:nvSpPr>
        <p:spPr>
          <a:xfrm>
            <a:off x="12330750" y="1347125"/>
            <a:ext cx="2487122" cy="58323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a:solidFill>
                  <a:schemeClr val="tx1"/>
                </a:solidFill>
                <a:effectLst/>
                <a:latin typeface="Arial" panose="020B0604020202020204" pitchFamily="34" charset="0"/>
                <a:ea typeface="+mn-ea"/>
                <a:cs typeface="Arial" panose="020B0604020202020204" pitchFamily="34" charset="0"/>
              </a:rPr>
              <a:t>To change the background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adjust an image, use the ‘Offset’ and ‘Scale’ values. </a:t>
            </a:r>
          </a:p>
          <a:p>
            <a:pPr marL="0" indent="0">
              <a:lnSpc>
                <a:spcPct val="100000"/>
              </a:lnSpc>
              <a:spcAft>
                <a:spcPts val="600"/>
              </a:spcAft>
              <a:buFont typeface="Arial" panose="020B0604020202020204" pitchFamily="34" charset="0"/>
              <a:buNone/>
            </a:pPr>
            <a:endParaRPr lang="en-GB" sz="1300" b="0" kern="120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a:solidFill>
                  <a:schemeClr val="tx1"/>
                </a:solidFill>
                <a:effectLst/>
                <a:latin typeface="Arial" panose="020B0604020202020204" pitchFamily="34" charset="0"/>
                <a:ea typeface="+mn-ea"/>
                <a:cs typeface="Arial" panose="020B0604020202020204" pitchFamily="34" charset="0"/>
              </a:rPr>
              <a:t>Either</a:t>
            </a:r>
            <a:r>
              <a:rPr lang="en-GB" sz="1300" b="0" kern="120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a:solidFill>
                  <a:schemeClr val="tx1"/>
                </a:solidFill>
                <a:effectLst/>
                <a:latin typeface="Arial" panose="020B0604020202020204" pitchFamily="34" charset="0"/>
                <a:ea typeface="+mn-ea"/>
                <a:cs typeface="Arial" panose="020B0604020202020204" pitchFamily="34" charset="0"/>
              </a:rPr>
              <a:t>Or </a:t>
            </a:r>
            <a:r>
              <a:rPr lang="en-GB" sz="1300" b="0" kern="120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15050149"/>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slide 5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6761769" cy="103959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Text slide 1 column with box image</a:t>
            </a:r>
            <a:endParaRPr lang="en-GB"/>
          </a:p>
        </p:txBody>
      </p:sp>
      <p:sp>
        <p:nvSpPr>
          <p:cNvPr id="6" name="Text Placeholder 5"/>
          <p:cNvSpPr>
            <a:spLocks noGrp="1"/>
          </p:cNvSpPr>
          <p:nvPr>
            <p:ph type="body" sz="quarter" idx="12" hasCustomPrompt="1"/>
          </p:nvPr>
        </p:nvSpPr>
        <p:spPr>
          <a:xfrm>
            <a:off x="360000" y="2160000"/>
            <a:ext cx="5580000" cy="3636000"/>
          </a:xfrm>
          <a:prstGeom prst="rect">
            <a:avLst/>
          </a:prstGeom>
        </p:spPr>
        <p:txBody>
          <a:bodyPr numCol="1" spcCol="180000"/>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864000" indent="-2160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3DB329-DA55-4225-8E54-11F6ED3528B5}"/>
              </a:ext>
            </a:extLst>
          </p:cNvPr>
          <p:cNvSpPr>
            <a:spLocks noGrp="1"/>
          </p:cNvSpPr>
          <p:nvPr>
            <p:ph type="dt" sz="half"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08E0A30-85EF-4A2C-9E66-417B4E22A087}"/>
              </a:ext>
            </a:extLst>
          </p:cNvPr>
          <p:cNvSpPr>
            <a:spLocks noGrp="1"/>
          </p:cNvSpPr>
          <p:nvPr>
            <p:ph type="ftr"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33F47"/>
                </a:solidFill>
                <a:effectLst/>
                <a:uLnTx/>
                <a:uFillTx/>
                <a:latin typeface="Calibri" panose="020F0502020204030204"/>
                <a:ea typeface="+mn-ea"/>
                <a:cs typeface="Arial" panose="020B0604020202020204" pitchFamily="34" charset="0"/>
              </a:rPr>
              <a:t>[Security Marking]</a:t>
            </a:r>
          </a:p>
        </p:txBody>
      </p:sp>
      <p:sp>
        <p:nvSpPr>
          <p:cNvPr id="9" name="Slide Number Placeholder 8">
            <a:extLst>
              <a:ext uri="{FF2B5EF4-FFF2-40B4-BE49-F238E27FC236}">
                <a16:creationId xmlns:a16="http://schemas.microsoft.com/office/drawing/2014/main" id="{01370461-B192-4161-9DEA-E9F0E2E6E777}"/>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517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slide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1EC4B67-AB4B-474C-BCD4-655C48211EC1}"/>
              </a:ext>
            </a:extLst>
          </p:cNvPr>
          <p:cNvSpPr>
            <a:spLocks noGrp="1"/>
          </p:cNvSpPr>
          <p:nvPr>
            <p:ph type="dt" sz="half" idx="13"/>
          </p:nvPr>
        </p:nvSpPr>
        <p:spPr>
          <a:xfrm>
            <a:off x="9100800" y="6588000"/>
            <a:ext cx="2743200" cy="180000"/>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C9234DFC-D9E5-4DFB-9611-CE79E5C801E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2928219"/>
            <a:ext cx="5163223" cy="2333011"/>
          </a:xfrm>
          <a:prstGeom prst="rect">
            <a:avLst/>
          </a:prstGeom>
        </p:spPr>
      </p:pic>
      <p:sp>
        <p:nvSpPr>
          <p:cNvPr id="16" name="Picture Placeholder 7" title="Client logo placeholder">
            <a:extLst>
              <a:ext uri="{FF2B5EF4-FFF2-40B4-BE49-F238E27FC236}">
                <a16:creationId xmlns:a16="http://schemas.microsoft.com/office/drawing/2014/main" id="{B0BB70C8-A321-4A1F-9327-8F6BE6BF8AEB}"/>
              </a:ext>
            </a:extLst>
          </p:cNvPr>
          <p:cNvSpPr>
            <a:spLocks noGrp="1"/>
          </p:cNvSpPr>
          <p:nvPr>
            <p:ph type="pic" sz="quarter" idx="12" hasCustomPrompt="1"/>
          </p:nvPr>
        </p:nvSpPr>
        <p:spPr>
          <a:xfrm>
            <a:off x="9928800" y="5400000"/>
            <a:ext cx="1900800" cy="579600"/>
          </a:xfrm>
          <a:prstGeom prst="rect">
            <a:avLst/>
          </a:prstGeom>
          <a:solidFill>
            <a:srgbClr val="CAD0D6"/>
          </a:solidFill>
        </p:spPr>
        <p:txBody>
          <a:bodyPr wrap="none" lIns="0" tIns="0" rIns="0" bIns="0" anchor="ctr"/>
          <a:lstStyle>
            <a:lvl1pPr marL="0" indent="0" algn="ctr" defTabSz="914400" rtl="0" eaLnBrk="1" latinLnBrk="0" hangingPunct="1">
              <a:lnSpc>
                <a:spcPct val="90000"/>
              </a:lnSpc>
              <a:spcBef>
                <a:spcPts val="1000"/>
              </a:spcBef>
              <a:buFont typeface="Arial" panose="020B0604020202020204" pitchFamily="34" charset="0"/>
              <a:buNone/>
              <a:defRPr lang="en-GB" sz="1400" kern="1200" dirty="0">
                <a:solidFill>
                  <a:schemeClr val="tx1">
                    <a:lumMod val="25000"/>
                  </a:schemeClr>
                </a:solidFill>
                <a:latin typeface="Arial" panose="020B0604020202020204" pitchFamily="34" charset="0"/>
                <a:ea typeface="+mn-ea"/>
                <a:cs typeface="Arial" panose="020B0604020202020204" pitchFamily="34" charset="0"/>
              </a:defRPr>
            </a:lvl1pPr>
          </a:lstStyle>
          <a:p>
            <a:r>
              <a:rPr lang="en-GB"/>
              <a:t>Partner/sponsor logo</a:t>
            </a:r>
          </a:p>
        </p:txBody>
      </p:sp>
      <p:sp>
        <p:nvSpPr>
          <p:cNvPr id="9" name="Text Placeholder 3"/>
          <p:cNvSpPr>
            <a:spLocks noGrp="1"/>
          </p:cNvSpPr>
          <p:nvPr>
            <p:ph type="body" sz="quarter" idx="11" hasCustomPrompt="1"/>
          </p:nvPr>
        </p:nvSpPr>
        <p:spPr>
          <a:xfrm>
            <a:off x="360000" y="4680001"/>
            <a:ext cx="4716825" cy="581230"/>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a:t>Subtitle</a:t>
            </a:r>
            <a:endParaRPr lang="en-GB"/>
          </a:p>
        </p:txBody>
      </p:sp>
      <p:sp>
        <p:nvSpPr>
          <p:cNvPr id="7" name="Text Placeholder 2"/>
          <p:cNvSpPr>
            <a:spLocks noGrp="1"/>
          </p:cNvSpPr>
          <p:nvPr>
            <p:ph type="body" sz="quarter" idx="10" hasCustomPrompt="1"/>
          </p:nvPr>
        </p:nvSpPr>
        <p:spPr>
          <a:xfrm>
            <a:off x="360000" y="3312000"/>
            <a:ext cx="4716825" cy="1299660"/>
          </a:xfrm>
          <a:prstGeom prst="rect">
            <a:avLst/>
          </a:prstGeom>
        </p:spPr>
        <p:txBody>
          <a:bodyPr wrap="square" lIns="0" tIns="0" rIns="0" bIns="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Title goes here</a:t>
            </a:r>
          </a:p>
        </p:txBody>
      </p:sp>
      <p:sp>
        <p:nvSpPr>
          <p:cNvPr id="4" name="Footer Placeholder 3">
            <a:extLst>
              <a:ext uri="{FF2B5EF4-FFF2-40B4-BE49-F238E27FC236}">
                <a16:creationId xmlns:a16="http://schemas.microsoft.com/office/drawing/2014/main" id="{CC3011AE-61DB-48CA-88B4-D5B9FC571C31}"/>
              </a:ext>
            </a:extLst>
          </p:cNvPr>
          <p:cNvSpPr>
            <a:spLocks noGrp="1"/>
          </p:cNvSpPr>
          <p:nvPr>
            <p:ph type="ftr"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33F47"/>
                </a:solidFill>
                <a:effectLst/>
                <a:uLnTx/>
                <a:uFillTx/>
                <a:latin typeface="Calibri" panose="020F0502020204030204"/>
                <a:ea typeface="+mn-ea"/>
                <a:cs typeface="Arial" panose="020B0604020202020204" pitchFamily="34" charset="0"/>
              </a:rPr>
              <a:t>[Security Marking]</a:t>
            </a:r>
          </a:p>
        </p:txBody>
      </p:sp>
      <p:pic>
        <p:nvPicPr>
          <p:cNvPr id="15" name="Picture 14">
            <a:extLst>
              <a:ext uri="{FF2B5EF4-FFF2-40B4-BE49-F238E27FC236}">
                <a16:creationId xmlns:a16="http://schemas.microsoft.com/office/drawing/2014/main" id="{63EA8C6B-9EFD-4414-A70D-C3B96D4C814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0000" y="431999"/>
            <a:ext cx="3203064" cy="756151"/>
          </a:xfrm>
          <a:prstGeom prst="rect">
            <a:avLst/>
          </a:prstGeom>
        </p:spPr>
      </p:pic>
    </p:spTree>
    <p:extLst>
      <p:ext uri="{BB962C8B-B14F-4D97-AF65-F5344CB8AC3E}">
        <p14:creationId xmlns:p14="http://schemas.microsoft.com/office/powerpoint/2010/main" val="3339469804"/>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slide option 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CD3FC2B-85EC-42A7-903A-3D34F9339E9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2928219"/>
            <a:ext cx="5163223" cy="2333011"/>
          </a:xfrm>
          <a:prstGeom prst="rect">
            <a:avLst/>
          </a:prstGeom>
        </p:spPr>
      </p:pic>
      <p:sp>
        <p:nvSpPr>
          <p:cNvPr id="9" name="Text Placeholder 3"/>
          <p:cNvSpPr>
            <a:spLocks noGrp="1"/>
          </p:cNvSpPr>
          <p:nvPr>
            <p:ph type="body" sz="quarter" idx="11" hasCustomPrompt="1"/>
          </p:nvPr>
        </p:nvSpPr>
        <p:spPr>
          <a:xfrm>
            <a:off x="360000" y="4272874"/>
            <a:ext cx="4716825" cy="988355"/>
          </a:xfrm>
          <a:prstGeom prst="rect">
            <a:avLst/>
          </a:prstGeom>
        </p:spPr>
        <p:txBody>
          <a:bodyPr wrap="square" lIns="0" tIns="0" rIns="0" bIns="0"/>
          <a:lstStyle>
            <a:lvl1pPr marL="0" indent="0">
              <a:buNone/>
              <a:defRPr sz="3900">
                <a:solidFill>
                  <a:srgbClr val="FF8200"/>
                </a:solidFill>
                <a:latin typeface="Arial" panose="020B0604020202020204" pitchFamily="34" charset="0"/>
                <a:cs typeface="Arial" panose="020B0604020202020204" pitchFamily="34" charset="0"/>
              </a:defRPr>
            </a:lvl1pPr>
            <a:lvl5pPr>
              <a:defRPr/>
            </a:lvl5pPr>
          </a:lstStyle>
          <a:p>
            <a:pPr lvl="0"/>
            <a:r>
              <a:rPr lang="en-US"/>
              <a:t>Accent </a:t>
            </a:r>
            <a:r>
              <a:rPr lang="en-US" err="1"/>
              <a:t>colour</a:t>
            </a:r>
            <a:endParaRPr lang="en-GB"/>
          </a:p>
        </p:txBody>
      </p:sp>
      <p:sp>
        <p:nvSpPr>
          <p:cNvPr id="7" name="Text Placeholder 2"/>
          <p:cNvSpPr>
            <a:spLocks noGrp="1"/>
          </p:cNvSpPr>
          <p:nvPr>
            <p:ph type="body" sz="quarter" idx="10" hasCustomPrompt="1"/>
          </p:nvPr>
        </p:nvSpPr>
        <p:spPr>
          <a:xfrm>
            <a:off x="360000" y="3075709"/>
            <a:ext cx="4716825" cy="1172293"/>
          </a:xfrm>
          <a:prstGeom prst="rect">
            <a:avLst/>
          </a:prstGeom>
        </p:spPr>
        <p:txBody>
          <a:bodyPr wrap="square" lIns="0" tIns="0" rIns="0" bIns="0" anchor="b" anchorCtr="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Divider title</a:t>
            </a:r>
          </a:p>
        </p:txBody>
      </p:sp>
      <p:sp>
        <p:nvSpPr>
          <p:cNvPr id="10" name="Footer Placeholder 9">
            <a:extLst>
              <a:ext uri="{FF2B5EF4-FFF2-40B4-BE49-F238E27FC236}">
                <a16:creationId xmlns:a16="http://schemas.microsoft.com/office/drawing/2014/main" id="{D20B35D4-2A84-4789-B005-E4838D129EBB}"/>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33F47"/>
                </a:solidFill>
                <a:effectLst/>
                <a:uLnTx/>
                <a:uFillTx/>
                <a:latin typeface="Calibri" panose="020F0502020204030204"/>
                <a:ea typeface="+mn-ea"/>
                <a:cs typeface="Arial" panose="020B0604020202020204" pitchFamily="34" charset="0"/>
              </a:rPr>
              <a:t>[Security Marking]</a:t>
            </a:r>
          </a:p>
        </p:txBody>
      </p:sp>
      <p:sp>
        <p:nvSpPr>
          <p:cNvPr id="11" name="Slide Number Placeholder 10">
            <a:extLst>
              <a:ext uri="{FF2B5EF4-FFF2-40B4-BE49-F238E27FC236}">
                <a16:creationId xmlns:a16="http://schemas.microsoft.com/office/drawing/2014/main" id="{FFD5E1F7-95EC-4142-A07C-E80B355446D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519912"/>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slide option 3">
    <p:spTree>
      <p:nvGrpSpPr>
        <p:cNvPr id="1" name=""/>
        <p:cNvGrpSpPr/>
        <p:nvPr/>
      </p:nvGrpSpPr>
      <p:grpSpPr>
        <a:xfrm>
          <a:off x="0" y="0"/>
          <a:ext cx="0" cy="0"/>
          <a:chOff x="0" y="0"/>
          <a:chExt cx="0" cy="0"/>
        </a:xfrm>
      </p:grpSpPr>
      <p:sp>
        <p:nvSpPr>
          <p:cNvPr id="14" name="Isosceles Triangle 1">
            <a:extLst>
              <a:ext uri="{FF2B5EF4-FFF2-40B4-BE49-F238E27FC236}">
                <a16:creationId xmlns:a16="http://schemas.microsoft.com/office/drawing/2014/main" id="{3B509812-8E49-4D50-BC43-5B5712708C88}"/>
              </a:ext>
            </a:extLst>
          </p:cNvPr>
          <p:cNvSpPr/>
          <p:nvPr userDrawn="1"/>
        </p:nvSpPr>
        <p:spPr>
          <a:xfrm rot="5400000">
            <a:off x="-21839" y="18613"/>
            <a:ext cx="4601603" cy="4557925"/>
          </a:xfrm>
          <a:custGeom>
            <a:avLst/>
            <a:gdLst>
              <a:gd name="connsiteX0" fmla="*/ 0 w 4554419"/>
              <a:gd name="connsiteY0" fmla="*/ 4572000 h 4572000"/>
              <a:gd name="connsiteX1" fmla="*/ 2277210 w 4554419"/>
              <a:gd name="connsiteY1" fmla="*/ 0 h 4572000"/>
              <a:gd name="connsiteX2" fmla="*/ 4554419 w 4554419"/>
              <a:gd name="connsiteY2" fmla="*/ 4572000 h 4572000"/>
              <a:gd name="connsiteX3" fmla="*/ 0 w 4554419"/>
              <a:gd name="connsiteY3" fmla="*/ 4572000 h 4572000"/>
              <a:gd name="connsiteX0" fmla="*/ 0 w 4554419"/>
              <a:gd name="connsiteY0" fmla="*/ 5187465 h 5187465"/>
              <a:gd name="connsiteX1" fmla="*/ 17587 w 4554419"/>
              <a:gd name="connsiteY1" fmla="*/ 0 h 5187465"/>
              <a:gd name="connsiteX2" fmla="*/ 4554419 w 4554419"/>
              <a:gd name="connsiteY2" fmla="*/ 5187465 h 5187465"/>
              <a:gd name="connsiteX3" fmla="*/ 0 w 4554419"/>
              <a:gd name="connsiteY3" fmla="*/ 5187465 h 5187465"/>
              <a:gd name="connsiteX0" fmla="*/ 0 w 4554419"/>
              <a:gd name="connsiteY0" fmla="*/ 4563211 h 4563211"/>
              <a:gd name="connsiteX1" fmla="*/ 8795 w 4554419"/>
              <a:gd name="connsiteY1" fmla="*/ 0 h 4563211"/>
              <a:gd name="connsiteX2" fmla="*/ 4554419 w 4554419"/>
              <a:gd name="connsiteY2" fmla="*/ 4563211 h 4563211"/>
              <a:gd name="connsiteX3" fmla="*/ 0 w 4554419"/>
              <a:gd name="connsiteY3" fmla="*/ 4563211 h 4563211"/>
              <a:gd name="connsiteX0" fmla="*/ 3194 w 4557613"/>
              <a:gd name="connsiteY0" fmla="*/ 4557925 h 4557925"/>
              <a:gd name="connsiteX1" fmla="*/ 1519 w 4557613"/>
              <a:gd name="connsiteY1" fmla="*/ 0 h 4557925"/>
              <a:gd name="connsiteX2" fmla="*/ 4557613 w 4557613"/>
              <a:gd name="connsiteY2" fmla="*/ 4557925 h 4557925"/>
              <a:gd name="connsiteX3" fmla="*/ 3194 w 4557613"/>
              <a:gd name="connsiteY3" fmla="*/ 4557925 h 4557925"/>
            </a:gdLst>
            <a:ahLst/>
            <a:cxnLst>
              <a:cxn ang="0">
                <a:pos x="connsiteX0" y="connsiteY0"/>
              </a:cxn>
              <a:cxn ang="0">
                <a:pos x="connsiteX1" y="connsiteY1"/>
              </a:cxn>
              <a:cxn ang="0">
                <a:pos x="connsiteX2" y="connsiteY2"/>
              </a:cxn>
              <a:cxn ang="0">
                <a:pos x="connsiteX3" y="connsiteY3"/>
              </a:cxn>
            </a:cxnLst>
            <a:rect l="l" t="t" r="r" b="b"/>
            <a:pathLst>
              <a:path w="4557613" h="4557925">
                <a:moveTo>
                  <a:pt x="3194" y="4557925"/>
                </a:moveTo>
                <a:cubicBezTo>
                  <a:pt x="9056" y="2828770"/>
                  <a:pt x="-4343" y="1729155"/>
                  <a:pt x="1519" y="0"/>
                </a:cubicBezTo>
                <a:lnTo>
                  <a:pt x="4557613" y="4557925"/>
                </a:lnTo>
                <a:lnTo>
                  <a:pt x="3194" y="4557925"/>
                </a:lnTo>
                <a:close/>
              </a:path>
            </a:pathLst>
          </a:custGeom>
          <a:solidFill>
            <a:srgbClr val="333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5">
            <a:extLst>
              <a:ext uri="{FF2B5EF4-FFF2-40B4-BE49-F238E27FC236}">
                <a16:creationId xmlns:a16="http://schemas.microsoft.com/office/drawing/2014/main" id="{A7479BE7-8CDB-4006-9C12-9BFABCBBFB4A}"/>
              </a:ext>
            </a:extLst>
          </p:cNvPr>
          <p:cNvSpPr>
            <a:spLocks/>
          </p:cNvSpPr>
          <p:nvPr userDrawn="1"/>
        </p:nvSpPr>
        <p:spPr bwMode="auto">
          <a:xfrm flipH="1" flipV="1">
            <a:off x="2190412" y="-8896"/>
            <a:ext cx="10001588" cy="5452441"/>
          </a:xfrm>
          <a:custGeom>
            <a:avLst/>
            <a:gdLst>
              <a:gd name="T0" fmla="*/ 2672 w 2740"/>
              <a:gd name="T1" fmla="*/ 0 h 2739"/>
              <a:gd name="T2" fmla="*/ 1779 w 2740"/>
              <a:gd name="T3" fmla="*/ 0 h 2739"/>
              <a:gd name="T4" fmla="*/ 1731 w 2740"/>
              <a:gd name="T5" fmla="*/ 19 h 2739"/>
              <a:gd name="T6" fmla="*/ 0 w 2740"/>
              <a:gd name="T7" fmla="*/ 1750 h 2739"/>
              <a:gd name="T8" fmla="*/ 990 w 2740"/>
              <a:gd name="T9" fmla="*/ 2739 h 2739"/>
              <a:gd name="T10" fmla="*/ 1563 w 2740"/>
              <a:gd name="T11" fmla="*/ 2164 h 2739"/>
              <a:gd name="T12" fmla="*/ 1565 w 2740"/>
              <a:gd name="T13" fmla="*/ 2166 h 2739"/>
              <a:gd name="T14" fmla="*/ 2720 w 2740"/>
              <a:gd name="T15" fmla="*/ 1008 h 2739"/>
              <a:gd name="T16" fmla="*/ 2740 w 2740"/>
              <a:gd name="T17" fmla="*/ 960 h 2739"/>
              <a:gd name="T18" fmla="*/ 2740 w 2740"/>
              <a:gd name="T19" fmla="*/ 68 h 2739"/>
              <a:gd name="T20" fmla="*/ 2672 w 2740"/>
              <a:gd name="T21" fmla="*/ 0 h 2739"/>
              <a:gd name="connsiteX0" fmla="*/ 9753 w 10001"/>
              <a:gd name="connsiteY0" fmla="*/ 185 h 10185"/>
              <a:gd name="connsiteX1" fmla="*/ 6494 w 10001"/>
              <a:gd name="connsiteY1" fmla="*/ 185 h 10185"/>
              <a:gd name="connsiteX2" fmla="*/ 6319 w 10001"/>
              <a:gd name="connsiteY2" fmla="*/ 254 h 10185"/>
              <a:gd name="connsiteX3" fmla="*/ 3205 w 10001"/>
              <a:gd name="connsiteY3" fmla="*/ 3363 h 10185"/>
              <a:gd name="connsiteX4" fmla="*/ 1 w 10001"/>
              <a:gd name="connsiteY4" fmla="*/ 6574 h 10185"/>
              <a:gd name="connsiteX5" fmla="*/ 3614 w 10001"/>
              <a:gd name="connsiteY5" fmla="*/ 10185 h 10185"/>
              <a:gd name="connsiteX6" fmla="*/ 5705 w 10001"/>
              <a:gd name="connsiteY6" fmla="*/ 8086 h 10185"/>
              <a:gd name="connsiteX7" fmla="*/ 5713 w 10001"/>
              <a:gd name="connsiteY7" fmla="*/ 8093 h 10185"/>
              <a:gd name="connsiteX8" fmla="*/ 9928 w 10001"/>
              <a:gd name="connsiteY8" fmla="*/ 3865 h 10185"/>
              <a:gd name="connsiteX9" fmla="*/ 10001 w 10001"/>
              <a:gd name="connsiteY9" fmla="*/ 3690 h 10185"/>
              <a:gd name="connsiteX10" fmla="*/ 10001 w 10001"/>
              <a:gd name="connsiteY10" fmla="*/ 433 h 10185"/>
              <a:gd name="connsiteX11" fmla="*/ 9753 w 10001"/>
              <a:gd name="connsiteY11" fmla="*/ 185 h 10185"/>
              <a:gd name="connsiteX0" fmla="*/ 9753 w 10001"/>
              <a:gd name="connsiteY0" fmla="*/ 185 h 10185"/>
              <a:gd name="connsiteX1" fmla="*/ 6494 w 10001"/>
              <a:gd name="connsiteY1" fmla="*/ 185 h 10185"/>
              <a:gd name="connsiteX2" fmla="*/ 6319 w 10001"/>
              <a:gd name="connsiteY2" fmla="*/ 254 h 10185"/>
              <a:gd name="connsiteX3" fmla="*/ 3205 w 10001"/>
              <a:gd name="connsiteY3" fmla="*/ 3363 h 10185"/>
              <a:gd name="connsiteX4" fmla="*/ 3205 w 10001"/>
              <a:gd name="connsiteY4" fmla="*/ 3363 h 10185"/>
              <a:gd name="connsiteX5" fmla="*/ 1 w 10001"/>
              <a:gd name="connsiteY5" fmla="*/ 6574 h 10185"/>
              <a:gd name="connsiteX6" fmla="*/ 3614 w 10001"/>
              <a:gd name="connsiteY6" fmla="*/ 10185 h 10185"/>
              <a:gd name="connsiteX7" fmla="*/ 5705 w 10001"/>
              <a:gd name="connsiteY7" fmla="*/ 8086 h 10185"/>
              <a:gd name="connsiteX8" fmla="*/ 5713 w 10001"/>
              <a:gd name="connsiteY8" fmla="*/ 8093 h 10185"/>
              <a:gd name="connsiteX9" fmla="*/ 9928 w 10001"/>
              <a:gd name="connsiteY9" fmla="*/ 3865 h 10185"/>
              <a:gd name="connsiteX10" fmla="*/ 10001 w 10001"/>
              <a:gd name="connsiteY10" fmla="*/ 3690 h 10185"/>
              <a:gd name="connsiteX11" fmla="*/ 10001 w 10001"/>
              <a:gd name="connsiteY11" fmla="*/ 433 h 10185"/>
              <a:gd name="connsiteX12" fmla="*/ 9753 w 10001"/>
              <a:gd name="connsiteY12" fmla="*/ 185 h 10185"/>
              <a:gd name="connsiteX0" fmla="*/ 9753 w 10001"/>
              <a:gd name="connsiteY0" fmla="*/ 185 h 10210"/>
              <a:gd name="connsiteX1" fmla="*/ 6494 w 10001"/>
              <a:gd name="connsiteY1" fmla="*/ 185 h 10210"/>
              <a:gd name="connsiteX2" fmla="*/ 6319 w 10001"/>
              <a:gd name="connsiteY2" fmla="*/ 254 h 10210"/>
              <a:gd name="connsiteX3" fmla="*/ 3205 w 10001"/>
              <a:gd name="connsiteY3" fmla="*/ 3363 h 10210"/>
              <a:gd name="connsiteX4" fmla="*/ 3205 w 10001"/>
              <a:gd name="connsiteY4" fmla="*/ 3363 h 10210"/>
              <a:gd name="connsiteX5" fmla="*/ 1 w 10001"/>
              <a:gd name="connsiteY5" fmla="*/ 6574 h 10210"/>
              <a:gd name="connsiteX6" fmla="*/ 3614 w 10001"/>
              <a:gd name="connsiteY6" fmla="*/ 10185 h 10210"/>
              <a:gd name="connsiteX7" fmla="*/ 5705 w 10001"/>
              <a:gd name="connsiteY7" fmla="*/ 8086 h 10210"/>
              <a:gd name="connsiteX8" fmla="*/ 5713 w 10001"/>
              <a:gd name="connsiteY8" fmla="*/ 8093 h 10210"/>
              <a:gd name="connsiteX9" fmla="*/ 9928 w 10001"/>
              <a:gd name="connsiteY9" fmla="*/ 3865 h 10210"/>
              <a:gd name="connsiteX10" fmla="*/ 10001 w 10001"/>
              <a:gd name="connsiteY10" fmla="*/ 3690 h 10210"/>
              <a:gd name="connsiteX11" fmla="*/ 10001 w 10001"/>
              <a:gd name="connsiteY11" fmla="*/ 433 h 10210"/>
              <a:gd name="connsiteX12" fmla="*/ 9753 w 10001"/>
              <a:gd name="connsiteY12" fmla="*/ 185 h 10210"/>
              <a:gd name="connsiteX0" fmla="*/ 6548 w 6796"/>
              <a:gd name="connsiteY0" fmla="*/ 185 h 10353"/>
              <a:gd name="connsiteX1" fmla="*/ 3289 w 6796"/>
              <a:gd name="connsiteY1" fmla="*/ 185 h 10353"/>
              <a:gd name="connsiteX2" fmla="*/ 3114 w 6796"/>
              <a:gd name="connsiteY2" fmla="*/ 254 h 10353"/>
              <a:gd name="connsiteX3" fmla="*/ 0 w 6796"/>
              <a:gd name="connsiteY3" fmla="*/ 3363 h 10353"/>
              <a:gd name="connsiteX4" fmla="*/ 0 w 6796"/>
              <a:gd name="connsiteY4" fmla="*/ 3363 h 10353"/>
              <a:gd name="connsiteX5" fmla="*/ 409 w 6796"/>
              <a:gd name="connsiteY5" fmla="*/ 10185 h 10353"/>
              <a:gd name="connsiteX6" fmla="*/ 2500 w 6796"/>
              <a:gd name="connsiteY6" fmla="*/ 8086 h 10353"/>
              <a:gd name="connsiteX7" fmla="*/ 2508 w 6796"/>
              <a:gd name="connsiteY7" fmla="*/ 8093 h 10353"/>
              <a:gd name="connsiteX8" fmla="*/ 6723 w 6796"/>
              <a:gd name="connsiteY8" fmla="*/ 3865 h 10353"/>
              <a:gd name="connsiteX9" fmla="*/ 6796 w 6796"/>
              <a:gd name="connsiteY9" fmla="*/ 3690 h 10353"/>
              <a:gd name="connsiteX10" fmla="*/ 6796 w 6796"/>
              <a:gd name="connsiteY10" fmla="*/ 433 h 10353"/>
              <a:gd name="connsiteX11" fmla="*/ 6548 w 6796"/>
              <a:gd name="connsiteY11" fmla="*/ 185 h 10353"/>
              <a:gd name="connsiteX0" fmla="*/ 9635 w 10000"/>
              <a:gd name="connsiteY0" fmla="*/ 180 h 7818"/>
              <a:gd name="connsiteX1" fmla="*/ 4840 w 10000"/>
              <a:gd name="connsiteY1" fmla="*/ 180 h 7818"/>
              <a:gd name="connsiteX2" fmla="*/ 4582 w 10000"/>
              <a:gd name="connsiteY2" fmla="*/ 246 h 7818"/>
              <a:gd name="connsiteX3" fmla="*/ 0 w 10000"/>
              <a:gd name="connsiteY3" fmla="*/ 3249 h 7818"/>
              <a:gd name="connsiteX4" fmla="*/ 0 w 10000"/>
              <a:gd name="connsiteY4" fmla="*/ 3249 h 7818"/>
              <a:gd name="connsiteX5" fmla="*/ 3679 w 10000"/>
              <a:gd name="connsiteY5" fmla="*/ 7811 h 7818"/>
              <a:gd name="connsiteX6" fmla="*/ 3690 w 10000"/>
              <a:gd name="connsiteY6" fmla="*/ 7818 h 7818"/>
              <a:gd name="connsiteX7" fmla="*/ 9893 w 10000"/>
              <a:gd name="connsiteY7" fmla="*/ 3734 h 7818"/>
              <a:gd name="connsiteX8" fmla="*/ 10000 w 10000"/>
              <a:gd name="connsiteY8" fmla="*/ 3565 h 7818"/>
              <a:gd name="connsiteX9" fmla="*/ 10000 w 10000"/>
              <a:gd name="connsiteY9" fmla="*/ 419 h 7818"/>
              <a:gd name="connsiteX10" fmla="*/ 9635 w 10000"/>
              <a:gd name="connsiteY10" fmla="*/ 180 h 7818"/>
              <a:gd name="connsiteX0" fmla="*/ 9635 w 10390"/>
              <a:gd name="connsiteY0" fmla="*/ 230 h 9992"/>
              <a:gd name="connsiteX1" fmla="*/ 4840 w 10390"/>
              <a:gd name="connsiteY1" fmla="*/ 230 h 9992"/>
              <a:gd name="connsiteX2" fmla="*/ 4582 w 10390"/>
              <a:gd name="connsiteY2" fmla="*/ 315 h 9992"/>
              <a:gd name="connsiteX3" fmla="*/ 0 w 10390"/>
              <a:gd name="connsiteY3" fmla="*/ 4156 h 9992"/>
              <a:gd name="connsiteX4" fmla="*/ 0 w 10390"/>
              <a:gd name="connsiteY4" fmla="*/ 4156 h 9992"/>
              <a:gd name="connsiteX5" fmla="*/ 3679 w 10390"/>
              <a:gd name="connsiteY5" fmla="*/ 9991 h 9992"/>
              <a:gd name="connsiteX6" fmla="*/ 9893 w 10390"/>
              <a:gd name="connsiteY6" fmla="*/ 4776 h 9992"/>
              <a:gd name="connsiteX7" fmla="*/ 10000 w 10390"/>
              <a:gd name="connsiteY7" fmla="*/ 4560 h 9992"/>
              <a:gd name="connsiteX8" fmla="*/ 10000 w 10390"/>
              <a:gd name="connsiteY8" fmla="*/ 536 h 9992"/>
              <a:gd name="connsiteX9" fmla="*/ 9635 w 10390"/>
              <a:gd name="connsiteY9" fmla="*/ 230 h 9992"/>
              <a:gd name="connsiteX0" fmla="*/ 9273 w 10000"/>
              <a:gd name="connsiteY0" fmla="*/ 230 h 4780"/>
              <a:gd name="connsiteX1" fmla="*/ 4658 w 10000"/>
              <a:gd name="connsiteY1" fmla="*/ 230 h 4780"/>
              <a:gd name="connsiteX2" fmla="*/ 4410 w 10000"/>
              <a:gd name="connsiteY2" fmla="*/ 315 h 4780"/>
              <a:gd name="connsiteX3" fmla="*/ 0 w 10000"/>
              <a:gd name="connsiteY3" fmla="*/ 4159 h 4780"/>
              <a:gd name="connsiteX4" fmla="*/ 0 w 10000"/>
              <a:gd name="connsiteY4" fmla="*/ 4159 h 4780"/>
              <a:gd name="connsiteX5" fmla="*/ 9522 w 10000"/>
              <a:gd name="connsiteY5" fmla="*/ 4780 h 4780"/>
              <a:gd name="connsiteX6" fmla="*/ 9625 w 10000"/>
              <a:gd name="connsiteY6" fmla="*/ 4564 h 4780"/>
              <a:gd name="connsiteX7" fmla="*/ 9625 w 10000"/>
              <a:gd name="connsiteY7" fmla="*/ 536 h 4780"/>
              <a:gd name="connsiteX8" fmla="*/ 9273 w 10000"/>
              <a:gd name="connsiteY8" fmla="*/ 230 h 4780"/>
              <a:gd name="connsiteX0" fmla="*/ 9273 w 9625"/>
              <a:gd name="connsiteY0" fmla="*/ 481 h 9548"/>
              <a:gd name="connsiteX1" fmla="*/ 4658 w 9625"/>
              <a:gd name="connsiteY1" fmla="*/ 481 h 9548"/>
              <a:gd name="connsiteX2" fmla="*/ 4410 w 9625"/>
              <a:gd name="connsiteY2" fmla="*/ 659 h 9548"/>
              <a:gd name="connsiteX3" fmla="*/ 0 w 9625"/>
              <a:gd name="connsiteY3" fmla="*/ 8701 h 9548"/>
              <a:gd name="connsiteX4" fmla="*/ 0 w 9625"/>
              <a:gd name="connsiteY4" fmla="*/ 8701 h 9548"/>
              <a:gd name="connsiteX5" fmla="*/ 9625 w 9625"/>
              <a:gd name="connsiteY5" fmla="*/ 9548 h 9548"/>
              <a:gd name="connsiteX6" fmla="*/ 9625 w 9625"/>
              <a:gd name="connsiteY6" fmla="*/ 1121 h 9548"/>
              <a:gd name="connsiteX7" fmla="*/ 9273 w 9625"/>
              <a:gd name="connsiteY7" fmla="*/ 481 h 9548"/>
              <a:gd name="connsiteX0" fmla="*/ 9634 w 10000"/>
              <a:gd name="connsiteY0" fmla="*/ 497 h 9993"/>
              <a:gd name="connsiteX1" fmla="*/ 4839 w 10000"/>
              <a:gd name="connsiteY1" fmla="*/ 497 h 9993"/>
              <a:gd name="connsiteX2" fmla="*/ 4582 w 10000"/>
              <a:gd name="connsiteY2" fmla="*/ 683 h 9993"/>
              <a:gd name="connsiteX3" fmla="*/ 0 w 10000"/>
              <a:gd name="connsiteY3" fmla="*/ 9106 h 9993"/>
              <a:gd name="connsiteX4" fmla="*/ 0 w 10000"/>
              <a:gd name="connsiteY4" fmla="*/ 9106 h 9993"/>
              <a:gd name="connsiteX5" fmla="*/ 10000 w 10000"/>
              <a:gd name="connsiteY5" fmla="*/ 9993 h 9993"/>
              <a:gd name="connsiteX6" fmla="*/ 10000 w 10000"/>
              <a:gd name="connsiteY6" fmla="*/ 1167 h 9993"/>
              <a:gd name="connsiteX7" fmla="*/ 9634 w 10000"/>
              <a:gd name="connsiteY7" fmla="*/ 497 h 9993"/>
              <a:gd name="connsiteX0" fmla="*/ 9634 w 10000"/>
              <a:gd name="connsiteY0" fmla="*/ 497 h 10000"/>
              <a:gd name="connsiteX1" fmla="*/ 4839 w 10000"/>
              <a:gd name="connsiteY1" fmla="*/ 497 h 10000"/>
              <a:gd name="connsiteX2" fmla="*/ 4582 w 10000"/>
              <a:gd name="connsiteY2" fmla="*/ 683 h 10000"/>
              <a:gd name="connsiteX3" fmla="*/ 0 w 10000"/>
              <a:gd name="connsiteY3" fmla="*/ 9112 h 10000"/>
              <a:gd name="connsiteX4" fmla="*/ 0 w 10000"/>
              <a:gd name="connsiteY4" fmla="*/ 9112 h 10000"/>
              <a:gd name="connsiteX5" fmla="*/ 10000 w 10000"/>
              <a:gd name="connsiteY5" fmla="*/ 10000 h 10000"/>
              <a:gd name="connsiteX6" fmla="*/ 10000 w 10000"/>
              <a:gd name="connsiteY6" fmla="*/ 1168 h 10000"/>
              <a:gd name="connsiteX7" fmla="*/ 9634 w 10000"/>
              <a:gd name="connsiteY7" fmla="*/ 497 h 10000"/>
              <a:gd name="connsiteX0" fmla="*/ 9634 w 10000"/>
              <a:gd name="connsiteY0" fmla="*/ 497 h 10000"/>
              <a:gd name="connsiteX1" fmla="*/ 4839 w 10000"/>
              <a:gd name="connsiteY1" fmla="*/ 497 h 10000"/>
              <a:gd name="connsiteX2" fmla="*/ 4582 w 10000"/>
              <a:gd name="connsiteY2" fmla="*/ 683 h 10000"/>
              <a:gd name="connsiteX3" fmla="*/ 0 w 10000"/>
              <a:gd name="connsiteY3" fmla="*/ 9112 h 10000"/>
              <a:gd name="connsiteX4" fmla="*/ 0 w 10000"/>
              <a:gd name="connsiteY4" fmla="*/ 9112 h 10000"/>
              <a:gd name="connsiteX5" fmla="*/ 10000 w 10000"/>
              <a:gd name="connsiteY5" fmla="*/ 10000 h 10000"/>
              <a:gd name="connsiteX6" fmla="*/ 10000 w 10000"/>
              <a:gd name="connsiteY6" fmla="*/ 1168 h 10000"/>
              <a:gd name="connsiteX7" fmla="*/ 9634 w 10000"/>
              <a:gd name="connsiteY7" fmla="*/ 497 h 10000"/>
              <a:gd name="connsiteX0" fmla="*/ 9634 w 10000"/>
              <a:gd name="connsiteY0" fmla="*/ 0 h 9503"/>
              <a:gd name="connsiteX1" fmla="*/ 4839 w 10000"/>
              <a:gd name="connsiteY1" fmla="*/ 0 h 9503"/>
              <a:gd name="connsiteX2" fmla="*/ 4582 w 10000"/>
              <a:gd name="connsiteY2" fmla="*/ 186 h 9503"/>
              <a:gd name="connsiteX3" fmla="*/ 0 w 10000"/>
              <a:gd name="connsiteY3" fmla="*/ 8615 h 9503"/>
              <a:gd name="connsiteX4" fmla="*/ 0 w 10000"/>
              <a:gd name="connsiteY4" fmla="*/ 8615 h 9503"/>
              <a:gd name="connsiteX5" fmla="*/ 10000 w 10000"/>
              <a:gd name="connsiteY5" fmla="*/ 9503 h 9503"/>
              <a:gd name="connsiteX6" fmla="*/ 10000 w 10000"/>
              <a:gd name="connsiteY6" fmla="*/ 671 h 9503"/>
              <a:gd name="connsiteX7" fmla="*/ 9634 w 10000"/>
              <a:gd name="connsiteY7" fmla="*/ 0 h 9503"/>
              <a:gd name="connsiteX0" fmla="*/ 9634 w 10000"/>
              <a:gd name="connsiteY0" fmla="*/ 0 h 10000"/>
              <a:gd name="connsiteX1" fmla="*/ 4839 w 10000"/>
              <a:gd name="connsiteY1" fmla="*/ 0 h 10000"/>
              <a:gd name="connsiteX2" fmla="*/ 4582 w 10000"/>
              <a:gd name="connsiteY2" fmla="*/ 196 h 10000"/>
              <a:gd name="connsiteX3" fmla="*/ 0 w 10000"/>
              <a:gd name="connsiteY3" fmla="*/ 9066 h 10000"/>
              <a:gd name="connsiteX4" fmla="*/ 0 w 10000"/>
              <a:gd name="connsiteY4" fmla="*/ 9066 h 10000"/>
              <a:gd name="connsiteX5" fmla="*/ 10000 w 10000"/>
              <a:gd name="connsiteY5" fmla="*/ 10000 h 10000"/>
              <a:gd name="connsiteX6" fmla="*/ 10000 w 10000"/>
              <a:gd name="connsiteY6" fmla="*/ 706 h 10000"/>
              <a:gd name="connsiteX7" fmla="*/ 9634 w 10000"/>
              <a:gd name="connsiteY7" fmla="*/ 0 h 10000"/>
              <a:gd name="connsiteX0" fmla="*/ 9634 w 10000"/>
              <a:gd name="connsiteY0" fmla="*/ 0 h 10000"/>
              <a:gd name="connsiteX1" fmla="*/ 4839 w 10000"/>
              <a:gd name="connsiteY1" fmla="*/ 0 h 10000"/>
              <a:gd name="connsiteX2" fmla="*/ 4582 w 10000"/>
              <a:gd name="connsiteY2" fmla="*/ 196 h 10000"/>
              <a:gd name="connsiteX3" fmla="*/ 0 w 10000"/>
              <a:gd name="connsiteY3" fmla="*/ 9066 h 10000"/>
              <a:gd name="connsiteX4" fmla="*/ 0 w 10000"/>
              <a:gd name="connsiteY4" fmla="*/ 9066 h 10000"/>
              <a:gd name="connsiteX5" fmla="*/ 10000 w 10000"/>
              <a:gd name="connsiteY5" fmla="*/ 10000 h 10000"/>
              <a:gd name="connsiteX6" fmla="*/ 10000 w 10000"/>
              <a:gd name="connsiteY6" fmla="*/ 706 h 10000"/>
              <a:gd name="connsiteX7" fmla="*/ 9634 w 10000"/>
              <a:gd name="connsiteY7" fmla="*/ 0 h 10000"/>
              <a:gd name="connsiteX0" fmla="*/ 9634 w 10000"/>
              <a:gd name="connsiteY0" fmla="*/ 0 h 10000"/>
              <a:gd name="connsiteX1" fmla="*/ 4839 w 10000"/>
              <a:gd name="connsiteY1" fmla="*/ 0 h 10000"/>
              <a:gd name="connsiteX2" fmla="*/ 4582 w 10000"/>
              <a:gd name="connsiteY2" fmla="*/ 196 h 10000"/>
              <a:gd name="connsiteX3" fmla="*/ 0 w 10000"/>
              <a:gd name="connsiteY3" fmla="*/ 9066 h 10000"/>
              <a:gd name="connsiteX4" fmla="*/ 0 w 10000"/>
              <a:gd name="connsiteY4" fmla="*/ 9066 h 10000"/>
              <a:gd name="connsiteX5" fmla="*/ 10000 w 10000"/>
              <a:gd name="connsiteY5" fmla="*/ 10000 h 10000"/>
              <a:gd name="connsiteX6" fmla="*/ 10000 w 10000"/>
              <a:gd name="connsiteY6" fmla="*/ 706 h 10000"/>
              <a:gd name="connsiteX7" fmla="*/ 9634 w 10000"/>
              <a:gd name="connsiteY7" fmla="*/ 0 h 10000"/>
              <a:gd name="connsiteX0" fmla="*/ 9634 w 10000"/>
              <a:gd name="connsiteY0" fmla="*/ 0 h 9093"/>
              <a:gd name="connsiteX1" fmla="*/ 4839 w 10000"/>
              <a:gd name="connsiteY1" fmla="*/ 0 h 9093"/>
              <a:gd name="connsiteX2" fmla="*/ 4582 w 10000"/>
              <a:gd name="connsiteY2" fmla="*/ 196 h 9093"/>
              <a:gd name="connsiteX3" fmla="*/ 0 w 10000"/>
              <a:gd name="connsiteY3" fmla="*/ 9066 h 9093"/>
              <a:gd name="connsiteX4" fmla="*/ 0 w 10000"/>
              <a:gd name="connsiteY4" fmla="*/ 9066 h 9093"/>
              <a:gd name="connsiteX5" fmla="*/ 10000 w 10000"/>
              <a:gd name="connsiteY5" fmla="*/ 9093 h 9093"/>
              <a:gd name="connsiteX6" fmla="*/ 10000 w 10000"/>
              <a:gd name="connsiteY6" fmla="*/ 706 h 9093"/>
              <a:gd name="connsiteX7" fmla="*/ 9634 w 10000"/>
              <a:gd name="connsiteY7" fmla="*/ 0 h 9093"/>
              <a:gd name="connsiteX0" fmla="*/ 9634 w 10000"/>
              <a:gd name="connsiteY0" fmla="*/ 0 h 11475"/>
              <a:gd name="connsiteX1" fmla="*/ 4839 w 10000"/>
              <a:gd name="connsiteY1" fmla="*/ 0 h 11475"/>
              <a:gd name="connsiteX2" fmla="*/ 4582 w 10000"/>
              <a:gd name="connsiteY2" fmla="*/ 216 h 11475"/>
              <a:gd name="connsiteX3" fmla="*/ 0 w 10000"/>
              <a:gd name="connsiteY3" fmla="*/ 9970 h 11475"/>
              <a:gd name="connsiteX4" fmla="*/ 0 w 10000"/>
              <a:gd name="connsiteY4" fmla="*/ 9970 h 11475"/>
              <a:gd name="connsiteX5" fmla="*/ 10000 w 10000"/>
              <a:gd name="connsiteY5" fmla="*/ 10000 h 11475"/>
              <a:gd name="connsiteX6" fmla="*/ 10000 w 10000"/>
              <a:gd name="connsiteY6" fmla="*/ 776 h 11475"/>
              <a:gd name="connsiteX7" fmla="*/ 9634 w 10000"/>
              <a:gd name="connsiteY7" fmla="*/ 0 h 11475"/>
              <a:gd name="connsiteX0" fmla="*/ 9634 w 10000"/>
              <a:gd name="connsiteY0" fmla="*/ 0 h 11475"/>
              <a:gd name="connsiteX1" fmla="*/ 4839 w 10000"/>
              <a:gd name="connsiteY1" fmla="*/ 0 h 11475"/>
              <a:gd name="connsiteX2" fmla="*/ 4582 w 10000"/>
              <a:gd name="connsiteY2" fmla="*/ 216 h 11475"/>
              <a:gd name="connsiteX3" fmla="*/ 0 w 10000"/>
              <a:gd name="connsiteY3" fmla="*/ 9970 h 11475"/>
              <a:gd name="connsiteX4" fmla="*/ 0 w 10000"/>
              <a:gd name="connsiteY4" fmla="*/ 9970 h 11475"/>
              <a:gd name="connsiteX5" fmla="*/ 10000 w 10000"/>
              <a:gd name="connsiteY5" fmla="*/ 10000 h 11475"/>
              <a:gd name="connsiteX6" fmla="*/ 10000 w 10000"/>
              <a:gd name="connsiteY6" fmla="*/ 776 h 11475"/>
              <a:gd name="connsiteX7" fmla="*/ 9634 w 10000"/>
              <a:gd name="connsiteY7" fmla="*/ 0 h 11475"/>
              <a:gd name="connsiteX0" fmla="*/ 9634 w 10000"/>
              <a:gd name="connsiteY0" fmla="*/ 0 h 11475"/>
              <a:gd name="connsiteX1" fmla="*/ 4839 w 10000"/>
              <a:gd name="connsiteY1" fmla="*/ 0 h 11475"/>
              <a:gd name="connsiteX2" fmla="*/ 4582 w 10000"/>
              <a:gd name="connsiteY2" fmla="*/ 216 h 11475"/>
              <a:gd name="connsiteX3" fmla="*/ 0 w 10000"/>
              <a:gd name="connsiteY3" fmla="*/ 9970 h 11475"/>
              <a:gd name="connsiteX4" fmla="*/ 0 w 10000"/>
              <a:gd name="connsiteY4" fmla="*/ 9970 h 11475"/>
              <a:gd name="connsiteX5" fmla="*/ 10000 w 10000"/>
              <a:gd name="connsiteY5" fmla="*/ 10000 h 11475"/>
              <a:gd name="connsiteX6" fmla="*/ 10000 w 10000"/>
              <a:gd name="connsiteY6" fmla="*/ 776 h 11475"/>
              <a:gd name="connsiteX7" fmla="*/ 9634 w 10000"/>
              <a:gd name="connsiteY7" fmla="*/ 0 h 11475"/>
              <a:gd name="connsiteX0" fmla="*/ 9634 w 10000"/>
              <a:gd name="connsiteY0" fmla="*/ 0 h 10000"/>
              <a:gd name="connsiteX1" fmla="*/ 4839 w 10000"/>
              <a:gd name="connsiteY1" fmla="*/ 0 h 10000"/>
              <a:gd name="connsiteX2" fmla="*/ 4582 w 10000"/>
              <a:gd name="connsiteY2" fmla="*/ 216 h 10000"/>
              <a:gd name="connsiteX3" fmla="*/ 0 w 10000"/>
              <a:gd name="connsiteY3" fmla="*/ 9970 h 10000"/>
              <a:gd name="connsiteX4" fmla="*/ 0 w 10000"/>
              <a:gd name="connsiteY4" fmla="*/ 9970 h 10000"/>
              <a:gd name="connsiteX5" fmla="*/ 10000 w 10000"/>
              <a:gd name="connsiteY5" fmla="*/ 10000 h 10000"/>
              <a:gd name="connsiteX6" fmla="*/ 10000 w 10000"/>
              <a:gd name="connsiteY6" fmla="*/ 776 h 10000"/>
              <a:gd name="connsiteX7" fmla="*/ 9634 w 10000"/>
              <a:gd name="connsiteY7" fmla="*/ 0 h 10000"/>
              <a:gd name="connsiteX0" fmla="*/ 9634 w 10000"/>
              <a:gd name="connsiteY0" fmla="*/ 0 h 10000"/>
              <a:gd name="connsiteX1" fmla="*/ 4839 w 10000"/>
              <a:gd name="connsiteY1" fmla="*/ 0 h 10000"/>
              <a:gd name="connsiteX2" fmla="*/ 4582 w 10000"/>
              <a:gd name="connsiteY2" fmla="*/ 216 h 10000"/>
              <a:gd name="connsiteX3" fmla="*/ 0 w 10000"/>
              <a:gd name="connsiteY3" fmla="*/ 9970 h 10000"/>
              <a:gd name="connsiteX4" fmla="*/ 0 w 10000"/>
              <a:gd name="connsiteY4" fmla="*/ 9970 h 10000"/>
              <a:gd name="connsiteX5" fmla="*/ 2122 w 10000"/>
              <a:gd name="connsiteY5" fmla="*/ 9970 h 10000"/>
              <a:gd name="connsiteX6" fmla="*/ 10000 w 10000"/>
              <a:gd name="connsiteY6" fmla="*/ 10000 h 10000"/>
              <a:gd name="connsiteX7" fmla="*/ 10000 w 10000"/>
              <a:gd name="connsiteY7" fmla="*/ 776 h 10000"/>
              <a:gd name="connsiteX8" fmla="*/ 9634 w 10000"/>
              <a:gd name="connsiteY8" fmla="*/ 0 h 10000"/>
              <a:gd name="connsiteX0" fmla="*/ 9634 w 10000"/>
              <a:gd name="connsiteY0" fmla="*/ 0 h 10000"/>
              <a:gd name="connsiteX1" fmla="*/ 4839 w 10000"/>
              <a:gd name="connsiteY1" fmla="*/ 0 h 10000"/>
              <a:gd name="connsiteX2" fmla="*/ 4582 w 10000"/>
              <a:gd name="connsiteY2" fmla="*/ 216 h 10000"/>
              <a:gd name="connsiteX3" fmla="*/ 0 w 10000"/>
              <a:gd name="connsiteY3" fmla="*/ 9970 h 10000"/>
              <a:gd name="connsiteX4" fmla="*/ 0 w 10000"/>
              <a:gd name="connsiteY4" fmla="*/ 9970 h 10000"/>
              <a:gd name="connsiteX5" fmla="*/ 2122 w 10000"/>
              <a:gd name="connsiteY5" fmla="*/ 9970 h 10000"/>
              <a:gd name="connsiteX6" fmla="*/ 2122 w 10000"/>
              <a:gd name="connsiteY6" fmla="*/ 9970 h 10000"/>
              <a:gd name="connsiteX7" fmla="*/ 10000 w 10000"/>
              <a:gd name="connsiteY7" fmla="*/ 10000 h 10000"/>
              <a:gd name="connsiteX8" fmla="*/ 10000 w 10000"/>
              <a:gd name="connsiteY8" fmla="*/ 776 h 10000"/>
              <a:gd name="connsiteX9" fmla="*/ 9634 w 10000"/>
              <a:gd name="connsiteY9" fmla="*/ 0 h 10000"/>
              <a:gd name="connsiteX0" fmla="*/ 9634 w 10000"/>
              <a:gd name="connsiteY0" fmla="*/ 0 h 10000"/>
              <a:gd name="connsiteX1" fmla="*/ 4839 w 10000"/>
              <a:gd name="connsiteY1" fmla="*/ 0 h 10000"/>
              <a:gd name="connsiteX2" fmla="*/ 4582 w 10000"/>
              <a:gd name="connsiteY2" fmla="*/ 216 h 10000"/>
              <a:gd name="connsiteX3" fmla="*/ 2129 w 10000"/>
              <a:gd name="connsiteY3" fmla="*/ 5469 h 10000"/>
              <a:gd name="connsiteX4" fmla="*/ 0 w 10000"/>
              <a:gd name="connsiteY4" fmla="*/ 9970 h 10000"/>
              <a:gd name="connsiteX5" fmla="*/ 0 w 10000"/>
              <a:gd name="connsiteY5" fmla="*/ 9970 h 10000"/>
              <a:gd name="connsiteX6" fmla="*/ 2122 w 10000"/>
              <a:gd name="connsiteY6" fmla="*/ 9970 h 10000"/>
              <a:gd name="connsiteX7" fmla="*/ 2122 w 10000"/>
              <a:gd name="connsiteY7" fmla="*/ 9970 h 10000"/>
              <a:gd name="connsiteX8" fmla="*/ 10000 w 10000"/>
              <a:gd name="connsiteY8" fmla="*/ 10000 h 10000"/>
              <a:gd name="connsiteX9" fmla="*/ 10000 w 10000"/>
              <a:gd name="connsiteY9" fmla="*/ 776 h 10000"/>
              <a:gd name="connsiteX10" fmla="*/ 9634 w 10000"/>
              <a:gd name="connsiteY10" fmla="*/ 0 h 10000"/>
              <a:gd name="connsiteX0" fmla="*/ 9634 w 10000"/>
              <a:gd name="connsiteY0" fmla="*/ 0 h 10000"/>
              <a:gd name="connsiteX1" fmla="*/ 4839 w 10000"/>
              <a:gd name="connsiteY1" fmla="*/ 0 h 10000"/>
              <a:gd name="connsiteX2" fmla="*/ 4582 w 10000"/>
              <a:gd name="connsiteY2" fmla="*/ 216 h 10000"/>
              <a:gd name="connsiteX3" fmla="*/ 2129 w 10000"/>
              <a:gd name="connsiteY3" fmla="*/ 5469 h 10000"/>
              <a:gd name="connsiteX4" fmla="*/ 0 w 10000"/>
              <a:gd name="connsiteY4" fmla="*/ 9970 h 10000"/>
              <a:gd name="connsiteX5" fmla="*/ 2122 w 10000"/>
              <a:gd name="connsiteY5" fmla="*/ 9970 h 10000"/>
              <a:gd name="connsiteX6" fmla="*/ 2122 w 10000"/>
              <a:gd name="connsiteY6" fmla="*/ 9970 h 10000"/>
              <a:gd name="connsiteX7" fmla="*/ 10000 w 10000"/>
              <a:gd name="connsiteY7" fmla="*/ 10000 h 10000"/>
              <a:gd name="connsiteX8" fmla="*/ 10000 w 10000"/>
              <a:gd name="connsiteY8" fmla="*/ 776 h 10000"/>
              <a:gd name="connsiteX9" fmla="*/ 9634 w 10000"/>
              <a:gd name="connsiteY9" fmla="*/ 0 h 10000"/>
              <a:gd name="connsiteX0" fmla="*/ 7512 w 7878"/>
              <a:gd name="connsiteY0" fmla="*/ 0 h 10000"/>
              <a:gd name="connsiteX1" fmla="*/ 2717 w 7878"/>
              <a:gd name="connsiteY1" fmla="*/ 0 h 10000"/>
              <a:gd name="connsiteX2" fmla="*/ 2460 w 7878"/>
              <a:gd name="connsiteY2" fmla="*/ 216 h 10000"/>
              <a:gd name="connsiteX3" fmla="*/ 7 w 7878"/>
              <a:gd name="connsiteY3" fmla="*/ 5469 h 10000"/>
              <a:gd name="connsiteX4" fmla="*/ 0 w 7878"/>
              <a:gd name="connsiteY4" fmla="*/ 9970 h 10000"/>
              <a:gd name="connsiteX5" fmla="*/ 0 w 7878"/>
              <a:gd name="connsiteY5" fmla="*/ 9970 h 10000"/>
              <a:gd name="connsiteX6" fmla="*/ 7878 w 7878"/>
              <a:gd name="connsiteY6" fmla="*/ 10000 h 10000"/>
              <a:gd name="connsiteX7" fmla="*/ 7878 w 7878"/>
              <a:gd name="connsiteY7" fmla="*/ 776 h 10000"/>
              <a:gd name="connsiteX8" fmla="*/ 7512 w 7878"/>
              <a:gd name="connsiteY8" fmla="*/ 0 h 10000"/>
              <a:gd name="connsiteX0" fmla="*/ 9535 w 10045"/>
              <a:gd name="connsiteY0" fmla="*/ 0 h 9970"/>
              <a:gd name="connsiteX1" fmla="*/ 3449 w 10045"/>
              <a:gd name="connsiteY1" fmla="*/ 0 h 9970"/>
              <a:gd name="connsiteX2" fmla="*/ 3123 w 10045"/>
              <a:gd name="connsiteY2" fmla="*/ 216 h 9970"/>
              <a:gd name="connsiteX3" fmla="*/ 9 w 10045"/>
              <a:gd name="connsiteY3" fmla="*/ 5469 h 9970"/>
              <a:gd name="connsiteX4" fmla="*/ 0 w 10045"/>
              <a:gd name="connsiteY4" fmla="*/ 9970 h 9970"/>
              <a:gd name="connsiteX5" fmla="*/ 0 w 10045"/>
              <a:gd name="connsiteY5" fmla="*/ 9970 h 9970"/>
              <a:gd name="connsiteX6" fmla="*/ 10045 w 10045"/>
              <a:gd name="connsiteY6" fmla="*/ 9955 h 9970"/>
              <a:gd name="connsiteX7" fmla="*/ 10000 w 10045"/>
              <a:gd name="connsiteY7" fmla="*/ 776 h 9970"/>
              <a:gd name="connsiteX8" fmla="*/ 9535 w 10045"/>
              <a:gd name="connsiteY8" fmla="*/ 0 h 9970"/>
              <a:gd name="connsiteX0" fmla="*/ 9492 w 10000"/>
              <a:gd name="connsiteY0" fmla="*/ 0 h 10000"/>
              <a:gd name="connsiteX1" fmla="*/ 3434 w 10000"/>
              <a:gd name="connsiteY1" fmla="*/ 0 h 10000"/>
              <a:gd name="connsiteX2" fmla="*/ 3109 w 10000"/>
              <a:gd name="connsiteY2" fmla="*/ 217 h 10000"/>
              <a:gd name="connsiteX3" fmla="*/ 9 w 10000"/>
              <a:gd name="connsiteY3" fmla="*/ 5485 h 10000"/>
              <a:gd name="connsiteX4" fmla="*/ 0 w 10000"/>
              <a:gd name="connsiteY4" fmla="*/ 10000 h 10000"/>
              <a:gd name="connsiteX5" fmla="*/ 0 w 10000"/>
              <a:gd name="connsiteY5" fmla="*/ 10000 h 10000"/>
              <a:gd name="connsiteX6" fmla="*/ 10000 w 10000"/>
              <a:gd name="connsiteY6" fmla="*/ 9985 h 10000"/>
              <a:gd name="connsiteX7" fmla="*/ 9955 w 10000"/>
              <a:gd name="connsiteY7" fmla="*/ 778 h 10000"/>
              <a:gd name="connsiteX8" fmla="*/ 9492 w 10000"/>
              <a:gd name="connsiteY8" fmla="*/ 0 h 10000"/>
              <a:gd name="connsiteX0" fmla="*/ 9492 w 9991"/>
              <a:gd name="connsiteY0" fmla="*/ 0 h 10000"/>
              <a:gd name="connsiteX1" fmla="*/ 3434 w 9991"/>
              <a:gd name="connsiteY1" fmla="*/ 0 h 10000"/>
              <a:gd name="connsiteX2" fmla="*/ 3109 w 9991"/>
              <a:gd name="connsiteY2" fmla="*/ 217 h 10000"/>
              <a:gd name="connsiteX3" fmla="*/ 9 w 9991"/>
              <a:gd name="connsiteY3" fmla="*/ 5485 h 10000"/>
              <a:gd name="connsiteX4" fmla="*/ 0 w 9991"/>
              <a:gd name="connsiteY4" fmla="*/ 10000 h 10000"/>
              <a:gd name="connsiteX5" fmla="*/ 0 w 9991"/>
              <a:gd name="connsiteY5" fmla="*/ 10000 h 10000"/>
              <a:gd name="connsiteX6" fmla="*/ 9991 w 9991"/>
              <a:gd name="connsiteY6" fmla="*/ 9955 h 10000"/>
              <a:gd name="connsiteX7" fmla="*/ 9955 w 9991"/>
              <a:gd name="connsiteY7" fmla="*/ 778 h 10000"/>
              <a:gd name="connsiteX8" fmla="*/ 9492 w 9991"/>
              <a:gd name="connsiteY8" fmla="*/ 0 h 10000"/>
              <a:gd name="connsiteX0" fmla="*/ 9501 w 9973"/>
              <a:gd name="connsiteY0" fmla="*/ 0 h 10000"/>
              <a:gd name="connsiteX1" fmla="*/ 3437 w 9973"/>
              <a:gd name="connsiteY1" fmla="*/ 0 h 10000"/>
              <a:gd name="connsiteX2" fmla="*/ 3112 w 9973"/>
              <a:gd name="connsiteY2" fmla="*/ 217 h 10000"/>
              <a:gd name="connsiteX3" fmla="*/ 9 w 9973"/>
              <a:gd name="connsiteY3" fmla="*/ 5485 h 10000"/>
              <a:gd name="connsiteX4" fmla="*/ 0 w 9973"/>
              <a:gd name="connsiteY4" fmla="*/ 10000 h 10000"/>
              <a:gd name="connsiteX5" fmla="*/ 0 w 9973"/>
              <a:gd name="connsiteY5" fmla="*/ 10000 h 10000"/>
              <a:gd name="connsiteX6" fmla="*/ 9973 w 9973"/>
              <a:gd name="connsiteY6" fmla="*/ 9970 h 10000"/>
              <a:gd name="connsiteX7" fmla="*/ 9964 w 9973"/>
              <a:gd name="connsiteY7" fmla="*/ 778 h 10000"/>
              <a:gd name="connsiteX8" fmla="*/ 9501 w 9973"/>
              <a:gd name="connsiteY8" fmla="*/ 0 h 10000"/>
              <a:gd name="connsiteX0" fmla="*/ 9527 w 10000"/>
              <a:gd name="connsiteY0" fmla="*/ 0 h 10015"/>
              <a:gd name="connsiteX1" fmla="*/ 3446 w 10000"/>
              <a:gd name="connsiteY1" fmla="*/ 0 h 10015"/>
              <a:gd name="connsiteX2" fmla="*/ 3120 w 10000"/>
              <a:gd name="connsiteY2" fmla="*/ 217 h 10015"/>
              <a:gd name="connsiteX3" fmla="*/ 9 w 10000"/>
              <a:gd name="connsiteY3" fmla="*/ 5485 h 10015"/>
              <a:gd name="connsiteX4" fmla="*/ 0 w 10000"/>
              <a:gd name="connsiteY4" fmla="*/ 10000 h 10015"/>
              <a:gd name="connsiteX5" fmla="*/ 0 w 10000"/>
              <a:gd name="connsiteY5" fmla="*/ 10000 h 10015"/>
              <a:gd name="connsiteX6" fmla="*/ 10000 w 10000"/>
              <a:gd name="connsiteY6" fmla="*/ 10015 h 10015"/>
              <a:gd name="connsiteX7" fmla="*/ 9991 w 10000"/>
              <a:gd name="connsiteY7" fmla="*/ 778 h 10015"/>
              <a:gd name="connsiteX8" fmla="*/ 9527 w 10000"/>
              <a:gd name="connsiteY8" fmla="*/ 0 h 10015"/>
              <a:gd name="connsiteX0" fmla="*/ 9527 w 10740"/>
              <a:gd name="connsiteY0" fmla="*/ 0 h 10015"/>
              <a:gd name="connsiteX1" fmla="*/ 3446 w 10740"/>
              <a:gd name="connsiteY1" fmla="*/ 0 h 10015"/>
              <a:gd name="connsiteX2" fmla="*/ 3120 w 10740"/>
              <a:gd name="connsiteY2" fmla="*/ 217 h 10015"/>
              <a:gd name="connsiteX3" fmla="*/ 9 w 10740"/>
              <a:gd name="connsiteY3" fmla="*/ 5485 h 10015"/>
              <a:gd name="connsiteX4" fmla="*/ 0 w 10740"/>
              <a:gd name="connsiteY4" fmla="*/ 10000 h 10015"/>
              <a:gd name="connsiteX5" fmla="*/ 0 w 10740"/>
              <a:gd name="connsiteY5" fmla="*/ 10000 h 10015"/>
              <a:gd name="connsiteX6" fmla="*/ 10000 w 10740"/>
              <a:gd name="connsiteY6" fmla="*/ 10015 h 10015"/>
              <a:gd name="connsiteX7" fmla="*/ 9998 w 10740"/>
              <a:gd name="connsiteY7" fmla="*/ 8673 h 10015"/>
              <a:gd name="connsiteX8" fmla="*/ 9991 w 10740"/>
              <a:gd name="connsiteY8" fmla="*/ 778 h 10015"/>
              <a:gd name="connsiteX9" fmla="*/ 9527 w 10740"/>
              <a:gd name="connsiteY9" fmla="*/ 0 h 10015"/>
              <a:gd name="connsiteX0" fmla="*/ 9527 w 10740"/>
              <a:gd name="connsiteY0" fmla="*/ 0 h 10015"/>
              <a:gd name="connsiteX1" fmla="*/ 3446 w 10740"/>
              <a:gd name="connsiteY1" fmla="*/ 0 h 10015"/>
              <a:gd name="connsiteX2" fmla="*/ 3120 w 10740"/>
              <a:gd name="connsiteY2" fmla="*/ 217 h 10015"/>
              <a:gd name="connsiteX3" fmla="*/ 9 w 10740"/>
              <a:gd name="connsiteY3" fmla="*/ 5485 h 10015"/>
              <a:gd name="connsiteX4" fmla="*/ 0 w 10740"/>
              <a:gd name="connsiteY4" fmla="*/ 10000 h 10015"/>
              <a:gd name="connsiteX5" fmla="*/ 0 w 10740"/>
              <a:gd name="connsiteY5" fmla="*/ 10000 h 10015"/>
              <a:gd name="connsiteX6" fmla="*/ 10000 w 10740"/>
              <a:gd name="connsiteY6" fmla="*/ 10015 h 10015"/>
              <a:gd name="connsiteX7" fmla="*/ 9998 w 10740"/>
              <a:gd name="connsiteY7" fmla="*/ 8673 h 10015"/>
              <a:gd name="connsiteX8" fmla="*/ 9998 w 10740"/>
              <a:gd name="connsiteY8" fmla="*/ 8673 h 10015"/>
              <a:gd name="connsiteX9" fmla="*/ 9991 w 10740"/>
              <a:gd name="connsiteY9" fmla="*/ 778 h 10015"/>
              <a:gd name="connsiteX10" fmla="*/ 9527 w 10740"/>
              <a:gd name="connsiteY10" fmla="*/ 0 h 10015"/>
              <a:gd name="connsiteX0" fmla="*/ 9527 w 10740"/>
              <a:gd name="connsiteY0" fmla="*/ 0 h 10015"/>
              <a:gd name="connsiteX1" fmla="*/ 3446 w 10740"/>
              <a:gd name="connsiteY1" fmla="*/ 0 h 10015"/>
              <a:gd name="connsiteX2" fmla="*/ 3120 w 10740"/>
              <a:gd name="connsiteY2" fmla="*/ 217 h 10015"/>
              <a:gd name="connsiteX3" fmla="*/ 614 w 10740"/>
              <a:gd name="connsiteY3" fmla="*/ 4455 h 10015"/>
              <a:gd name="connsiteX4" fmla="*/ 9 w 10740"/>
              <a:gd name="connsiteY4" fmla="*/ 5485 h 10015"/>
              <a:gd name="connsiteX5" fmla="*/ 0 w 10740"/>
              <a:gd name="connsiteY5" fmla="*/ 10000 h 10015"/>
              <a:gd name="connsiteX6" fmla="*/ 0 w 10740"/>
              <a:gd name="connsiteY6" fmla="*/ 10000 h 10015"/>
              <a:gd name="connsiteX7" fmla="*/ 10000 w 10740"/>
              <a:gd name="connsiteY7" fmla="*/ 10015 h 10015"/>
              <a:gd name="connsiteX8" fmla="*/ 9998 w 10740"/>
              <a:gd name="connsiteY8" fmla="*/ 8673 h 10015"/>
              <a:gd name="connsiteX9" fmla="*/ 9998 w 10740"/>
              <a:gd name="connsiteY9" fmla="*/ 8673 h 10015"/>
              <a:gd name="connsiteX10" fmla="*/ 9991 w 10740"/>
              <a:gd name="connsiteY10" fmla="*/ 778 h 10015"/>
              <a:gd name="connsiteX11" fmla="*/ 9527 w 10740"/>
              <a:gd name="connsiteY11" fmla="*/ 0 h 10015"/>
              <a:gd name="connsiteX0" fmla="*/ 9527 w 10740"/>
              <a:gd name="connsiteY0" fmla="*/ 0 h 10015"/>
              <a:gd name="connsiteX1" fmla="*/ 3446 w 10740"/>
              <a:gd name="connsiteY1" fmla="*/ 0 h 10015"/>
              <a:gd name="connsiteX2" fmla="*/ 3120 w 10740"/>
              <a:gd name="connsiteY2" fmla="*/ 217 h 10015"/>
              <a:gd name="connsiteX3" fmla="*/ 614 w 10740"/>
              <a:gd name="connsiteY3" fmla="*/ 4455 h 10015"/>
              <a:gd name="connsiteX4" fmla="*/ 614 w 10740"/>
              <a:gd name="connsiteY4" fmla="*/ 4455 h 10015"/>
              <a:gd name="connsiteX5" fmla="*/ 9 w 10740"/>
              <a:gd name="connsiteY5" fmla="*/ 5485 h 10015"/>
              <a:gd name="connsiteX6" fmla="*/ 0 w 10740"/>
              <a:gd name="connsiteY6" fmla="*/ 10000 h 10015"/>
              <a:gd name="connsiteX7" fmla="*/ 0 w 10740"/>
              <a:gd name="connsiteY7" fmla="*/ 10000 h 10015"/>
              <a:gd name="connsiteX8" fmla="*/ 10000 w 10740"/>
              <a:gd name="connsiteY8" fmla="*/ 10015 h 10015"/>
              <a:gd name="connsiteX9" fmla="*/ 9998 w 10740"/>
              <a:gd name="connsiteY9" fmla="*/ 8673 h 10015"/>
              <a:gd name="connsiteX10" fmla="*/ 9998 w 10740"/>
              <a:gd name="connsiteY10" fmla="*/ 8673 h 10015"/>
              <a:gd name="connsiteX11" fmla="*/ 9991 w 10740"/>
              <a:gd name="connsiteY11" fmla="*/ 778 h 10015"/>
              <a:gd name="connsiteX12" fmla="*/ 9527 w 10740"/>
              <a:gd name="connsiteY12" fmla="*/ 0 h 10015"/>
              <a:gd name="connsiteX0" fmla="*/ 9527 w 10027"/>
              <a:gd name="connsiteY0" fmla="*/ 0 h 10000"/>
              <a:gd name="connsiteX1" fmla="*/ 3446 w 10027"/>
              <a:gd name="connsiteY1" fmla="*/ 0 h 10000"/>
              <a:gd name="connsiteX2" fmla="*/ 3120 w 10027"/>
              <a:gd name="connsiteY2" fmla="*/ 217 h 10000"/>
              <a:gd name="connsiteX3" fmla="*/ 614 w 10027"/>
              <a:gd name="connsiteY3" fmla="*/ 4455 h 10000"/>
              <a:gd name="connsiteX4" fmla="*/ 614 w 10027"/>
              <a:gd name="connsiteY4" fmla="*/ 4455 h 10000"/>
              <a:gd name="connsiteX5" fmla="*/ 9 w 10027"/>
              <a:gd name="connsiteY5" fmla="*/ 5485 h 10000"/>
              <a:gd name="connsiteX6" fmla="*/ 0 w 10027"/>
              <a:gd name="connsiteY6" fmla="*/ 10000 h 10000"/>
              <a:gd name="connsiteX7" fmla="*/ 0 w 10027"/>
              <a:gd name="connsiteY7" fmla="*/ 10000 h 10000"/>
              <a:gd name="connsiteX8" fmla="*/ 9998 w 10027"/>
              <a:gd name="connsiteY8" fmla="*/ 8673 h 10000"/>
              <a:gd name="connsiteX9" fmla="*/ 9998 w 10027"/>
              <a:gd name="connsiteY9" fmla="*/ 8673 h 10000"/>
              <a:gd name="connsiteX10" fmla="*/ 9991 w 10027"/>
              <a:gd name="connsiteY10" fmla="*/ 778 h 10000"/>
              <a:gd name="connsiteX11" fmla="*/ 9527 w 10027"/>
              <a:gd name="connsiteY11" fmla="*/ 0 h 10000"/>
              <a:gd name="connsiteX0" fmla="*/ 9527 w 10027"/>
              <a:gd name="connsiteY0" fmla="*/ 0 h 10000"/>
              <a:gd name="connsiteX1" fmla="*/ 3446 w 10027"/>
              <a:gd name="connsiteY1" fmla="*/ 0 h 10000"/>
              <a:gd name="connsiteX2" fmla="*/ 3120 w 10027"/>
              <a:gd name="connsiteY2" fmla="*/ 217 h 10000"/>
              <a:gd name="connsiteX3" fmla="*/ 614 w 10027"/>
              <a:gd name="connsiteY3" fmla="*/ 4455 h 10000"/>
              <a:gd name="connsiteX4" fmla="*/ 614 w 10027"/>
              <a:gd name="connsiteY4" fmla="*/ 4455 h 10000"/>
              <a:gd name="connsiteX5" fmla="*/ 0 w 10027"/>
              <a:gd name="connsiteY5" fmla="*/ 10000 h 10000"/>
              <a:gd name="connsiteX6" fmla="*/ 0 w 10027"/>
              <a:gd name="connsiteY6" fmla="*/ 10000 h 10000"/>
              <a:gd name="connsiteX7" fmla="*/ 9998 w 10027"/>
              <a:gd name="connsiteY7" fmla="*/ 8673 h 10000"/>
              <a:gd name="connsiteX8" fmla="*/ 9998 w 10027"/>
              <a:gd name="connsiteY8" fmla="*/ 8673 h 10000"/>
              <a:gd name="connsiteX9" fmla="*/ 9991 w 10027"/>
              <a:gd name="connsiteY9" fmla="*/ 778 h 10000"/>
              <a:gd name="connsiteX10" fmla="*/ 9527 w 10027"/>
              <a:gd name="connsiteY10" fmla="*/ 0 h 10000"/>
              <a:gd name="connsiteX0" fmla="*/ 9527 w 10027"/>
              <a:gd name="connsiteY0" fmla="*/ 0 h 10000"/>
              <a:gd name="connsiteX1" fmla="*/ 3446 w 10027"/>
              <a:gd name="connsiteY1" fmla="*/ 0 h 10000"/>
              <a:gd name="connsiteX2" fmla="*/ 3120 w 10027"/>
              <a:gd name="connsiteY2" fmla="*/ 217 h 10000"/>
              <a:gd name="connsiteX3" fmla="*/ 614 w 10027"/>
              <a:gd name="connsiteY3" fmla="*/ 4455 h 10000"/>
              <a:gd name="connsiteX4" fmla="*/ 614 w 10027"/>
              <a:gd name="connsiteY4" fmla="*/ 4455 h 10000"/>
              <a:gd name="connsiteX5" fmla="*/ 0 w 10027"/>
              <a:gd name="connsiteY5" fmla="*/ 10000 h 10000"/>
              <a:gd name="connsiteX6" fmla="*/ 610 w 10027"/>
              <a:gd name="connsiteY6" fmla="*/ 8624 h 10000"/>
              <a:gd name="connsiteX7" fmla="*/ 9998 w 10027"/>
              <a:gd name="connsiteY7" fmla="*/ 8673 h 10000"/>
              <a:gd name="connsiteX8" fmla="*/ 9998 w 10027"/>
              <a:gd name="connsiteY8" fmla="*/ 8673 h 10000"/>
              <a:gd name="connsiteX9" fmla="*/ 9991 w 10027"/>
              <a:gd name="connsiteY9" fmla="*/ 778 h 10000"/>
              <a:gd name="connsiteX10" fmla="*/ 9527 w 10027"/>
              <a:gd name="connsiteY10" fmla="*/ 0 h 10000"/>
              <a:gd name="connsiteX0" fmla="*/ 9611 w 10111"/>
              <a:gd name="connsiteY0" fmla="*/ 0 h 8673"/>
              <a:gd name="connsiteX1" fmla="*/ 3530 w 10111"/>
              <a:gd name="connsiteY1" fmla="*/ 0 h 8673"/>
              <a:gd name="connsiteX2" fmla="*/ 3204 w 10111"/>
              <a:gd name="connsiteY2" fmla="*/ 217 h 8673"/>
              <a:gd name="connsiteX3" fmla="*/ 698 w 10111"/>
              <a:gd name="connsiteY3" fmla="*/ 4455 h 8673"/>
              <a:gd name="connsiteX4" fmla="*/ 698 w 10111"/>
              <a:gd name="connsiteY4" fmla="*/ 4455 h 8673"/>
              <a:gd name="connsiteX5" fmla="*/ 694 w 10111"/>
              <a:gd name="connsiteY5" fmla="*/ 8624 h 8673"/>
              <a:gd name="connsiteX6" fmla="*/ 10082 w 10111"/>
              <a:gd name="connsiteY6" fmla="*/ 8673 h 8673"/>
              <a:gd name="connsiteX7" fmla="*/ 10082 w 10111"/>
              <a:gd name="connsiteY7" fmla="*/ 8673 h 8673"/>
              <a:gd name="connsiteX8" fmla="*/ 10075 w 10111"/>
              <a:gd name="connsiteY8" fmla="*/ 778 h 8673"/>
              <a:gd name="connsiteX9" fmla="*/ 9611 w 10111"/>
              <a:gd name="connsiteY9" fmla="*/ 0 h 8673"/>
              <a:gd name="connsiteX0" fmla="*/ 9505 w 10000"/>
              <a:gd name="connsiteY0" fmla="*/ 0 h 10000"/>
              <a:gd name="connsiteX1" fmla="*/ 3491 w 10000"/>
              <a:gd name="connsiteY1" fmla="*/ 0 h 10000"/>
              <a:gd name="connsiteX2" fmla="*/ 3169 w 10000"/>
              <a:gd name="connsiteY2" fmla="*/ 250 h 10000"/>
              <a:gd name="connsiteX3" fmla="*/ 690 w 10000"/>
              <a:gd name="connsiteY3" fmla="*/ 5137 h 10000"/>
              <a:gd name="connsiteX4" fmla="*/ 690 w 10000"/>
              <a:gd name="connsiteY4" fmla="*/ 5137 h 10000"/>
              <a:gd name="connsiteX5" fmla="*/ 686 w 10000"/>
              <a:gd name="connsiteY5" fmla="*/ 9957 h 10000"/>
              <a:gd name="connsiteX6" fmla="*/ 9971 w 10000"/>
              <a:gd name="connsiteY6" fmla="*/ 10000 h 10000"/>
              <a:gd name="connsiteX7" fmla="*/ 9971 w 10000"/>
              <a:gd name="connsiteY7" fmla="*/ 10000 h 10000"/>
              <a:gd name="connsiteX8" fmla="*/ 9964 w 10000"/>
              <a:gd name="connsiteY8" fmla="*/ 897 h 10000"/>
              <a:gd name="connsiteX9" fmla="*/ 9505 w 10000"/>
              <a:gd name="connsiteY9" fmla="*/ 0 h 10000"/>
              <a:gd name="connsiteX0" fmla="*/ 8819 w 9314"/>
              <a:gd name="connsiteY0" fmla="*/ 0 h 10000"/>
              <a:gd name="connsiteX1" fmla="*/ 2805 w 9314"/>
              <a:gd name="connsiteY1" fmla="*/ 0 h 10000"/>
              <a:gd name="connsiteX2" fmla="*/ 2483 w 9314"/>
              <a:gd name="connsiteY2" fmla="*/ 250 h 10000"/>
              <a:gd name="connsiteX3" fmla="*/ 4 w 9314"/>
              <a:gd name="connsiteY3" fmla="*/ 5137 h 10000"/>
              <a:gd name="connsiteX4" fmla="*/ 0 w 9314"/>
              <a:gd name="connsiteY4" fmla="*/ 9957 h 10000"/>
              <a:gd name="connsiteX5" fmla="*/ 9285 w 9314"/>
              <a:gd name="connsiteY5" fmla="*/ 10000 h 10000"/>
              <a:gd name="connsiteX6" fmla="*/ 9285 w 9314"/>
              <a:gd name="connsiteY6" fmla="*/ 10000 h 10000"/>
              <a:gd name="connsiteX7" fmla="*/ 9278 w 9314"/>
              <a:gd name="connsiteY7" fmla="*/ 897 h 10000"/>
              <a:gd name="connsiteX8" fmla="*/ 8819 w 9314"/>
              <a:gd name="connsiteY8" fmla="*/ 0 h 10000"/>
              <a:gd name="connsiteX0" fmla="*/ 9483 w 10014"/>
              <a:gd name="connsiteY0" fmla="*/ 0 h 10000"/>
              <a:gd name="connsiteX1" fmla="*/ 3026 w 10014"/>
              <a:gd name="connsiteY1" fmla="*/ 0 h 10000"/>
              <a:gd name="connsiteX2" fmla="*/ 2680 w 10014"/>
              <a:gd name="connsiteY2" fmla="*/ 250 h 10000"/>
              <a:gd name="connsiteX3" fmla="*/ 18 w 10014"/>
              <a:gd name="connsiteY3" fmla="*/ 5137 h 10000"/>
              <a:gd name="connsiteX4" fmla="*/ 0 w 10014"/>
              <a:gd name="connsiteY4" fmla="*/ 9970 h 10000"/>
              <a:gd name="connsiteX5" fmla="*/ 9983 w 10014"/>
              <a:gd name="connsiteY5" fmla="*/ 10000 h 10000"/>
              <a:gd name="connsiteX6" fmla="*/ 9983 w 10014"/>
              <a:gd name="connsiteY6" fmla="*/ 10000 h 10000"/>
              <a:gd name="connsiteX7" fmla="*/ 9975 w 10014"/>
              <a:gd name="connsiteY7" fmla="*/ 897 h 10000"/>
              <a:gd name="connsiteX8" fmla="*/ 9483 w 10014"/>
              <a:gd name="connsiteY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4" h="10000">
                <a:moveTo>
                  <a:pt x="9483" y="0"/>
                </a:moveTo>
                <a:lnTo>
                  <a:pt x="3026" y="0"/>
                </a:lnTo>
                <a:cubicBezTo>
                  <a:pt x="2826" y="-2"/>
                  <a:pt x="2773" y="78"/>
                  <a:pt x="2680" y="250"/>
                </a:cubicBezTo>
                <a:lnTo>
                  <a:pt x="18" y="5137"/>
                </a:lnTo>
                <a:cubicBezTo>
                  <a:pt x="17" y="6744"/>
                  <a:pt x="1" y="8363"/>
                  <a:pt x="0" y="9970"/>
                </a:cubicBezTo>
                <a:lnTo>
                  <a:pt x="9983" y="10000"/>
                </a:lnTo>
                <a:lnTo>
                  <a:pt x="9983" y="10000"/>
                </a:lnTo>
                <a:cubicBezTo>
                  <a:pt x="9982" y="8483"/>
                  <a:pt x="10060" y="2564"/>
                  <a:pt x="9975" y="897"/>
                </a:cubicBezTo>
                <a:cubicBezTo>
                  <a:pt x="9975" y="400"/>
                  <a:pt x="9761" y="0"/>
                  <a:pt x="9483" y="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2809919" y="4443158"/>
            <a:ext cx="6841244" cy="988355"/>
          </a:xfrm>
          <a:prstGeom prst="rect">
            <a:avLst/>
          </a:prstGeom>
        </p:spPr>
        <p:txBody>
          <a:bodyPr wrap="square" lIns="0" tIns="0" rIns="0" bIns="0"/>
          <a:lstStyle>
            <a:lvl1pPr marL="0" indent="0">
              <a:buNone/>
              <a:defRPr sz="3900">
                <a:solidFill>
                  <a:srgbClr val="FF8200"/>
                </a:solidFill>
                <a:latin typeface="Arial" panose="020B0604020202020204" pitchFamily="34" charset="0"/>
                <a:cs typeface="Arial" panose="020B0604020202020204" pitchFamily="34" charset="0"/>
              </a:defRPr>
            </a:lvl1pPr>
            <a:lvl5pPr>
              <a:defRPr/>
            </a:lvl5pPr>
          </a:lstStyle>
          <a:p>
            <a:pPr lvl="0"/>
            <a:r>
              <a:rPr lang="en-US"/>
              <a:t>Second line in accent </a:t>
            </a:r>
            <a:r>
              <a:rPr lang="en-US" err="1"/>
              <a:t>colour</a:t>
            </a:r>
            <a:endParaRPr lang="en-GB"/>
          </a:p>
        </p:txBody>
      </p:sp>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2809919" y="3245993"/>
            <a:ext cx="6841244" cy="1172293"/>
          </a:xfrm>
          <a:prstGeom prst="rect">
            <a:avLst/>
          </a:prstGeom>
        </p:spPr>
        <p:txBody>
          <a:bodyPr wrap="square" lIns="0" tIns="0" rIns="0" bIns="0" anchor="b" anchorCtr="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Divider title</a:t>
            </a:r>
          </a:p>
        </p:txBody>
      </p:sp>
      <p:sp>
        <p:nvSpPr>
          <p:cNvPr id="10" name="Footer Placeholder 9">
            <a:extLst>
              <a:ext uri="{FF2B5EF4-FFF2-40B4-BE49-F238E27FC236}">
                <a16:creationId xmlns:a16="http://schemas.microsoft.com/office/drawing/2014/main" id="{9D813F38-93AE-4E98-9179-4F4E303B8897}"/>
              </a:ext>
            </a:extLst>
          </p:cNvPr>
          <p:cNvSpPr>
            <a:spLocks noGrp="1"/>
          </p:cNvSpPr>
          <p:nvPr>
            <p:ph type="ftr" sz="quarter" idx="15"/>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[Security Marking]</a:t>
            </a:r>
          </a:p>
        </p:txBody>
      </p:sp>
      <p:sp>
        <p:nvSpPr>
          <p:cNvPr id="11" name="Slide Number Placeholder 10">
            <a:extLst>
              <a:ext uri="{FF2B5EF4-FFF2-40B4-BE49-F238E27FC236}">
                <a16:creationId xmlns:a16="http://schemas.microsoft.com/office/drawing/2014/main" id="{28119C19-7F8C-41F6-B5B8-599B5F6958D5}"/>
              </a:ext>
            </a:extLst>
          </p:cNvPr>
          <p:cNvSpPr>
            <a:spLocks noGrp="1"/>
          </p:cNvSpPr>
          <p:nvPr>
            <p:ph type="sldNum" sz="quarter" idx="16"/>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40838"/>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slide 1 -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Text only slide – 1 column</a:t>
            </a:r>
            <a:endParaRPr lang="en-GB"/>
          </a:p>
        </p:txBody>
      </p:sp>
      <p:sp>
        <p:nvSpPr>
          <p:cNvPr id="6" name="Text Placeholder 5"/>
          <p:cNvSpPr>
            <a:spLocks noGrp="1"/>
          </p:cNvSpPr>
          <p:nvPr>
            <p:ph type="body" sz="quarter" idx="12"/>
          </p:nvPr>
        </p:nvSpPr>
        <p:spPr>
          <a:xfrm>
            <a:off x="360000" y="2160000"/>
            <a:ext cx="11484000" cy="3636000"/>
          </a:xfrm>
          <a:prstGeom prst="rect">
            <a:avLst/>
          </a:prstGeom>
        </p:spPr>
        <p:txBody>
          <a:bodyPr/>
          <a:lstStyle>
            <a:lvl1pPr>
              <a:lnSpc>
                <a:spcPct val="90000"/>
              </a:lnSpc>
              <a:defRPr>
                <a:latin typeface="Arial" panose="020B0604020202020204" pitchFamily="34" charset="0"/>
                <a:cs typeface="Arial" panose="020B0604020202020204" pitchFamily="34" charset="0"/>
              </a:defRPr>
            </a:lvl1pPr>
            <a:lvl2pPr>
              <a:lnSpc>
                <a:spcPct val="90000"/>
              </a:lnSpc>
              <a:defRPr>
                <a:latin typeface="Arial" panose="020B0604020202020204" pitchFamily="34" charset="0"/>
                <a:cs typeface="Arial" panose="020B0604020202020204" pitchFamily="34" charset="0"/>
              </a:defRPr>
            </a:lvl2pPr>
            <a:lvl3pPr>
              <a:lnSpc>
                <a:spcPct val="90000"/>
              </a:lnSpc>
              <a:defRPr>
                <a:latin typeface="Arial" panose="020B0604020202020204" pitchFamily="34" charset="0"/>
                <a:cs typeface="Arial" panose="020B0604020202020204" pitchFamily="34" charset="0"/>
              </a:defRPr>
            </a:lvl3pPr>
            <a:lvl4pPr>
              <a:lnSpc>
                <a:spcPct val="90000"/>
              </a:lnSpc>
              <a:defRPr>
                <a:latin typeface="Arial" panose="020B0604020202020204" pitchFamily="34" charset="0"/>
                <a:cs typeface="Arial" panose="020B0604020202020204" pitchFamily="34" charset="0"/>
              </a:defRPr>
            </a:lvl4pPr>
            <a:lvl5pPr>
              <a:lnSpc>
                <a:spcPct val="90000"/>
              </a:lnSpc>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CCAD4BD4-726A-4B9C-8DA6-FE3B148ADB82}"/>
              </a:ext>
            </a:extLst>
          </p:cNvPr>
          <p:cNvSpPr>
            <a:spLocks noGrp="1"/>
          </p:cNvSpPr>
          <p:nvPr>
            <p:ph type="dt" sz="half"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Footer Placeholder 8">
            <a:extLst>
              <a:ext uri="{FF2B5EF4-FFF2-40B4-BE49-F238E27FC236}">
                <a16:creationId xmlns:a16="http://schemas.microsoft.com/office/drawing/2014/main" id="{634A128A-93AB-4D7C-B2A2-13E51EF01475}"/>
              </a:ext>
            </a:extLst>
          </p:cNvPr>
          <p:cNvSpPr>
            <a:spLocks noGrp="1"/>
          </p:cNvSpPr>
          <p:nvPr>
            <p:ph type="ftr"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33F47"/>
                </a:solidFill>
                <a:effectLst/>
                <a:uLnTx/>
                <a:uFillTx/>
                <a:latin typeface="Calibri" panose="020F0502020204030204"/>
                <a:ea typeface="+mn-ea"/>
                <a:cs typeface="Arial" panose="020B0604020202020204" pitchFamily="34" charset="0"/>
              </a:rPr>
              <a:t>[Security Marking]</a:t>
            </a:r>
          </a:p>
        </p:txBody>
      </p:sp>
      <p:sp>
        <p:nvSpPr>
          <p:cNvPr id="10" name="Slide Number Placeholder 9">
            <a:extLst>
              <a:ext uri="{FF2B5EF4-FFF2-40B4-BE49-F238E27FC236}">
                <a16:creationId xmlns:a16="http://schemas.microsoft.com/office/drawing/2014/main" id="{9528A42A-9B95-4D73-8628-72D02B17035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2318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slide 2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000" cy="103959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Text only slide – 2 column</a:t>
            </a:r>
            <a:endParaRPr lang="en-GB"/>
          </a:p>
        </p:txBody>
      </p:sp>
      <p:sp>
        <p:nvSpPr>
          <p:cNvPr id="8" name="Content Placeholder 2">
            <a:extLst>
              <a:ext uri="{FF2B5EF4-FFF2-40B4-BE49-F238E27FC236}">
                <a16:creationId xmlns:a16="http://schemas.microsoft.com/office/drawing/2014/main" id="{551B3410-CE76-48EC-B662-3C5492DB67F6}"/>
              </a:ext>
            </a:extLst>
          </p:cNvPr>
          <p:cNvSpPr>
            <a:spLocks noGrp="1"/>
          </p:cNvSpPr>
          <p:nvPr>
            <p:ph sz="half" idx="1"/>
          </p:nvPr>
        </p:nvSpPr>
        <p:spPr>
          <a:xfrm>
            <a:off x="360000" y="2160000"/>
            <a:ext cx="5652000" cy="36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a:extLst>
              <a:ext uri="{FF2B5EF4-FFF2-40B4-BE49-F238E27FC236}">
                <a16:creationId xmlns:a16="http://schemas.microsoft.com/office/drawing/2014/main" id="{8DB1DEF5-2BD7-43B4-9358-F25C36BE804B}"/>
              </a:ext>
            </a:extLst>
          </p:cNvPr>
          <p:cNvSpPr>
            <a:spLocks noGrp="1"/>
          </p:cNvSpPr>
          <p:nvPr>
            <p:ph sz="half" idx="2"/>
          </p:nvPr>
        </p:nvSpPr>
        <p:spPr>
          <a:xfrm>
            <a:off x="6192000" y="2160000"/>
            <a:ext cx="5652000" cy="36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7A6167B-FEBB-47E3-A549-9D8E130758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Footer Placeholder 9">
            <a:extLst>
              <a:ext uri="{FF2B5EF4-FFF2-40B4-BE49-F238E27FC236}">
                <a16:creationId xmlns:a16="http://schemas.microsoft.com/office/drawing/2014/main" id="{00DB0DF2-7C7E-4BBF-9145-D6924EABC2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33F47"/>
                </a:solidFill>
                <a:effectLst/>
                <a:uLnTx/>
                <a:uFillTx/>
                <a:latin typeface="Calibri" panose="020F0502020204030204"/>
                <a:ea typeface="+mn-ea"/>
                <a:cs typeface="Arial" panose="020B0604020202020204" pitchFamily="34" charset="0"/>
              </a:rPr>
              <a:t>[Security Marking]</a:t>
            </a:r>
          </a:p>
        </p:txBody>
      </p:sp>
      <p:sp>
        <p:nvSpPr>
          <p:cNvPr id="11" name="Slide Number Placeholder 10">
            <a:extLst>
              <a:ext uri="{FF2B5EF4-FFF2-40B4-BE49-F238E27FC236}">
                <a16:creationId xmlns:a16="http://schemas.microsoft.com/office/drawing/2014/main" id="{40CC6DBE-DFCD-4ECC-BBE2-840BB9A81D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858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slide 5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6761769" cy="103959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Text slide 1 column with box image</a:t>
            </a:r>
            <a:endParaRPr lang="en-GB"/>
          </a:p>
        </p:txBody>
      </p:sp>
      <p:sp>
        <p:nvSpPr>
          <p:cNvPr id="6" name="Text Placeholder 5"/>
          <p:cNvSpPr>
            <a:spLocks noGrp="1"/>
          </p:cNvSpPr>
          <p:nvPr>
            <p:ph type="body" sz="quarter" idx="12" hasCustomPrompt="1"/>
          </p:nvPr>
        </p:nvSpPr>
        <p:spPr>
          <a:xfrm>
            <a:off x="360000" y="2160000"/>
            <a:ext cx="5580000" cy="3636000"/>
          </a:xfrm>
          <a:prstGeom prst="rect">
            <a:avLst/>
          </a:prstGeom>
        </p:spPr>
        <p:txBody>
          <a:bodyPr numCol="1" spcCol="180000"/>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864000" indent="-2160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3DB329-DA55-4225-8E54-11F6ED3528B5}"/>
              </a:ext>
            </a:extLst>
          </p:cNvPr>
          <p:cNvSpPr>
            <a:spLocks noGrp="1"/>
          </p:cNvSpPr>
          <p:nvPr>
            <p:ph type="dt" sz="half"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08E0A30-85EF-4A2C-9E66-417B4E22A087}"/>
              </a:ext>
            </a:extLst>
          </p:cNvPr>
          <p:cNvSpPr>
            <a:spLocks noGrp="1"/>
          </p:cNvSpPr>
          <p:nvPr>
            <p:ph type="ftr"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33F47"/>
                </a:solidFill>
                <a:effectLst/>
                <a:uLnTx/>
                <a:uFillTx/>
                <a:latin typeface="Calibri" panose="020F0502020204030204"/>
                <a:ea typeface="+mn-ea"/>
                <a:cs typeface="Arial" panose="020B0604020202020204" pitchFamily="34" charset="0"/>
              </a:rPr>
              <a:t>[Security Marking]</a:t>
            </a:r>
          </a:p>
        </p:txBody>
      </p:sp>
      <p:sp>
        <p:nvSpPr>
          <p:cNvPr id="9" name="Slide Number Placeholder 8">
            <a:extLst>
              <a:ext uri="{FF2B5EF4-FFF2-40B4-BE49-F238E27FC236}">
                <a16:creationId xmlns:a16="http://schemas.microsoft.com/office/drawing/2014/main" id="{01370461-B192-4161-9DEA-E9F0E2E6E777}"/>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546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slide 6 - 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latin typeface="Arial" panose="020B0604020202020204" pitchFamily="34" charset="0"/>
                <a:cs typeface="Arial" panose="020B0604020202020204" pitchFamily="34" charset="0"/>
              </a:defRPr>
            </a:lvl1pPr>
          </a:lstStyle>
          <a:p>
            <a:r>
              <a:rPr lang="en-US"/>
              <a:t>Text and image slide</a:t>
            </a:r>
            <a:endParaRPr lang="en-GB"/>
          </a:p>
        </p:txBody>
      </p:sp>
      <p:sp>
        <p:nvSpPr>
          <p:cNvPr id="10" name="Content Placeholder 9"/>
          <p:cNvSpPr>
            <a:spLocks noGrp="1"/>
          </p:cNvSpPr>
          <p:nvPr>
            <p:ph sz="quarter" idx="14" hasCustomPrompt="1"/>
          </p:nvPr>
        </p:nvSpPr>
        <p:spPr>
          <a:xfrm>
            <a:off x="360000" y="2160000"/>
            <a:ext cx="5126038" cy="36360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0E0922-F6DA-4244-9E48-5218DB0C640F}"/>
              </a:ext>
            </a:extLst>
          </p:cNvPr>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76630C-92CD-40AC-B57A-FA64926C6F55}"/>
              </a:ext>
            </a:extLst>
          </p:cNvPr>
          <p:cNvSpPr>
            <a:spLocks noGrp="1"/>
          </p:cNvSpPr>
          <p:nvPr>
            <p:ph type="ftr"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33F47"/>
                </a:solidFill>
                <a:effectLst/>
                <a:uLnTx/>
                <a:uFillTx/>
                <a:latin typeface="Calibri" panose="020F0502020204030204"/>
                <a:ea typeface="+mn-ea"/>
                <a:cs typeface="Arial" panose="020B0604020202020204" pitchFamily="34" charset="0"/>
              </a:rPr>
              <a:t>[Security Marking]</a:t>
            </a:r>
          </a:p>
        </p:txBody>
      </p:sp>
      <p:sp>
        <p:nvSpPr>
          <p:cNvPr id="8" name="Slide Number Placeholder 7">
            <a:extLst>
              <a:ext uri="{FF2B5EF4-FFF2-40B4-BE49-F238E27FC236}">
                <a16:creationId xmlns:a16="http://schemas.microsoft.com/office/drawing/2014/main" id="{3366DE62-78F0-4993-9F4D-A95AE958E294}"/>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5847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slide 7 - 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59999" y="720000"/>
            <a:ext cx="7464001" cy="1039599"/>
          </a:xfrm>
          <a:prstGeom prst="rect">
            <a:avLst/>
          </a:prstGeom>
        </p:spPr>
        <p:txBody>
          <a:bodyPr/>
          <a:lstStyle>
            <a:lvl1pPr>
              <a:defRPr baseline="0">
                <a:latin typeface="Arial" panose="020B0604020202020204" pitchFamily="34" charset="0"/>
                <a:cs typeface="Arial" panose="020B0604020202020204" pitchFamily="34" charset="0"/>
              </a:defRPr>
            </a:lvl1pPr>
          </a:lstStyle>
          <a:p>
            <a:r>
              <a:rPr lang="en-US"/>
              <a:t>Smart Art slide example</a:t>
            </a:r>
            <a:br>
              <a:rPr lang="en-US"/>
            </a:br>
            <a:r>
              <a:rPr lang="en-US" err="1"/>
              <a:t>colours</a:t>
            </a:r>
            <a:r>
              <a:rPr lang="en-US"/>
              <a:t> are </a:t>
            </a:r>
            <a:r>
              <a:rPr lang="en-US" err="1"/>
              <a:t>customisable</a:t>
            </a:r>
            <a:endParaRPr lang="en-GB"/>
          </a:p>
        </p:txBody>
      </p:sp>
      <p:sp>
        <p:nvSpPr>
          <p:cNvPr id="10" name="Content Placeholder 9"/>
          <p:cNvSpPr>
            <a:spLocks noGrp="1"/>
          </p:cNvSpPr>
          <p:nvPr>
            <p:ph sz="quarter" idx="14"/>
          </p:nvPr>
        </p:nvSpPr>
        <p:spPr>
          <a:xfrm>
            <a:off x="8460001" y="1728000"/>
            <a:ext cx="3420000" cy="436109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martArt Placeholder 8">
            <a:extLst>
              <a:ext uri="{FF2B5EF4-FFF2-40B4-BE49-F238E27FC236}">
                <a16:creationId xmlns:a16="http://schemas.microsoft.com/office/drawing/2014/main" id="{82056C2D-CE4D-4B0D-94D0-F588B99EC700}"/>
              </a:ext>
            </a:extLst>
          </p:cNvPr>
          <p:cNvSpPr>
            <a:spLocks noGrp="1"/>
          </p:cNvSpPr>
          <p:nvPr>
            <p:ph type="dgm" sz="quarter" idx="15"/>
          </p:nvPr>
        </p:nvSpPr>
        <p:spPr>
          <a:xfrm>
            <a:off x="359999" y="2028825"/>
            <a:ext cx="7464001" cy="4127500"/>
          </a:xfrm>
          <a:prstGeom prst="rect">
            <a:avLst/>
          </a:prstGeom>
        </p:spPr>
        <p:txBody>
          <a:bodyPr anchor="ctr" anchorCtr="0"/>
          <a:lstStyle>
            <a:lvl1pPr algn="ctr">
              <a:defRPr/>
            </a:lvl1pPr>
          </a:lstStyle>
          <a:p>
            <a:r>
              <a:rPr lang="en-US"/>
              <a:t>Click icon to add SmartArt graphic</a:t>
            </a:r>
            <a:endParaRPr lang="en-GB"/>
          </a:p>
        </p:txBody>
      </p:sp>
      <p:sp>
        <p:nvSpPr>
          <p:cNvPr id="4" name="Date Placeholder 3">
            <a:extLst>
              <a:ext uri="{FF2B5EF4-FFF2-40B4-BE49-F238E27FC236}">
                <a16:creationId xmlns:a16="http://schemas.microsoft.com/office/drawing/2014/main" id="{EC4394E3-9D31-4A8F-BDF1-46F1300DF93B}"/>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E964668-BE46-48B6-A5DC-605FADECE8CC}"/>
              </a:ext>
            </a:extLst>
          </p:cNvPr>
          <p:cNvSpPr>
            <a:spLocks noGrp="1"/>
          </p:cNvSpPr>
          <p:nvPr>
            <p:ph type="ftr"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33F47"/>
                </a:solidFill>
                <a:effectLst/>
                <a:uLnTx/>
                <a:uFillTx/>
                <a:latin typeface="Calibri" panose="020F0502020204030204"/>
                <a:ea typeface="+mn-ea"/>
                <a:cs typeface="Arial" panose="020B0604020202020204" pitchFamily="34" charset="0"/>
              </a:rPr>
              <a:t>[Security Marking]</a:t>
            </a:r>
          </a:p>
        </p:txBody>
      </p:sp>
      <p:sp>
        <p:nvSpPr>
          <p:cNvPr id="8" name="Slide Number Placeholder 7">
            <a:extLst>
              <a:ext uri="{FF2B5EF4-FFF2-40B4-BE49-F238E27FC236}">
                <a16:creationId xmlns:a16="http://schemas.microsoft.com/office/drawing/2014/main" id="{766749C1-D9F4-4422-999E-AFB746301940}"/>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277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7 - 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6" y="720010"/>
            <a:ext cx="7464001" cy="1039599"/>
          </a:xfrm>
          <a:prstGeom prst="rect">
            <a:avLst/>
          </a:prstGeom>
        </p:spPr>
        <p:txBody>
          <a:bodyPr/>
          <a:lstStyle>
            <a:lvl1pPr>
              <a:defRPr baseline="0">
                <a:latin typeface="Arial" panose="020B0604020202020204" pitchFamily="34" charset="0"/>
                <a:cs typeface="Arial" panose="020B0604020202020204" pitchFamily="34" charset="0"/>
              </a:defRPr>
            </a:lvl1pPr>
          </a:lstStyle>
          <a:p>
            <a:r>
              <a:rPr lang="en-US"/>
              <a:t>Smart Art slide example</a:t>
            </a:r>
            <a:br>
              <a:rPr lang="en-US"/>
            </a:br>
            <a:r>
              <a:rPr lang="en-US" err="1"/>
              <a:t>colours</a:t>
            </a:r>
            <a:r>
              <a:rPr lang="en-US"/>
              <a:t> are </a:t>
            </a:r>
            <a:r>
              <a:rPr lang="en-US" err="1"/>
              <a:t>customisable</a:t>
            </a:r>
            <a:endParaRPr lang="en-GB"/>
          </a:p>
        </p:txBody>
      </p:sp>
      <p:sp>
        <p:nvSpPr>
          <p:cNvPr id="10" name="Content Placeholder 9"/>
          <p:cNvSpPr>
            <a:spLocks noGrp="1"/>
          </p:cNvSpPr>
          <p:nvPr>
            <p:ph sz="quarter" idx="14"/>
          </p:nvPr>
        </p:nvSpPr>
        <p:spPr>
          <a:xfrm>
            <a:off x="8460001" y="1728000"/>
            <a:ext cx="3420000" cy="436109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martArt Placeholder 8">
            <a:extLst>
              <a:ext uri="{FF2B5EF4-FFF2-40B4-BE49-F238E27FC236}">
                <a16:creationId xmlns:a16="http://schemas.microsoft.com/office/drawing/2014/main" id="{82056C2D-CE4D-4B0D-94D0-F588B99EC700}"/>
              </a:ext>
            </a:extLst>
          </p:cNvPr>
          <p:cNvSpPr>
            <a:spLocks noGrp="1"/>
          </p:cNvSpPr>
          <p:nvPr>
            <p:ph type="dgm" sz="quarter" idx="15"/>
          </p:nvPr>
        </p:nvSpPr>
        <p:spPr>
          <a:xfrm>
            <a:off x="360006" y="2028825"/>
            <a:ext cx="7464001" cy="4127500"/>
          </a:xfrm>
          <a:prstGeom prst="rect">
            <a:avLst/>
          </a:prstGeom>
        </p:spPr>
        <p:txBody>
          <a:bodyPr anchor="ctr" anchorCtr="0"/>
          <a:lstStyle>
            <a:lvl1pPr algn="ctr">
              <a:defRPr/>
            </a:lvl1pPr>
          </a:lstStyle>
          <a:p>
            <a:endParaRPr lang="en-GB"/>
          </a:p>
        </p:txBody>
      </p:sp>
      <p:sp>
        <p:nvSpPr>
          <p:cNvPr id="4" name="Date Placeholder 3">
            <a:extLst>
              <a:ext uri="{FF2B5EF4-FFF2-40B4-BE49-F238E27FC236}">
                <a16:creationId xmlns:a16="http://schemas.microsoft.com/office/drawing/2014/main" id="{EC4394E3-9D31-4A8F-BDF1-46F1300DF93B}"/>
              </a:ext>
            </a:extLst>
          </p:cNvPr>
          <p:cNvSpPr>
            <a:spLocks noGrp="1"/>
          </p:cNvSpPr>
          <p:nvPr>
            <p:ph type="dt" sz="half" idx="16"/>
          </p:nvPr>
        </p:nvSpPr>
        <p:spPr/>
        <p:txBody>
          <a:bodyPr/>
          <a:lstStyle/>
          <a:p>
            <a:pPr defTabSz="603677">
              <a:defRPr/>
            </a:pPr>
            <a:endParaRPr lang="en-GB">
              <a:solidFill>
                <a:prstClr val="black">
                  <a:tint val="75000"/>
                </a:prstClr>
              </a:solidFill>
            </a:endParaRPr>
          </a:p>
        </p:txBody>
      </p:sp>
      <p:sp>
        <p:nvSpPr>
          <p:cNvPr id="6" name="Footer Placeholder 5">
            <a:extLst>
              <a:ext uri="{FF2B5EF4-FFF2-40B4-BE49-F238E27FC236}">
                <a16:creationId xmlns:a16="http://schemas.microsoft.com/office/drawing/2014/main" id="{EE964668-BE46-48B6-A5DC-605FADECE8CC}"/>
              </a:ext>
            </a:extLst>
          </p:cNvPr>
          <p:cNvSpPr>
            <a:spLocks noGrp="1"/>
          </p:cNvSpPr>
          <p:nvPr>
            <p:ph type="ftr" sz="quarter" idx="17"/>
          </p:nvPr>
        </p:nvSpPr>
        <p:spPr/>
        <p:txBody>
          <a:bodyPr/>
          <a:lstStyle/>
          <a:p>
            <a:pPr defTabSz="603677">
              <a:defRPr/>
            </a:pPr>
            <a:r>
              <a:rPr lang="en-GB">
                <a:solidFill>
                  <a:srgbClr val="333F47"/>
                </a:solidFill>
                <a:cs typeface="Arial" panose="020B0604020202020204" pitchFamily="34" charset="0"/>
              </a:rPr>
              <a:t>Official</a:t>
            </a:r>
          </a:p>
        </p:txBody>
      </p:sp>
      <p:sp>
        <p:nvSpPr>
          <p:cNvPr id="8" name="Slide Number Placeholder 7">
            <a:extLst>
              <a:ext uri="{FF2B5EF4-FFF2-40B4-BE49-F238E27FC236}">
                <a16:creationId xmlns:a16="http://schemas.microsoft.com/office/drawing/2014/main" id="{766749C1-D9F4-4422-999E-AFB746301940}"/>
              </a:ext>
            </a:extLst>
          </p:cNvPr>
          <p:cNvSpPr>
            <a:spLocks noGrp="1"/>
          </p:cNvSpPr>
          <p:nvPr>
            <p:ph type="sldNum" sz="quarter" idx="18"/>
          </p:nvPr>
        </p:nvSpPr>
        <p:spPr/>
        <p:txBody>
          <a:bodyPr/>
          <a:lstStyle/>
          <a:p>
            <a:pPr defTabSz="603677">
              <a:defRPr/>
            </a:pPr>
            <a:fld id="{65B4609B-8544-49CE-A746-405E0ACF444D}" type="slidenum">
              <a:rPr lang="en-GB" smtClean="0">
                <a:solidFill>
                  <a:prstClr val="black">
                    <a:tint val="75000"/>
                  </a:prstClr>
                </a:solidFill>
              </a:rPr>
              <a:pPr defTabSz="603677">
                <a:defRPr/>
              </a:pPr>
              <a:t>‹#›</a:t>
            </a:fld>
            <a:endParaRPr lang="en-GB">
              <a:solidFill>
                <a:prstClr val="black">
                  <a:tint val="75000"/>
                </a:prstClr>
              </a:solidFill>
            </a:endParaRPr>
          </a:p>
        </p:txBody>
      </p:sp>
    </p:spTree>
    <p:extLst>
      <p:ext uri="{BB962C8B-B14F-4D97-AF65-F5344CB8AC3E}">
        <p14:creationId xmlns:p14="http://schemas.microsoft.com/office/powerpoint/2010/main" val="20435228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slide 8 - Table and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latin typeface="Arial" panose="020B0604020202020204" pitchFamily="34" charset="0"/>
                <a:cs typeface="Arial" panose="020B0604020202020204" pitchFamily="34" charset="0"/>
              </a:defRPr>
            </a:lvl1pPr>
          </a:lstStyle>
          <a:p>
            <a:r>
              <a:rPr lang="en-US"/>
              <a:t>Table, graph and charts examples</a:t>
            </a:r>
            <a:br>
              <a:rPr lang="en-US"/>
            </a:br>
            <a:r>
              <a:rPr lang="en-US" err="1"/>
              <a:t>colours</a:t>
            </a:r>
            <a:r>
              <a:rPr lang="en-US"/>
              <a:t> are </a:t>
            </a:r>
            <a:r>
              <a:rPr lang="en-US" err="1"/>
              <a:t>customisable</a:t>
            </a:r>
            <a:endParaRPr lang="en-GB"/>
          </a:p>
        </p:txBody>
      </p:sp>
      <p:sp>
        <p:nvSpPr>
          <p:cNvPr id="10" name="Content Placeholder 9"/>
          <p:cNvSpPr>
            <a:spLocks noGrp="1"/>
          </p:cNvSpPr>
          <p:nvPr>
            <p:ph sz="quarter" idx="14" hasCustomPrompt="1"/>
          </p:nvPr>
        </p:nvSpPr>
        <p:spPr>
          <a:xfrm>
            <a:off x="360000" y="2160000"/>
            <a:ext cx="6420628" cy="3636000"/>
          </a:xfrm>
          <a:prstGeom prst="rect">
            <a:avLst/>
          </a:prstGeom>
        </p:spPr>
        <p:txBody>
          <a:bodyPr/>
          <a:lstStyle>
            <a:lvl1pPr>
              <a:defRPr>
                <a:latin typeface="Arial" panose="020B0604020202020204" pitchFamily="34" charset="0"/>
                <a:cs typeface="Arial" panose="020B0604020202020204" pitchFamily="34" charset="0"/>
              </a:defRPr>
            </a:lvl1pPr>
            <a:lvl2pPr marL="0" indent="0">
              <a:buNone/>
              <a:defRPr>
                <a:latin typeface="Arial" panose="020B0604020202020204" pitchFamily="34" charset="0"/>
                <a:cs typeface="Arial" panose="020B0604020202020204" pitchFamily="34" charset="0"/>
              </a:defRPr>
            </a:lvl2pPr>
          </a:lstStyle>
          <a:p>
            <a:pPr lvl="0"/>
            <a:r>
              <a:rPr lang="en-US"/>
              <a:t>Click to edit Master text styles</a:t>
            </a:r>
          </a:p>
          <a:p>
            <a:pPr lvl="1"/>
            <a:endParaRPr lang="en-GB"/>
          </a:p>
        </p:txBody>
      </p:sp>
      <p:graphicFrame>
        <p:nvGraphicFramePr>
          <p:cNvPr id="3" name="Table 2">
            <a:extLst>
              <a:ext uri="{FF2B5EF4-FFF2-40B4-BE49-F238E27FC236}">
                <a16:creationId xmlns:a16="http://schemas.microsoft.com/office/drawing/2014/main" id="{3BD0063C-A82B-4BB1-9317-EA97E5C66778}"/>
              </a:ext>
            </a:extLst>
          </p:cNvPr>
          <p:cNvGraphicFramePr>
            <a:graphicFrameLocks noGrp="1"/>
          </p:cNvGraphicFramePr>
          <p:nvPr userDrawn="1"/>
        </p:nvGraphicFramePr>
        <p:xfrm>
          <a:off x="360000" y="3235680"/>
          <a:ext cx="6453805" cy="2560320"/>
        </p:xfrm>
        <a:graphic>
          <a:graphicData uri="http://schemas.openxmlformats.org/drawingml/2006/table">
            <a:tbl>
              <a:tblPr firstRow="1" bandRow="1">
                <a:tableStyleId>{5C22544A-7EE6-4342-B048-85BDC9FD1C3A}</a:tableStyleId>
              </a:tblPr>
              <a:tblGrid>
                <a:gridCol w="1290761">
                  <a:extLst>
                    <a:ext uri="{9D8B030D-6E8A-4147-A177-3AD203B41FA5}">
                      <a16:colId xmlns:a16="http://schemas.microsoft.com/office/drawing/2014/main" val="1203206813"/>
                    </a:ext>
                  </a:extLst>
                </a:gridCol>
                <a:gridCol w="1290761">
                  <a:extLst>
                    <a:ext uri="{9D8B030D-6E8A-4147-A177-3AD203B41FA5}">
                      <a16:colId xmlns:a16="http://schemas.microsoft.com/office/drawing/2014/main" val="1904668380"/>
                    </a:ext>
                  </a:extLst>
                </a:gridCol>
                <a:gridCol w="1290761">
                  <a:extLst>
                    <a:ext uri="{9D8B030D-6E8A-4147-A177-3AD203B41FA5}">
                      <a16:colId xmlns:a16="http://schemas.microsoft.com/office/drawing/2014/main" val="2558043872"/>
                    </a:ext>
                  </a:extLst>
                </a:gridCol>
                <a:gridCol w="1290761">
                  <a:extLst>
                    <a:ext uri="{9D8B030D-6E8A-4147-A177-3AD203B41FA5}">
                      <a16:colId xmlns:a16="http://schemas.microsoft.com/office/drawing/2014/main" val="1646850994"/>
                    </a:ext>
                  </a:extLst>
                </a:gridCol>
                <a:gridCol w="1290761">
                  <a:extLst>
                    <a:ext uri="{9D8B030D-6E8A-4147-A177-3AD203B41FA5}">
                      <a16:colId xmlns:a16="http://schemas.microsoft.com/office/drawing/2014/main" val="964918616"/>
                    </a:ext>
                  </a:extLst>
                </a:gridCol>
              </a:tblGrid>
              <a:tr h="347732">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4313929"/>
                  </a:ext>
                </a:extLst>
              </a:tr>
              <a:tr h="347732">
                <a:tc>
                  <a:txBody>
                    <a:bodyPr/>
                    <a:lstStyle/>
                    <a:p>
                      <a:r>
                        <a:rPr lang="en-GB">
                          <a:solidFill>
                            <a:srgbClr val="333C46"/>
                          </a:solidFill>
                          <a:latin typeface="Arial" panose="020B0604020202020204" pitchFamily="34" charset="0"/>
                          <a:cs typeface="Arial" panose="020B0604020202020204" pitchFamily="34" charset="0"/>
                        </a:rPr>
                        <a:t>Row1</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33264550"/>
                  </a:ext>
                </a:extLst>
              </a:tr>
              <a:tr h="347732">
                <a:tc>
                  <a:txBody>
                    <a:bodyPr/>
                    <a:lstStyle/>
                    <a:p>
                      <a:r>
                        <a:rPr lang="en-GB">
                          <a:solidFill>
                            <a:srgbClr val="333C46"/>
                          </a:solidFill>
                          <a:latin typeface="Arial" panose="020B0604020202020204" pitchFamily="34" charset="0"/>
                          <a:cs typeface="Arial" panose="020B0604020202020204" pitchFamily="34" charset="0"/>
                        </a:rPr>
                        <a:t>Row2</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145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12%</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142218518"/>
                  </a:ext>
                </a:extLst>
              </a:tr>
              <a:tr h="347732">
                <a:tc>
                  <a:txBody>
                    <a:bodyPr/>
                    <a:lstStyle/>
                    <a:p>
                      <a:r>
                        <a:rPr lang="en-GB">
                          <a:solidFill>
                            <a:srgbClr val="333C46"/>
                          </a:solidFill>
                          <a:latin typeface="Arial" panose="020B0604020202020204" pitchFamily="34" charset="0"/>
                          <a:cs typeface="Arial" panose="020B0604020202020204" pitchFamily="34" charset="0"/>
                        </a:rPr>
                        <a:t>Row3</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626729041"/>
                  </a:ext>
                </a:extLst>
              </a:tr>
              <a:tr h="347732">
                <a:tc>
                  <a:txBody>
                    <a:bodyPr/>
                    <a:lstStyle/>
                    <a:p>
                      <a:r>
                        <a:rPr lang="en-GB">
                          <a:solidFill>
                            <a:srgbClr val="333C46"/>
                          </a:solidFill>
                          <a:latin typeface="Arial" panose="020B0604020202020204" pitchFamily="34" charset="0"/>
                          <a:cs typeface="Arial" panose="020B0604020202020204" pitchFamily="34" charset="0"/>
                        </a:rPr>
                        <a:t>Row4</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2976342"/>
                  </a:ext>
                </a:extLst>
              </a:tr>
              <a:tr h="347732">
                <a:tc>
                  <a:txBody>
                    <a:bodyPr/>
                    <a:lstStyle/>
                    <a:p>
                      <a:r>
                        <a:rPr lang="en-GB">
                          <a:solidFill>
                            <a:srgbClr val="333C46"/>
                          </a:solidFill>
                          <a:latin typeface="Arial" panose="020B0604020202020204" pitchFamily="34" charset="0"/>
                          <a:cs typeface="Arial" panose="020B0604020202020204" pitchFamily="34" charset="0"/>
                        </a:rPr>
                        <a:t>Row5</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155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13%</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69779600"/>
                  </a:ext>
                </a:extLst>
              </a:tr>
              <a:tr h="347732">
                <a:tc>
                  <a:txBody>
                    <a:bodyPr/>
                    <a:lstStyle/>
                    <a:p>
                      <a:r>
                        <a:rPr lang="en-GB">
                          <a:solidFill>
                            <a:srgbClr val="333C46"/>
                          </a:solidFill>
                          <a:latin typeface="Arial" panose="020B0604020202020204" pitchFamily="34" charset="0"/>
                          <a:cs typeface="Arial" panose="020B0604020202020204" pitchFamily="34" charset="0"/>
                        </a:rPr>
                        <a:t>Total</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1200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63640346"/>
                  </a:ext>
                </a:extLst>
              </a:tr>
            </a:tbl>
          </a:graphicData>
        </a:graphic>
      </p:graphicFrame>
      <p:sp>
        <p:nvSpPr>
          <p:cNvPr id="6" name="Chart Placeholder 5">
            <a:extLst>
              <a:ext uri="{FF2B5EF4-FFF2-40B4-BE49-F238E27FC236}">
                <a16:creationId xmlns:a16="http://schemas.microsoft.com/office/drawing/2014/main" id="{C61FF255-EE64-47BD-ACAB-0F312394B345}"/>
              </a:ext>
            </a:extLst>
          </p:cNvPr>
          <p:cNvSpPr>
            <a:spLocks noGrp="1"/>
          </p:cNvSpPr>
          <p:nvPr>
            <p:ph type="chart" sz="quarter" idx="15"/>
          </p:nvPr>
        </p:nvSpPr>
        <p:spPr>
          <a:xfrm>
            <a:off x="6972300" y="1524000"/>
            <a:ext cx="5219700" cy="4810125"/>
          </a:xfrm>
          <a:prstGeom prst="rect">
            <a:avLst/>
          </a:prstGeom>
        </p:spPr>
        <p:txBody>
          <a:bodyPr/>
          <a:lstStyle>
            <a:lvl1pPr algn="ctr">
              <a:defRPr>
                <a:solidFill>
                  <a:schemeClr val="tx2"/>
                </a:solidFill>
              </a:defRPr>
            </a:lvl1pPr>
          </a:lstStyle>
          <a:p>
            <a:r>
              <a:rPr lang="en-US"/>
              <a:t>Click icon to add chart</a:t>
            </a:r>
            <a:endParaRPr lang="en-GB"/>
          </a:p>
        </p:txBody>
      </p:sp>
      <p:sp>
        <p:nvSpPr>
          <p:cNvPr id="8" name="Date Placeholder 7">
            <a:extLst>
              <a:ext uri="{FF2B5EF4-FFF2-40B4-BE49-F238E27FC236}">
                <a16:creationId xmlns:a16="http://schemas.microsoft.com/office/drawing/2014/main" id="{83ED3DCA-A91D-4483-94B7-DB5ACEA24160}"/>
              </a:ext>
            </a:extLst>
          </p:cNvPr>
          <p:cNvSpPr>
            <a:spLocks noGrp="1"/>
          </p:cNvSpPr>
          <p:nvPr>
            <p:ph type="dt" sz="half"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Footer Placeholder 8">
            <a:extLst>
              <a:ext uri="{FF2B5EF4-FFF2-40B4-BE49-F238E27FC236}">
                <a16:creationId xmlns:a16="http://schemas.microsoft.com/office/drawing/2014/main" id="{5DA6141B-0798-4748-A269-EBB831674231}"/>
              </a:ext>
            </a:extLst>
          </p:cNvPr>
          <p:cNvSpPr>
            <a:spLocks noGrp="1"/>
          </p:cNvSpPr>
          <p:nvPr>
            <p:ph type="ftr"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33F47"/>
                </a:solidFill>
                <a:effectLst/>
                <a:uLnTx/>
                <a:uFillTx/>
                <a:latin typeface="Calibri" panose="020F0502020204030204"/>
                <a:ea typeface="+mn-ea"/>
                <a:cs typeface="Arial" panose="020B0604020202020204" pitchFamily="34" charset="0"/>
              </a:rPr>
              <a:t>[Security Marking]</a:t>
            </a:r>
          </a:p>
        </p:txBody>
      </p:sp>
      <p:sp>
        <p:nvSpPr>
          <p:cNvPr id="11" name="Slide Number Placeholder 10">
            <a:extLst>
              <a:ext uri="{FF2B5EF4-FFF2-40B4-BE49-F238E27FC236}">
                <a16:creationId xmlns:a16="http://schemas.microsoft.com/office/drawing/2014/main" id="{AA442C56-0830-4925-B99E-DA0E261EB852}"/>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0348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slide option 1">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0" y="4932000"/>
            <a:ext cx="7378691" cy="988355"/>
          </a:xfrm>
          <a:prstGeom prst="rect">
            <a:avLst/>
          </a:prstGeom>
        </p:spPr>
        <p:txBody>
          <a:bodyPr wrap="square" lIns="0" tIns="0" rIns="0" bIns="0"/>
          <a:lstStyle>
            <a:lvl1pPr marL="0" indent="0">
              <a:buNone/>
              <a:defRPr sz="2800">
                <a:solidFill>
                  <a:schemeClr val="accent5"/>
                </a:solidFill>
                <a:latin typeface="Arial" panose="020B0604020202020204" pitchFamily="34" charset="0"/>
                <a:cs typeface="Arial" panose="020B0604020202020204" pitchFamily="34" charset="0"/>
              </a:defRPr>
            </a:lvl1pPr>
            <a:lvl2pPr marL="0" indent="0">
              <a:buFontTx/>
              <a:buNone/>
              <a:defRPr>
                <a:solidFill>
                  <a:srgbClr val="FF8200"/>
                </a:solidFill>
                <a:latin typeface="Arial" panose="020B0604020202020204" pitchFamily="34" charset="0"/>
                <a:cs typeface="Arial" panose="020B0604020202020204" pitchFamily="34" charset="0"/>
              </a:defRPr>
            </a:lvl2pPr>
            <a:lvl5pPr>
              <a:defRPr/>
            </a:lvl5pPr>
          </a:lstStyle>
          <a:p>
            <a:pPr lvl="1"/>
            <a:r>
              <a:rPr lang="en-US"/>
              <a:t>Author name in accent </a:t>
            </a:r>
            <a:r>
              <a:rPr lang="en-US" err="1"/>
              <a:t>colour</a:t>
            </a:r>
            <a:endParaRPr lang="en-US"/>
          </a:p>
          <a:p>
            <a:pPr lvl="1"/>
            <a:r>
              <a:rPr lang="en-US"/>
              <a:t>Author title in accent </a:t>
            </a:r>
            <a:r>
              <a:rPr lang="en-US" err="1"/>
              <a:t>colour</a:t>
            </a:r>
            <a:endParaRPr lang="en-GB"/>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0" y="2160000"/>
            <a:ext cx="6664255" cy="2606478"/>
          </a:xfrm>
          <a:prstGeom prst="rect">
            <a:avLst/>
          </a:prstGeom>
        </p:spPr>
        <p:txBody>
          <a:bodyPr/>
          <a:lstStyle>
            <a:lvl1pPr>
              <a:defRPr>
                <a:solidFill>
                  <a:srgbClr val="333C46"/>
                </a:solidFill>
                <a:latin typeface="Arial" panose="020B0604020202020204" pitchFamily="34" charset="0"/>
                <a:cs typeface="Arial" panose="020B0604020202020204" pitchFamily="34" charset="0"/>
              </a:defRPr>
            </a:lvl1pPr>
          </a:lstStyle>
          <a:p>
            <a:pPr lvl="0"/>
            <a:r>
              <a:rPr lang="en-US"/>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00"/>
            <a:ext cx="11484996" cy="1039599"/>
          </a:xfrm>
          <a:prstGeom prst="rect">
            <a:avLst/>
          </a:prstGeom>
        </p:spPr>
        <p:txBody>
          <a:bodyPr/>
          <a:lstStyle>
            <a:lvl1pPr>
              <a:defRPr>
                <a:solidFill>
                  <a:srgbClr val="071D49"/>
                </a:solidFill>
                <a:latin typeface="Arial" panose="020B0604020202020204" pitchFamily="34" charset="0"/>
                <a:cs typeface="Arial" panose="020B0604020202020204" pitchFamily="34" charset="0"/>
              </a:defRPr>
            </a:lvl1pPr>
          </a:lstStyle>
          <a:p>
            <a:r>
              <a:rPr lang="en-US"/>
              <a:t>Quote slide title</a:t>
            </a:r>
            <a:br>
              <a:rPr lang="en-US"/>
            </a:br>
            <a:r>
              <a:rPr lang="en-US"/>
              <a:t>(if required)</a:t>
            </a:r>
            <a:endParaRPr lang="en-GB"/>
          </a:p>
        </p:txBody>
      </p:sp>
      <p:sp>
        <p:nvSpPr>
          <p:cNvPr id="6" name="Date Placeholder 5">
            <a:extLst>
              <a:ext uri="{FF2B5EF4-FFF2-40B4-BE49-F238E27FC236}">
                <a16:creationId xmlns:a16="http://schemas.microsoft.com/office/drawing/2014/main" id="{985888D1-89A8-4682-A113-B1BDD041DADD}"/>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991F19EE-5BE9-4465-A8C7-C382DC2D6F22}"/>
              </a:ext>
            </a:extLst>
          </p:cNvPr>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33F47"/>
                </a:solidFill>
                <a:effectLst/>
                <a:uLnTx/>
                <a:uFillTx/>
                <a:latin typeface="Calibri" panose="020F0502020204030204"/>
                <a:ea typeface="+mn-ea"/>
                <a:cs typeface="Arial" panose="020B0604020202020204" pitchFamily="34" charset="0"/>
              </a:rPr>
              <a:t>[Security Marking]</a:t>
            </a:r>
          </a:p>
        </p:txBody>
      </p:sp>
      <p:sp>
        <p:nvSpPr>
          <p:cNvPr id="9" name="Slide Number Placeholder 8">
            <a:extLst>
              <a:ext uri="{FF2B5EF4-FFF2-40B4-BE49-F238E27FC236}">
                <a16:creationId xmlns:a16="http://schemas.microsoft.com/office/drawing/2014/main" id="{347125F3-63AC-4548-9AF6-F7BB48C9BC81}"/>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833385"/>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slide Fill 3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6761769" cy="1039599"/>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Text slide 1 column with box image</a:t>
            </a:r>
            <a:endParaRPr lang="en-GB"/>
          </a:p>
        </p:txBody>
      </p:sp>
      <p:sp>
        <p:nvSpPr>
          <p:cNvPr id="6" name="Text Placeholder 5"/>
          <p:cNvSpPr>
            <a:spLocks noGrp="1"/>
          </p:cNvSpPr>
          <p:nvPr>
            <p:ph type="body" sz="quarter" idx="12" hasCustomPrompt="1"/>
          </p:nvPr>
        </p:nvSpPr>
        <p:spPr>
          <a:xfrm>
            <a:off x="360000" y="2160000"/>
            <a:ext cx="5580000" cy="3636000"/>
          </a:xfrm>
          <a:prstGeom prst="rect">
            <a:avLst/>
          </a:prstGeom>
          <a:solidFill>
            <a:schemeClr val="tx2"/>
          </a:solidFill>
        </p:spPr>
        <p:txBody>
          <a:bodyPr numCol="1" spcCol="180000"/>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marL="933750" indent="-285750">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5pPr>
            <a:lvl6pP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C8B491-AAC9-41B3-9CF8-9B24A76A7CE5}"/>
              </a:ext>
            </a:extLst>
          </p:cNvPr>
          <p:cNvSpPr>
            <a:spLocks noGrp="1"/>
          </p:cNvSpPr>
          <p:nvPr>
            <p:ph type="dt" sz="half" idx="13"/>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91D7FCC9-B025-4ADE-A48D-4A576F1CC67C}"/>
              </a:ext>
            </a:extLst>
          </p:cNvPr>
          <p:cNvSpPr>
            <a:spLocks noGrp="1"/>
          </p:cNvSpPr>
          <p:nvPr>
            <p:ph type="ftr" sz="quarter" idx="14"/>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[Security Marking]</a:t>
            </a:r>
          </a:p>
        </p:txBody>
      </p:sp>
      <p:sp>
        <p:nvSpPr>
          <p:cNvPr id="9" name="Slide Number Placeholder 8">
            <a:extLst>
              <a:ext uri="{FF2B5EF4-FFF2-40B4-BE49-F238E27FC236}">
                <a16:creationId xmlns:a16="http://schemas.microsoft.com/office/drawing/2014/main" id="{80F47B15-6D45-4FBE-A163-1BF648441DD5}"/>
              </a:ext>
            </a:extLst>
          </p:cNvPr>
          <p:cNvSpPr>
            <a:spLocks noGrp="1"/>
          </p:cNvSpPr>
          <p:nvPr>
            <p:ph type="sldNum" sz="quarter" idx="15"/>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4030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slide Fill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1"/>
            <a:ext cx="11484996" cy="546092"/>
          </a:xfrm>
          <a:prstGeom prst="rect">
            <a:avLst/>
          </a:prstGeom>
        </p:spPr>
        <p:txBody>
          <a:bodyPr/>
          <a:lstStyle>
            <a:lvl1pPr>
              <a:defRPr baseline="0">
                <a:solidFill>
                  <a:schemeClr val="bg1"/>
                </a:solidFill>
                <a:latin typeface="Arial" panose="020B0604020202020204" pitchFamily="34" charset="0"/>
                <a:cs typeface="Arial" panose="020B0604020202020204" pitchFamily="34" charset="0"/>
              </a:defRPr>
            </a:lvl1pPr>
          </a:lstStyle>
          <a:p>
            <a:r>
              <a:rPr lang="en-US"/>
              <a:t>Text and image slide</a:t>
            </a:r>
            <a:endParaRPr lang="en-GB"/>
          </a:p>
        </p:txBody>
      </p:sp>
      <p:sp>
        <p:nvSpPr>
          <p:cNvPr id="10" name="Content Placeholder 9"/>
          <p:cNvSpPr>
            <a:spLocks noGrp="1"/>
          </p:cNvSpPr>
          <p:nvPr>
            <p:ph sz="quarter" idx="14"/>
          </p:nvPr>
        </p:nvSpPr>
        <p:spPr>
          <a:xfrm>
            <a:off x="360000" y="2160000"/>
            <a:ext cx="5126038" cy="363600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A5CAE6-B0D3-4CB3-B038-8E3C3BF8977F}"/>
              </a:ext>
            </a:extLst>
          </p:cNvPr>
          <p:cNvSpPr>
            <a:spLocks noGrp="1"/>
          </p:cNvSpPr>
          <p:nvPr>
            <p:ph sz="quarter" idx="15" hasCustomPrompt="1"/>
          </p:nvPr>
        </p:nvSpPr>
        <p:spPr>
          <a:xfrm>
            <a:off x="360363" y="1242174"/>
            <a:ext cx="5723637" cy="474663"/>
          </a:xfrm>
          <a:prstGeom prst="rect">
            <a:avLst/>
          </a:prstGeom>
        </p:spPr>
        <p:txBody>
          <a:bodyPr/>
          <a:lstStyle>
            <a:lvl1pPr>
              <a:defRPr sz="3300">
                <a:solidFill>
                  <a:srgbClr val="FF8200"/>
                </a:solidFill>
                <a:latin typeface="Arial" panose="020B0604020202020204" pitchFamily="34" charset="0"/>
                <a:cs typeface="Arial" panose="020B0604020202020204" pitchFamily="34" charset="0"/>
              </a:defRPr>
            </a:lvl1pPr>
          </a:lstStyle>
          <a:p>
            <a:pPr lvl="0"/>
            <a:r>
              <a:rPr lang="en-US"/>
              <a:t>this line in bright accent </a:t>
            </a:r>
            <a:r>
              <a:rPr lang="en-US" err="1"/>
              <a:t>colour</a:t>
            </a:r>
            <a:endParaRPr lang="en-GB"/>
          </a:p>
        </p:txBody>
      </p:sp>
      <p:sp>
        <p:nvSpPr>
          <p:cNvPr id="6" name="Date Placeholder 5">
            <a:extLst>
              <a:ext uri="{FF2B5EF4-FFF2-40B4-BE49-F238E27FC236}">
                <a16:creationId xmlns:a16="http://schemas.microsoft.com/office/drawing/2014/main" id="{7A054240-7A9B-4882-9F19-41B9327F3717}"/>
              </a:ext>
            </a:extLst>
          </p:cNvPr>
          <p:cNvSpPr>
            <a:spLocks noGrp="1"/>
          </p:cNvSpPr>
          <p:nvPr>
            <p:ph type="dt" sz="half" idx="16"/>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991712A1-8861-40C3-9306-D6CEB397E045}"/>
              </a:ext>
            </a:extLst>
          </p:cNvPr>
          <p:cNvSpPr>
            <a:spLocks noGrp="1"/>
          </p:cNvSpPr>
          <p:nvPr>
            <p:ph type="ftr" sz="quarter" idx="17"/>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[Security Marking]</a:t>
            </a:r>
          </a:p>
        </p:txBody>
      </p:sp>
      <p:sp>
        <p:nvSpPr>
          <p:cNvPr id="9" name="Slide Number Placeholder 8">
            <a:extLst>
              <a:ext uri="{FF2B5EF4-FFF2-40B4-BE49-F238E27FC236}">
                <a16:creationId xmlns:a16="http://schemas.microsoft.com/office/drawing/2014/main" id="{EE6A0C79-AE27-40F2-8B10-8F672543A32E}"/>
              </a:ext>
            </a:extLst>
          </p:cNvPr>
          <p:cNvSpPr>
            <a:spLocks noGrp="1"/>
          </p:cNvSpPr>
          <p:nvPr>
            <p:ph type="sldNum" sz="quarter" idx="18"/>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4362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slide Fill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solidFill>
                  <a:schemeClr val="bg1"/>
                </a:solidFill>
                <a:latin typeface="Arial" panose="020B0604020202020204" pitchFamily="34" charset="0"/>
                <a:cs typeface="Arial" panose="020B0604020202020204" pitchFamily="34" charset="0"/>
              </a:defRPr>
            </a:lvl1pPr>
          </a:lstStyle>
          <a:p>
            <a:r>
              <a:rPr lang="en-US"/>
              <a:t>Text and image slide</a:t>
            </a:r>
            <a:br>
              <a:rPr lang="en-US"/>
            </a:br>
            <a:r>
              <a:rPr lang="en-US"/>
              <a:t>with icons</a:t>
            </a:r>
            <a:endParaRPr lang="en-GB"/>
          </a:p>
        </p:txBody>
      </p:sp>
      <p:sp>
        <p:nvSpPr>
          <p:cNvPr id="10" name="Content Placeholder 9"/>
          <p:cNvSpPr>
            <a:spLocks noGrp="1"/>
          </p:cNvSpPr>
          <p:nvPr>
            <p:ph sz="quarter" idx="14" hasCustomPrompt="1"/>
          </p:nvPr>
        </p:nvSpPr>
        <p:spPr>
          <a:xfrm>
            <a:off x="1788460" y="2160000"/>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Content Placeholder 9">
            <a:extLst>
              <a:ext uri="{FF2B5EF4-FFF2-40B4-BE49-F238E27FC236}">
                <a16:creationId xmlns:a16="http://schemas.microsoft.com/office/drawing/2014/main" id="{AAE92BD7-0353-4D4B-9558-4AF0F9D4F6C9}"/>
              </a:ext>
            </a:extLst>
          </p:cNvPr>
          <p:cNvSpPr>
            <a:spLocks noGrp="1"/>
          </p:cNvSpPr>
          <p:nvPr>
            <p:ph sz="quarter" idx="15" hasCustomPrompt="1"/>
          </p:nvPr>
        </p:nvSpPr>
        <p:spPr>
          <a:xfrm>
            <a:off x="1788460" y="3015541"/>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Content Placeholder 9">
            <a:extLst>
              <a:ext uri="{FF2B5EF4-FFF2-40B4-BE49-F238E27FC236}">
                <a16:creationId xmlns:a16="http://schemas.microsoft.com/office/drawing/2014/main" id="{E1895885-F46C-46F9-9FC1-084C755AEA47}"/>
              </a:ext>
            </a:extLst>
          </p:cNvPr>
          <p:cNvSpPr>
            <a:spLocks noGrp="1"/>
          </p:cNvSpPr>
          <p:nvPr>
            <p:ph sz="quarter" idx="16" hasCustomPrompt="1"/>
          </p:nvPr>
        </p:nvSpPr>
        <p:spPr>
          <a:xfrm>
            <a:off x="1793292" y="3888187"/>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Content Placeholder 9">
            <a:extLst>
              <a:ext uri="{FF2B5EF4-FFF2-40B4-BE49-F238E27FC236}">
                <a16:creationId xmlns:a16="http://schemas.microsoft.com/office/drawing/2014/main" id="{52CF2AA3-D110-40DB-8BA0-6DC5F8A327BB}"/>
              </a:ext>
            </a:extLst>
          </p:cNvPr>
          <p:cNvSpPr>
            <a:spLocks noGrp="1"/>
          </p:cNvSpPr>
          <p:nvPr>
            <p:ph sz="quarter" idx="17" hasCustomPrompt="1"/>
          </p:nvPr>
        </p:nvSpPr>
        <p:spPr>
          <a:xfrm>
            <a:off x="1788460" y="4780353"/>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980FE10B-2989-45C6-BFDC-BFD20BDD270A}"/>
              </a:ext>
            </a:extLst>
          </p:cNvPr>
          <p:cNvSpPr>
            <a:spLocks noGrp="1"/>
          </p:cNvSpPr>
          <p:nvPr>
            <p:ph type="dt" sz="half" idx="18"/>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906AA5A-B226-4B1E-B726-C3968A9D629F}"/>
              </a:ext>
            </a:extLst>
          </p:cNvPr>
          <p:cNvSpPr>
            <a:spLocks noGrp="1"/>
          </p:cNvSpPr>
          <p:nvPr>
            <p:ph type="ftr" sz="quarter" idx="19"/>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[Security Marking]</a:t>
            </a:r>
          </a:p>
        </p:txBody>
      </p:sp>
      <p:sp>
        <p:nvSpPr>
          <p:cNvPr id="8" name="Slide Number Placeholder 7">
            <a:extLst>
              <a:ext uri="{FF2B5EF4-FFF2-40B4-BE49-F238E27FC236}">
                <a16:creationId xmlns:a16="http://schemas.microsoft.com/office/drawing/2014/main" id="{15ADEE04-5DA0-4CE5-B98B-F0B3112F7F6C}"/>
              </a:ext>
            </a:extLst>
          </p:cNvPr>
          <p:cNvSpPr>
            <a:spLocks noGrp="1"/>
          </p:cNvSpPr>
          <p:nvPr>
            <p:ph type="sldNum" sz="quarter" idx="20"/>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827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slide option 2">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0" y="4932000"/>
            <a:ext cx="7378691" cy="988355"/>
          </a:xfrm>
          <a:prstGeom prst="rect">
            <a:avLst/>
          </a:prstGeom>
        </p:spPr>
        <p:txBody>
          <a:bodyPr wrap="square" lIns="0" tIns="0" rIns="0" bIns="0"/>
          <a:lstStyle>
            <a:lvl1pPr marL="0" indent="0">
              <a:buNone/>
              <a:defRPr sz="2800">
                <a:solidFill>
                  <a:schemeClr val="accent5"/>
                </a:solidFill>
                <a:latin typeface="Arial" panose="020B0604020202020204" pitchFamily="34" charset="0"/>
                <a:cs typeface="Arial" panose="020B0604020202020204" pitchFamily="34" charset="0"/>
              </a:defRPr>
            </a:lvl1pPr>
            <a:lvl2pPr marL="0" indent="0">
              <a:buFontTx/>
              <a:buNone/>
              <a:defRPr>
                <a:solidFill>
                  <a:srgbClr val="FF8200"/>
                </a:solidFill>
                <a:latin typeface="Arial" panose="020B0604020202020204" pitchFamily="34" charset="0"/>
                <a:cs typeface="Arial" panose="020B0604020202020204" pitchFamily="34" charset="0"/>
              </a:defRPr>
            </a:lvl2pPr>
            <a:lvl5pPr>
              <a:defRPr/>
            </a:lvl5pPr>
          </a:lstStyle>
          <a:p>
            <a:pPr lvl="1"/>
            <a:r>
              <a:rPr lang="en-US"/>
              <a:t>Author name in bright accent </a:t>
            </a:r>
            <a:r>
              <a:rPr lang="en-US" err="1"/>
              <a:t>colour</a:t>
            </a:r>
            <a:endParaRPr lang="en-US"/>
          </a:p>
          <a:p>
            <a:pPr lvl="1"/>
            <a:r>
              <a:rPr lang="en-US"/>
              <a:t>Author title in bright accent </a:t>
            </a:r>
            <a:r>
              <a:rPr lang="en-US" err="1"/>
              <a:t>colour</a:t>
            </a:r>
            <a:endParaRPr lang="en-GB"/>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0" y="2160000"/>
            <a:ext cx="6664255" cy="260647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pPr lvl="0"/>
            <a:r>
              <a:rPr lang="en-US"/>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00"/>
            <a:ext cx="11484996" cy="1039599"/>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Quote slide title</a:t>
            </a:r>
            <a:br>
              <a:rPr lang="en-US"/>
            </a:br>
            <a:r>
              <a:rPr lang="en-US"/>
              <a:t>(if required)</a:t>
            </a:r>
            <a:endParaRPr lang="en-GB"/>
          </a:p>
        </p:txBody>
      </p:sp>
      <p:sp>
        <p:nvSpPr>
          <p:cNvPr id="3" name="Date Placeholder 2">
            <a:extLst>
              <a:ext uri="{FF2B5EF4-FFF2-40B4-BE49-F238E27FC236}">
                <a16:creationId xmlns:a16="http://schemas.microsoft.com/office/drawing/2014/main" id="{78B46827-8C1E-485E-A793-E7829E7E5FAA}"/>
              </a:ext>
            </a:extLst>
          </p:cNvPr>
          <p:cNvSpPr>
            <a:spLocks noGrp="1"/>
          </p:cNvSpPr>
          <p:nvPr>
            <p:ph type="dt" sz="half" idx="14"/>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8D7ABDB-174F-433A-94CD-AA5F6E04B54F}"/>
              </a:ext>
            </a:extLst>
          </p:cNvPr>
          <p:cNvSpPr>
            <a:spLocks noGrp="1"/>
          </p:cNvSpPr>
          <p:nvPr>
            <p:ph type="ftr" sz="quarter" idx="15"/>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[Security Marking]</a:t>
            </a:r>
          </a:p>
        </p:txBody>
      </p:sp>
      <p:sp>
        <p:nvSpPr>
          <p:cNvPr id="5" name="Slide Number Placeholder 4">
            <a:extLst>
              <a:ext uri="{FF2B5EF4-FFF2-40B4-BE49-F238E27FC236}">
                <a16:creationId xmlns:a16="http://schemas.microsoft.com/office/drawing/2014/main" id="{3A3B15CC-88C9-4465-8C9E-050E5DAF042D}"/>
              </a:ext>
            </a:extLst>
          </p:cNvPr>
          <p:cNvSpPr>
            <a:spLocks noGrp="1"/>
          </p:cNvSpPr>
          <p:nvPr>
            <p:ph type="sldNum" sz="quarter" idx="16"/>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112456"/>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 slide option 3">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4176000" y="828001"/>
            <a:ext cx="7378691" cy="4089046"/>
          </a:xfrm>
          <a:prstGeom prst="rect">
            <a:avLst/>
          </a:prstGeom>
        </p:spPr>
        <p:txBody>
          <a:bodyPr wrap="square" lIns="0" tIns="0" rIns="0" bIns="0" anchor="b" anchorCtr="0"/>
          <a:lstStyle>
            <a:lvl1pPr marL="0" indent="0">
              <a:buNone/>
              <a:defRPr lang="en-GB" sz="3900" kern="1200" dirty="0">
                <a:noFill/>
                <a:latin typeface="Arial" panose="020B0604020202020204" pitchFamily="34" charset="0"/>
                <a:ea typeface="+mn-ea"/>
                <a:cs typeface="Arial" panose="020B0604020202020204" pitchFamily="34" charset="0"/>
              </a:defRPr>
            </a:lvl1pPr>
            <a:lvl5pPr>
              <a:defRPr/>
            </a:lvl5pPr>
          </a:lstStyle>
          <a:p>
            <a:r>
              <a:rPr lang="en-GB" sz="4000">
                <a:solidFill>
                  <a:schemeClr val="bg1"/>
                </a:solidFill>
                <a:latin typeface="Arial" panose="020B0604020202020204" pitchFamily="34" charset="0"/>
                <a:cs typeface="Arial" panose="020B0604020202020204" pitchFamily="34" charset="0"/>
              </a:rPr>
              <a:t>“Quote slide with background colour”</a:t>
            </a:r>
          </a:p>
        </p:txBody>
      </p:sp>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4175999" y="4932000"/>
            <a:ext cx="7378691" cy="988355"/>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a:t>Author in bright accent </a:t>
            </a:r>
            <a:r>
              <a:rPr lang="en-US" err="1"/>
              <a:t>colour</a:t>
            </a:r>
            <a:endParaRPr lang="en-GB"/>
          </a:p>
        </p:txBody>
      </p:sp>
      <p:sp>
        <p:nvSpPr>
          <p:cNvPr id="3" name="Date Placeholder 2">
            <a:extLst>
              <a:ext uri="{FF2B5EF4-FFF2-40B4-BE49-F238E27FC236}">
                <a16:creationId xmlns:a16="http://schemas.microsoft.com/office/drawing/2014/main" id="{BC4DB960-7E2C-4A35-AE0C-542E6993C536}"/>
              </a:ext>
            </a:extLst>
          </p:cNvPr>
          <p:cNvSpPr>
            <a:spLocks noGrp="1"/>
          </p:cNvSpPr>
          <p:nvPr>
            <p:ph type="dt" sz="half" idx="14"/>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B992A65-F716-4CDB-BF48-4C2D385471B4}"/>
              </a:ext>
            </a:extLst>
          </p:cNvPr>
          <p:cNvSpPr>
            <a:spLocks noGrp="1"/>
          </p:cNvSpPr>
          <p:nvPr>
            <p:ph type="ftr" sz="quarter" idx="15"/>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[Security Marking]</a:t>
            </a:r>
          </a:p>
        </p:txBody>
      </p:sp>
      <p:sp>
        <p:nvSpPr>
          <p:cNvPr id="5" name="Slide Number Placeholder 4">
            <a:extLst>
              <a:ext uri="{FF2B5EF4-FFF2-40B4-BE49-F238E27FC236}">
                <a16:creationId xmlns:a16="http://schemas.microsoft.com/office/drawing/2014/main" id="{BBD6A7B6-95B9-43B2-9EAB-0884B2C7C3F7}"/>
              </a:ext>
            </a:extLst>
          </p:cNvPr>
          <p:cNvSpPr>
            <a:spLocks noGrp="1"/>
          </p:cNvSpPr>
          <p:nvPr>
            <p:ph type="sldNum" sz="quarter" idx="16"/>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998601"/>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34E20FF-819D-42CC-BFDA-55EB800D1745}"/>
              </a:ext>
            </a:extLst>
          </p:cNvPr>
          <p:cNvSpPr>
            <a:spLocks noGrp="1"/>
          </p:cNvSpPr>
          <p:nvPr>
            <p:ph type="title"/>
          </p:nvPr>
        </p:nvSpPr>
        <p:spPr>
          <a:xfrm>
            <a:off x="609600" y="275167"/>
            <a:ext cx="10972800" cy="1143000"/>
          </a:xfrm>
        </p:spPr>
        <p:txBody>
          <a:bodyPr/>
          <a:lstStyle>
            <a:lvl1pPr algn="l">
              <a:defRPr sz="3200"/>
            </a:lvl1pPr>
          </a:lstStyle>
          <a:p>
            <a:r>
              <a:rPr lang="en-US"/>
              <a:t>Click to edit Master title style</a:t>
            </a:r>
            <a:endParaRPr lang="en-GB"/>
          </a:p>
        </p:txBody>
      </p:sp>
      <p:sp>
        <p:nvSpPr>
          <p:cNvPr id="8" name="Content Placeholder 2">
            <a:extLst>
              <a:ext uri="{FF2B5EF4-FFF2-40B4-BE49-F238E27FC236}">
                <a16:creationId xmlns:a16="http://schemas.microsoft.com/office/drawing/2014/main" id="{015F1A91-1A7B-40B9-BB78-EA9397E13698}"/>
              </a:ext>
            </a:extLst>
          </p:cNvPr>
          <p:cNvSpPr>
            <a:spLocks noGrp="1"/>
          </p:cNvSpPr>
          <p:nvPr>
            <p:ph idx="1"/>
          </p:nvPr>
        </p:nvSpPr>
        <p:spPr>
          <a:xfrm>
            <a:off x="609600" y="1600203"/>
            <a:ext cx="10972800" cy="4267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19E86B0F-77A1-4FA4-B536-CFBE4C437B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4022D28-E951-4453-BB84-F3019A4F02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33F47"/>
                </a:solidFill>
                <a:effectLst/>
                <a:uLnTx/>
                <a:uFillTx/>
                <a:latin typeface="Calibri" panose="020F0502020204030204"/>
                <a:ea typeface="+mn-ea"/>
                <a:cs typeface="Arial" panose="020B0604020202020204" pitchFamily="34" charset="0"/>
              </a:rPr>
              <a:t>[Security Marking]</a:t>
            </a:r>
          </a:p>
        </p:txBody>
      </p:sp>
      <p:sp>
        <p:nvSpPr>
          <p:cNvPr id="9" name="Slide Number Placeholder 8">
            <a:extLst>
              <a:ext uri="{FF2B5EF4-FFF2-40B4-BE49-F238E27FC236}">
                <a16:creationId xmlns:a16="http://schemas.microsoft.com/office/drawing/2014/main" id="{AB755147-FCE6-4244-A436-0E9C40B1B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6972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DAA815-1015-4967-BD4D-FEDCB18283F3}"/>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91BFED0B-B1E4-4513-A809-4F4D8D8C3518}"/>
              </a:ext>
            </a:extLst>
          </p:cNvPr>
          <p:cNvSpPr>
            <a:spLocks noGrp="1"/>
          </p:cNvSpPr>
          <p:nvPr>
            <p:ph type="ftr" sz="quarter" idx="11"/>
          </p:nvPr>
        </p:nvSpPr>
        <p:spPr/>
        <p:txBody>
          <a:bodyPr/>
          <a:lstStyle/>
          <a:p>
            <a:r>
              <a:rPr lang="en-GB"/>
              <a:t>Official</a:t>
            </a:r>
          </a:p>
        </p:txBody>
      </p:sp>
      <p:sp>
        <p:nvSpPr>
          <p:cNvPr id="4" name="Slide Number Placeholder 3">
            <a:extLst>
              <a:ext uri="{FF2B5EF4-FFF2-40B4-BE49-F238E27FC236}">
                <a16:creationId xmlns:a16="http://schemas.microsoft.com/office/drawing/2014/main" id="{820A8CFC-0969-4BD1-B7C8-780DB617A001}"/>
              </a:ext>
            </a:extLst>
          </p:cNvPr>
          <p:cNvSpPr>
            <a:spLocks noGrp="1"/>
          </p:cNvSpPr>
          <p:nvPr>
            <p:ph type="sldNum" sz="quarter" idx="12"/>
          </p:nvPr>
        </p:nvSpPr>
        <p:spPr/>
        <p:txBody>
          <a:bodyPr/>
          <a:lstStyle/>
          <a:p>
            <a:fld id="{E2B2E63D-DA38-4157-9144-C9D462A6C810}" type="slidenum">
              <a:rPr lang="en-GB" smtClean="0"/>
              <a:t>‹#›</a:t>
            </a:fld>
            <a:endParaRPr lang="en-GB"/>
          </a:p>
        </p:txBody>
      </p:sp>
    </p:spTree>
    <p:extLst>
      <p:ext uri="{BB962C8B-B14F-4D97-AF65-F5344CB8AC3E}">
        <p14:creationId xmlns:p14="http://schemas.microsoft.com/office/powerpoint/2010/main" val="4532532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alutation-GTS cente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2575624" y="2318273"/>
            <a:ext cx="7040753" cy="2221454"/>
          </a:xfrm>
        </p:spPr>
        <p:txBody>
          <a:bodyPr anchor="ctr"/>
          <a:lstStyle>
            <a:lvl1pPr algn="ctr">
              <a:defRPr sz="8800">
                <a:solidFill>
                  <a:schemeClr val="tx1"/>
                </a:solidFill>
              </a:defRPr>
            </a:lvl1pPr>
          </a:lstStyle>
          <a:p>
            <a:r>
              <a:rPr lang="en-GB"/>
              <a:t>Insert Salutation</a:t>
            </a:r>
            <a:endParaRPr lang="en-US"/>
          </a:p>
        </p:txBody>
      </p:sp>
      <p:sp>
        <p:nvSpPr>
          <p:cNvPr id="7" name="TextBox 6">
            <a:extLst>
              <a:ext uri="{FF2B5EF4-FFF2-40B4-BE49-F238E27FC236}">
                <a16:creationId xmlns:a16="http://schemas.microsoft.com/office/drawing/2014/main" id="{35F21F7E-CEFA-4A8F-862E-8631C40CEA2C}"/>
              </a:ext>
            </a:extLst>
          </p:cNvPr>
          <p:cNvSpPr txBox="1"/>
          <p:nvPr userDrawn="1"/>
        </p:nvSpPr>
        <p:spPr>
          <a:xfrm>
            <a:off x="0" y="-257908"/>
            <a:ext cx="6096000" cy="257908"/>
          </a:xfrm>
          <a:prstGeom prst="rect">
            <a:avLst/>
          </a:prstGeom>
          <a:noFill/>
        </p:spPr>
        <p:txBody>
          <a:bodyPr wrap="square" lIns="0" tIns="0" rIns="0" bIns="0" rtlCol="0" anchor="ctr">
            <a:no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kern="0" cap="none" spc="0" normalizeH="0" baseline="0">
                <a:ln>
                  <a:noFill/>
                </a:ln>
                <a:solidFill>
                  <a:schemeClr val="bg2"/>
                </a:solidFill>
                <a:effectLst/>
                <a:uLnTx/>
                <a:uFillTx/>
              </a:defRPr>
            </a:lvl1pPr>
          </a:lstStyle>
          <a:p>
            <a:pPr lvl="0"/>
            <a:r>
              <a:rPr lang="en-GB" noProof="0"/>
              <a:t>Format Background… &gt; Picture or texture fill &gt; Set to one of the dark or mid gradient options</a:t>
            </a:r>
            <a:endParaRPr lang="en-US" noProof="0"/>
          </a:p>
        </p:txBody>
      </p:sp>
      <p:sp>
        <p:nvSpPr>
          <p:cNvPr id="10" name="GTS_WH" descr="Accenture Greater Than symbol in white">
            <a:extLst>
              <a:ext uri="{FF2B5EF4-FFF2-40B4-BE49-F238E27FC236}">
                <a16:creationId xmlns:a16="http://schemas.microsoft.com/office/drawing/2014/main" id="{494AA491-F1F8-4D38-B722-DB2F38B198B8}"/>
              </a:ext>
            </a:extLst>
          </p:cNvPr>
          <p:cNvSpPr>
            <a:spLocks noChangeAspect="1"/>
          </p:cNvSpPr>
          <p:nvPr userDrawn="1"/>
        </p:nvSpPr>
        <p:spPr bwMode="black">
          <a:xfrm>
            <a:off x="5779386" y="5382386"/>
            <a:ext cx="641531" cy="70408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113864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C35EA4"/>
          </p15:clr>
        </p15:guide>
        <p15:guide id="2" pos="3840">
          <p15:clr>
            <a:srgbClr val="C35EA4"/>
          </p15:clr>
        </p15:guide>
        <p15:guide id="3" orient="horz" pos="3608">
          <p15:clr>
            <a:srgbClr val="C35E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8 - Table and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10"/>
            <a:ext cx="11484996" cy="1039599"/>
          </a:xfrm>
          <a:prstGeom prst="rect">
            <a:avLst/>
          </a:prstGeom>
        </p:spPr>
        <p:txBody>
          <a:bodyPr/>
          <a:lstStyle>
            <a:lvl1pPr>
              <a:defRPr baseline="0">
                <a:latin typeface="Arial" panose="020B0604020202020204" pitchFamily="34" charset="0"/>
                <a:cs typeface="Arial" panose="020B0604020202020204" pitchFamily="34" charset="0"/>
              </a:defRPr>
            </a:lvl1pPr>
          </a:lstStyle>
          <a:p>
            <a:r>
              <a:rPr lang="en-US"/>
              <a:t>Table, graph and charts examples</a:t>
            </a:r>
            <a:br>
              <a:rPr lang="en-US"/>
            </a:br>
            <a:r>
              <a:rPr lang="en-US" err="1"/>
              <a:t>colours</a:t>
            </a:r>
            <a:r>
              <a:rPr lang="en-US"/>
              <a:t> are </a:t>
            </a:r>
            <a:r>
              <a:rPr lang="en-US" err="1"/>
              <a:t>customisable</a:t>
            </a:r>
            <a:endParaRPr lang="en-GB"/>
          </a:p>
        </p:txBody>
      </p:sp>
      <p:sp>
        <p:nvSpPr>
          <p:cNvPr id="10" name="Content Placeholder 9"/>
          <p:cNvSpPr>
            <a:spLocks noGrp="1"/>
          </p:cNvSpPr>
          <p:nvPr>
            <p:ph sz="quarter" idx="14" hasCustomPrompt="1"/>
          </p:nvPr>
        </p:nvSpPr>
        <p:spPr>
          <a:xfrm>
            <a:off x="360000" y="2160000"/>
            <a:ext cx="6420628" cy="3636000"/>
          </a:xfrm>
          <a:prstGeom prst="rect">
            <a:avLst/>
          </a:prstGeom>
        </p:spPr>
        <p:txBody>
          <a:bodyPr/>
          <a:lstStyle>
            <a:lvl1pPr>
              <a:defRPr>
                <a:latin typeface="Arial" panose="020B0604020202020204" pitchFamily="34" charset="0"/>
                <a:cs typeface="Arial" panose="020B0604020202020204" pitchFamily="34" charset="0"/>
              </a:defRPr>
            </a:lvl1pPr>
            <a:lvl2pPr marL="0" indent="0">
              <a:buNone/>
              <a:defRPr>
                <a:latin typeface="Arial" panose="020B0604020202020204" pitchFamily="34" charset="0"/>
                <a:cs typeface="Arial" panose="020B0604020202020204" pitchFamily="34" charset="0"/>
              </a:defRPr>
            </a:lvl2pPr>
          </a:lstStyle>
          <a:p>
            <a:pPr lvl="0"/>
            <a:r>
              <a:rPr lang="en-US"/>
              <a:t>Click to edit Master text styles</a:t>
            </a:r>
          </a:p>
          <a:p>
            <a:pPr lvl="1"/>
            <a:endParaRPr lang="en-GB"/>
          </a:p>
        </p:txBody>
      </p:sp>
      <p:graphicFrame>
        <p:nvGraphicFramePr>
          <p:cNvPr id="3" name="Table 2">
            <a:extLst>
              <a:ext uri="{FF2B5EF4-FFF2-40B4-BE49-F238E27FC236}">
                <a16:creationId xmlns:a16="http://schemas.microsoft.com/office/drawing/2014/main" id="{3BD0063C-A82B-4BB1-9317-EA97E5C66778}"/>
              </a:ext>
            </a:extLst>
          </p:cNvPr>
          <p:cNvGraphicFramePr>
            <a:graphicFrameLocks noGrp="1"/>
          </p:cNvGraphicFramePr>
          <p:nvPr userDrawn="1"/>
        </p:nvGraphicFramePr>
        <p:xfrm>
          <a:off x="360004" y="3235680"/>
          <a:ext cx="6453805" cy="2434124"/>
        </p:xfrm>
        <a:graphic>
          <a:graphicData uri="http://schemas.openxmlformats.org/drawingml/2006/table">
            <a:tbl>
              <a:tblPr firstRow="1" bandRow="1">
                <a:tableStyleId>{5C22544A-7EE6-4342-B048-85BDC9FD1C3A}</a:tableStyleId>
              </a:tblPr>
              <a:tblGrid>
                <a:gridCol w="1290761">
                  <a:extLst>
                    <a:ext uri="{9D8B030D-6E8A-4147-A177-3AD203B41FA5}">
                      <a16:colId xmlns:a16="http://schemas.microsoft.com/office/drawing/2014/main" val="1203206813"/>
                    </a:ext>
                  </a:extLst>
                </a:gridCol>
                <a:gridCol w="1290761">
                  <a:extLst>
                    <a:ext uri="{9D8B030D-6E8A-4147-A177-3AD203B41FA5}">
                      <a16:colId xmlns:a16="http://schemas.microsoft.com/office/drawing/2014/main" val="1904668380"/>
                    </a:ext>
                  </a:extLst>
                </a:gridCol>
                <a:gridCol w="1290761">
                  <a:extLst>
                    <a:ext uri="{9D8B030D-6E8A-4147-A177-3AD203B41FA5}">
                      <a16:colId xmlns:a16="http://schemas.microsoft.com/office/drawing/2014/main" val="2558043872"/>
                    </a:ext>
                  </a:extLst>
                </a:gridCol>
                <a:gridCol w="1290761">
                  <a:extLst>
                    <a:ext uri="{9D8B030D-6E8A-4147-A177-3AD203B41FA5}">
                      <a16:colId xmlns:a16="http://schemas.microsoft.com/office/drawing/2014/main" val="1646850994"/>
                    </a:ext>
                  </a:extLst>
                </a:gridCol>
                <a:gridCol w="1290761">
                  <a:extLst>
                    <a:ext uri="{9D8B030D-6E8A-4147-A177-3AD203B41FA5}">
                      <a16:colId xmlns:a16="http://schemas.microsoft.com/office/drawing/2014/main" val="964918616"/>
                    </a:ext>
                  </a:extLst>
                </a:gridCol>
              </a:tblGrid>
              <a:tr h="347732">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a:solidFill>
                            <a:schemeClr val="bg1"/>
                          </a:solidFill>
                          <a:latin typeface="Arial" panose="020B0604020202020204" pitchFamily="34" charset="0"/>
                          <a:cs typeface="Arial" panose="020B0604020202020204" pitchFamily="34" charset="0"/>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4313929"/>
                  </a:ext>
                </a:extLst>
              </a:tr>
              <a:tr h="347732">
                <a:tc>
                  <a:txBody>
                    <a:bodyPr/>
                    <a:lstStyle/>
                    <a:p>
                      <a:r>
                        <a:rPr lang="en-GB">
                          <a:solidFill>
                            <a:srgbClr val="333C46"/>
                          </a:solidFill>
                          <a:latin typeface="Arial" panose="020B0604020202020204" pitchFamily="34" charset="0"/>
                          <a:cs typeface="Arial" panose="020B0604020202020204" pitchFamily="34" charset="0"/>
                        </a:rPr>
                        <a:t>Row1</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33264550"/>
                  </a:ext>
                </a:extLst>
              </a:tr>
              <a:tr h="347732">
                <a:tc>
                  <a:txBody>
                    <a:bodyPr/>
                    <a:lstStyle/>
                    <a:p>
                      <a:r>
                        <a:rPr lang="en-GB">
                          <a:solidFill>
                            <a:srgbClr val="333C46"/>
                          </a:solidFill>
                          <a:latin typeface="Arial" panose="020B0604020202020204" pitchFamily="34" charset="0"/>
                          <a:cs typeface="Arial" panose="020B0604020202020204" pitchFamily="34" charset="0"/>
                        </a:rPr>
                        <a:t>Row2</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145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12%</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142218518"/>
                  </a:ext>
                </a:extLst>
              </a:tr>
              <a:tr h="347732">
                <a:tc>
                  <a:txBody>
                    <a:bodyPr/>
                    <a:lstStyle/>
                    <a:p>
                      <a:r>
                        <a:rPr lang="en-GB">
                          <a:solidFill>
                            <a:srgbClr val="333C46"/>
                          </a:solidFill>
                          <a:latin typeface="Arial" panose="020B0604020202020204" pitchFamily="34" charset="0"/>
                          <a:cs typeface="Arial" panose="020B0604020202020204" pitchFamily="34" charset="0"/>
                        </a:rPr>
                        <a:t>Row3</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626729041"/>
                  </a:ext>
                </a:extLst>
              </a:tr>
              <a:tr h="347732">
                <a:tc>
                  <a:txBody>
                    <a:bodyPr/>
                    <a:lstStyle/>
                    <a:p>
                      <a:r>
                        <a:rPr lang="en-GB">
                          <a:solidFill>
                            <a:srgbClr val="333C46"/>
                          </a:solidFill>
                          <a:latin typeface="Arial" panose="020B0604020202020204" pitchFamily="34" charset="0"/>
                          <a:cs typeface="Arial" panose="020B0604020202020204" pitchFamily="34" charset="0"/>
                        </a:rPr>
                        <a:t>Row4</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2976342"/>
                  </a:ext>
                </a:extLst>
              </a:tr>
              <a:tr h="347732">
                <a:tc>
                  <a:txBody>
                    <a:bodyPr/>
                    <a:lstStyle/>
                    <a:p>
                      <a:r>
                        <a:rPr lang="en-GB">
                          <a:solidFill>
                            <a:srgbClr val="333C46"/>
                          </a:solidFill>
                          <a:latin typeface="Arial" panose="020B0604020202020204" pitchFamily="34" charset="0"/>
                          <a:cs typeface="Arial" panose="020B0604020202020204" pitchFamily="34" charset="0"/>
                        </a:rPr>
                        <a:t>Row5</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155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13%</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69779600"/>
                  </a:ext>
                </a:extLst>
              </a:tr>
              <a:tr h="347732">
                <a:tc>
                  <a:txBody>
                    <a:bodyPr/>
                    <a:lstStyle/>
                    <a:p>
                      <a:r>
                        <a:rPr lang="en-GB">
                          <a:solidFill>
                            <a:srgbClr val="333C46"/>
                          </a:solidFill>
                          <a:latin typeface="Arial" panose="020B0604020202020204" pitchFamily="34" charset="0"/>
                          <a:cs typeface="Arial" panose="020B0604020202020204" pitchFamily="34" charset="0"/>
                        </a:rPr>
                        <a:t>Total</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1200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a:solidFill>
                            <a:srgbClr val="333C46"/>
                          </a:solidFill>
                          <a:latin typeface="Arial" panose="020B0604020202020204" pitchFamily="34" charset="0"/>
                          <a:cs typeface="Arial" panose="020B0604020202020204" pitchFamily="34" charset="0"/>
                        </a:rPr>
                        <a:t>100%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a:solidFill>
                          <a:srgbClr val="333C46"/>
                        </a:solidFill>
                        <a:latin typeface="Arial" panose="020B0604020202020204" pitchFamily="34" charset="0"/>
                        <a:cs typeface="Arial" panose="020B0604020202020204" pitchFamily="34" charset="0"/>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63640346"/>
                  </a:ext>
                </a:extLst>
              </a:tr>
            </a:tbl>
          </a:graphicData>
        </a:graphic>
      </p:graphicFrame>
      <p:sp>
        <p:nvSpPr>
          <p:cNvPr id="6" name="Chart Placeholder 5">
            <a:extLst>
              <a:ext uri="{FF2B5EF4-FFF2-40B4-BE49-F238E27FC236}">
                <a16:creationId xmlns:a16="http://schemas.microsoft.com/office/drawing/2014/main" id="{C61FF255-EE64-47BD-ACAB-0F312394B345}"/>
              </a:ext>
            </a:extLst>
          </p:cNvPr>
          <p:cNvSpPr>
            <a:spLocks noGrp="1"/>
          </p:cNvSpPr>
          <p:nvPr>
            <p:ph type="chart" sz="quarter" idx="15"/>
          </p:nvPr>
        </p:nvSpPr>
        <p:spPr>
          <a:xfrm>
            <a:off x="6972300" y="1524000"/>
            <a:ext cx="5219700" cy="4810125"/>
          </a:xfrm>
          <a:prstGeom prst="rect">
            <a:avLst/>
          </a:prstGeom>
        </p:spPr>
        <p:txBody>
          <a:bodyPr/>
          <a:lstStyle>
            <a:lvl1pPr algn="ctr">
              <a:defRPr>
                <a:solidFill>
                  <a:schemeClr val="tx2"/>
                </a:solidFill>
              </a:defRPr>
            </a:lvl1pPr>
          </a:lstStyle>
          <a:p>
            <a:endParaRPr lang="en-GB"/>
          </a:p>
        </p:txBody>
      </p:sp>
      <p:sp>
        <p:nvSpPr>
          <p:cNvPr id="8" name="Date Placeholder 7">
            <a:extLst>
              <a:ext uri="{FF2B5EF4-FFF2-40B4-BE49-F238E27FC236}">
                <a16:creationId xmlns:a16="http://schemas.microsoft.com/office/drawing/2014/main" id="{83ED3DCA-A91D-4483-94B7-DB5ACEA24160}"/>
              </a:ext>
            </a:extLst>
          </p:cNvPr>
          <p:cNvSpPr>
            <a:spLocks noGrp="1"/>
          </p:cNvSpPr>
          <p:nvPr>
            <p:ph type="dt" sz="half" idx="16"/>
          </p:nvPr>
        </p:nvSpPr>
        <p:spPr/>
        <p:txBody>
          <a:bodyPr/>
          <a:lstStyle/>
          <a:p>
            <a:pPr defTabSz="603677">
              <a:defRPr/>
            </a:pPr>
            <a:endParaRPr lang="en-GB">
              <a:solidFill>
                <a:prstClr val="black">
                  <a:tint val="75000"/>
                </a:prstClr>
              </a:solidFill>
            </a:endParaRPr>
          </a:p>
        </p:txBody>
      </p:sp>
      <p:sp>
        <p:nvSpPr>
          <p:cNvPr id="9" name="Footer Placeholder 8">
            <a:extLst>
              <a:ext uri="{FF2B5EF4-FFF2-40B4-BE49-F238E27FC236}">
                <a16:creationId xmlns:a16="http://schemas.microsoft.com/office/drawing/2014/main" id="{5DA6141B-0798-4748-A269-EBB831674231}"/>
              </a:ext>
            </a:extLst>
          </p:cNvPr>
          <p:cNvSpPr>
            <a:spLocks noGrp="1"/>
          </p:cNvSpPr>
          <p:nvPr>
            <p:ph type="ftr" sz="quarter" idx="17"/>
          </p:nvPr>
        </p:nvSpPr>
        <p:spPr/>
        <p:txBody>
          <a:bodyPr/>
          <a:lstStyle/>
          <a:p>
            <a:pPr defTabSz="603677">
              <a:defRPr/>
            </a:pPr>
            <a:r>
              <a:rPr lang="en-GB">
                <a:solidFill>
                  <a:srgbClr val="333F47"/>
                </a:solidFill>
                <a:cs typeface="Arial" panose="020B0604020202020204" pitchFamily="34" charset="0"/>
              </a:rPr>
              <a:t>Official</a:t>
            </a:r>
          </a:p>
        </p:txBody>
      </p:sp>
      <p:sp>
        <p:nvSpPr>
          <p:cNvPr id="11" name="Slide Number Placeholder 10">
            <a:extLst>
              <a:ext uri="{FF2B5EF4-FFF2-40B4-BE49-F238E27FC236}">
                <a16:creationId xmlns:a16="http://schemas.microsoft.com/office/drawing/2014/main" id="{AA442C56-0830-4925-B99E-DA0E261EB852}"/>
              </a:ext>
            </a:extLst>
          </p:cNvPr>
          <p:cNvSpPr>
            <a:spLocks noGrp="1"/>
          </p:cNvSpPr>
          <p:nvPr>
            <p:ph type="sldNum" sz="quarter" idx="18"/>
          </p:nvPr>
        </p:nvSpPr>
        <p:spPr/>
        <p:txBody>
          <a:bodyPr/>
          <a:lstStyle/>
          <a:p>
            <a:pPr defTabSz="603677">
              <a:defRPr/>
            </a:pPr>
            <a:fld id="{65B4609B-8544-49CE-A746-405E0ACF444D}" type="slidenum">
              <a:rPr lang="en-GB" smtClean="0">
                <a:solidFill>
                  <a:prstClr val="black">
                    <a:tint val="75000"/>
                  </a:prstClr>
                </a:solidFill>
              </a:rPr>
              <a:pPr defTabSz="603677">
                <a:defRPr/>
              </a:pPr>
              <a:t>‹#›</a:t>
            </a:fld>
            <a:endParaRPr lang="en-GB">
              <a:solidFill>
                <a:prstClr val="black">
                  <a:tint val="75000"/>
                </a:prstClr>
              </a:solidFill>
            </a:endParaRPr>
          </a:p>
        </p:txBody>
      </p:sp>
    </p:spTree>
    <p:extLst>
      <p:ext uri="{BB962C8B-B14F-4D97-AF65-F5344CB8AC3E}">
        <p14:creationId xmlns:p14="http://schemas.microsoft.com/office/powerpoint/2010/main" val="40660013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alutation-Logo cente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2575624" y="2318273"/>
            <a:ext cx="7040753" cy="2221454"/>
          </a:xfrm>
        </p:spPr>
        <p:txBody>
          <a:bodyPr anchor="ctr"/>
          <a:lstStyle>
            <a:lvl1pPr algn="ctr">
              <a:defRPr sz="8800">
                <a:solidFill>
                  <a:schemeClr val="tx1"/>
                </a:solidFill>
              </a:defRPr>
            </a:lvl1pPr>
          </a:lstStyle>
          <a:p>
            <a:r>
              <a:rPr lang="en-GB"/>
              <a:t>Insert Salutation</a:t>
            </a:r>
            <a:endParaRPr lang="en-US"/>
          </a:p>
        </p:txBody>
      </p:sp>
      <p:sp>
        <p:nvSpPr>
          <p:cNvPr id="11" name="TextBox 10">
            <a:extLst>
              <a:ext uri="{FF2B5EF4-FFF2-40B4-BE49-F238E27FC236}">
                <a16:creationId xmlns:a16="http://schemas.microsoft.com/office/drawing/2014/main" id="{0B104FBB-E799-42A8-A4FA-483DC489523D}"/>
              </a:ext>
            </a:extLst>
          </p:cNvPr>
          <p:cNvSpPr txBox="1"/>
          <p:nvPr userDrawn="1"/>
        </p:nvSpPr>
        <p:spPr>
          <a:xfrm>
            <a:off x="0" y="-257908"/>
            <a:ext cx="6096000" cy="257908"/>
          </a:xfrm>
          <a:prstGeom prst="rect">
            <a:avLst/>
          </a:prstGeom>
          <a:noFill/>
        </p:spPr>
        <p:txBody>
          <a:bodyPr wrap="square" lIns="0" tIns="0" rIns="0" bIns="0" rtlCol="0" anchor="ctr">
            <a:no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kern="0" cap="none" spc="0" normalizeH="0" baseline="0">
                <a:ln>
                  <a:noFill/>
                </a:ln>
                <a:solidFill>
                  <a:schemeClr val="bg2"/>
                </a:solidFill>
                <a:effectLst/>
                <a:uLnTx/>
                <a:uFillTx/>
              </a:defRPr>
            </a:lvl1pPr>
          </a:lstStyle>
          <a:p>
            <a:pPr lvl="0"/>
            <a:r>
              <a:rPr lang="en-GB" noProof="0"/>
              <a:t>Format Background… &gt; Picture or texture fill &gt; Set to one of the dark or mid gradient options</a:t>
            </a:r>
            <a:endParaRPr lang="en-US" noProof="0"/>
          </a:p>
        </p:txBody>
      </p:sp>
      <p:grpSp>
        <p:nvGrpSpPr>
          <p:cNvPr id="12" name="Logo_WH" descr="Accenture logo in white">
            <a:extLst>
              <a:ext uri="{FF2B5EF4-FFF2-40B4-BE49-F238E27FC236}">
                <a16:creationId xmlns:a16="http://schemas.microsoft.com/office/drawing/2014/main" id="{0D82E30B-4E95-4B73-9014-71990AE21DBE}"/>
              </a:ext>
            </a:extLst>
          </p:cNvPr>
          <p:cNvGrpSpPr>
            <a:grpSpLocks noChangeAspect="1"/>
          </p:cNvGrpSpPr>
          <p:nvPr userDrawn="1"/>
        </p:nvGrpSpPr>
        <p:grpSpPr bwMode="black">
          <a:xfrm>
            <a:off x="5154167" y="5374201"/>
            <a:ext cx="1883664" cy="496247"/>
            <a:chOff x="1561" y="187"/>
            <a:chExt cx="4536" cy="1195"/>
          </a:xfrm>
        </p:grpSpPr>
        <p:sp>
          <p:nvSpPr>
            <p:cNvPr id="13" name="Freeform 5">
              <a:extLst>
                <a:ext uri="{FF2B5EF4-FFF2-40B4-BE49-F238E27FC236}">
                  <a16:creationId xmlns:a16="http://schemas.microsoft.com/office/drawing/2014/main" id="{008CD909-AC78-4980-BB04-8608F18CDC22}"/>
                </a:ext>
              </a:extLst>
            </p:cNvPr>
            <p:cNvSpPr>
              <a:spLocks/>
            </p:cNvSpPr>
            <p:nvPr userDrawn="1"/>
          </p:nvSpPr>
          <p:spPr bwMode="black">
            <a:xfrm>
              <a:off x="4205" y="187"/>
              <a:ext cx="447" cy="473"/>
            </a:xfrm>
            <a:custGeom>
              <a:avLst/>
              <a:gdLst>
                <a:gd name="T0" fmla="*/ 0 w 931"/>
                <a:gd name="T1" fmla="*/ 696 h 985"/>
                <a:gd name="T2" fmla="*/ 544 w 931"/>
                <a:gd name="T3" fmla="*/ 494 h 985"/>
                <a:gd name="T4" fmla="*/ 0 w 931"/>
                <a:gd name="T5" fmla="*/ 281 h 985"/>
                <a:gd name="T6" fmla="*/ 0 w 931"/>
                <a:gd name="T7" fmla="*/ 0 h 985"/>
                <a:gd name="T8" fmla="*/ 931 w 931"/>
                <a:gd name="T9" fmla="*/ 375 h 985"/>
                <a:gd name="T10" fmla="*/ 931 w 931"/>
                <a:gd name="T11" fmla="*/ 608 h 985"/>
                <a:gd name="T12" fmla="*/ 0 w 931"/>
                <a:gd name="T13" fmla="*/ 985 h 985"/>
                <a:gd name="T14" fmla="*/ 0 w 931"/>
                <a:gd name="T15" fmla="*/ 696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1" h="985">
                  <a:moveTo>
                    <a:pt x="0" y="696"/>
                  </a:moveTo>
                  <a:lnTo>
                    <a:pt x="544" y="494"/>
                  </a:lnTo>
                  <a:lnTo>
                    <a:pt x="0" y="281"/>
                  </a:lnTo>
                  <a:lnTo>
                    <a:pt x="0" y="0"/>
                  </a:lnTo>
                  <a:lnTo>
                    <a:pt x="931" y="375"/>
                  </a:lnTo>
                  <a:lnTo>
                    <a:pt x="931" y="608"/>
                  </a:lnTo>
                  <a:lnTo>
                    <a:pt x="0" y="985"/>
                  </a:lnTo>
                  <a:lnTo>
                    <a:pt x="0" y="6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8B5D8E88-5919-40A0-A4A4-2E6587AD6874}"/>
                </a:ext>
              </a:extLst>
            </p:cNvPr>
            <p:cNvSpPr>
              <a:spLocks noEditPoints="1"/>
            </p:cNvSpPr>
            <p:nvPr userDrawn="1"/>
          </p:nvSpPr>
          <p:spPr bwMode="black">
            <a:xfrm>
              <a:off x="1561" y="690"/>
              <a:ext cx="4536" cy="692"/>
            </a:xfrm>
            <a:custGeom>
              <a:avLst/>
              <a:gdLst>
                <a:gd name="T0" fmla="*/ 8952 w 9448"/>
                <a:gd name="T1" fmla="*/ 519 h 1442"/>
                <a:gd name="T2" fmla="*/ 8431 w 9448"/>
                <a:gd name="T3" fmla="*/ 892 h 1442"/>
                <a:gd name="T4" fmla="*/ 9448 w 9448"/>
                <a:gd name="T5" fmla="*/ 819 h 1442"/>
                <a:gd name="T6" fmla="*/ 8967 w 9448"/>
                <a:gd name="T7" fmla="*/ 1221 h 1442"/>
                <a:gd name="T8" fmla="*/ 8961 w 9448"/>
                <a:gd name="T9" fmla="*/ 1442 h 1442"/>
                <a:gd name="T10" fmla="*/ 8008 w 9448"/>
                <a:gd name="T11" fmla="*/ 529 h 1442"/>
                <a:gd name="T12" fmla="*/ 8008 w 9448"/>
                <a:gd name="T13" fmla="*/ 859 h 1442"/>
                <a:gd name="T14" fmla="*/ 7704 w 9448"/>
                <a:gd name="T15" fmla="*/ 329 h 1442"/>
                <a:gd name="T16" fmla="*/ 7178 w 9448"/>
                <a:gd name="T17" fmla="*/ 1259 h 1442"/>
                <a:gd name="T18" fmla="*/ 6522 w 9448"/>
                <a:gd name="T19" fmla="*/ 329 h 1442"/>
                <a:gd name="T20" fmla="*/ 6987 w 9448"/>
                <a:gd name="T21" fmla="*/ 1205 h 1442"/>
                <a:gd name="T22" fmla="*/ 7483 w 9448"/>
                <a:gd name="T23" fmla="*/ 329 h 1442"/>
                <a:gd name="T24" fmla="*/ 6128 w 9448"/>
                <a:gd name="T25" fmla="*/ 329 h 1442"/>
                <a:gd name="T26" fmla="*/ 6128 w 9448"/>
                <a:gd name="T27" fmla="*/ 556 h 1442"/>
                <a:gd name="T28" fmla="*/ 6343 w 9448"/>
                <a:gd name="T29" fmla="*/ 1174 h 1442"/>
                <a:gd name="T30" fmla="*/ 5822 w 9448"/>
                <a:gd name="T31" fmla="*/ 1105 h 1442"/>
                <a:gd name="T32" fmla="*/ 5694 w 9448"/>
                <a:gd name="T33" fmla="*/ 329 h 1442"/>
                <a:gd name="T34" fmla="*/ 6128 w 9448"/>
                <a:gd name="T35" fmla="*/ 0 h 1442"/>
                <a:gd name="T36" fmla="*/ 4900 w 9448"/>
                <a:gd name="T37" fmla="*/ 492 h 1442"/>
                <a:gd name="T38" fmla="*/ 5559 w 9448"/>
                <a:gd name="T39" fmla="*/ 1419 h 1442"/>
                <a:gd name="T40" fmla="*/ 5092 w 9448"/>
                <a:gd name="T41" fmla="*/ 552 h 1442"/>
                <a:gd name="T42" fmla="*/ 4596 w 9448"/>
                <a:gd name="T43" fmla="*/ 1419 h 1442"/>
                <a:gd name="T44" fmla="*/ 4112 w 9448"/>
                <a:gd name="T45" fmla="*/ 748 h 1442"/>
                <a:gd name="T46" fmla="*/ 3921 w 9448"/>
                <a:gd name="T47" fmla="*/ 1442 h 1442"/>
                <a:gd name="T48" fmla="*/ 3910 w 9448"/>
                <a:gd name="T49" fmla="*/ 306 h 1442"/>
                <a:gd name="T50" fmla="*/ 3700 w 9448"/>
                <a:gd name="T51" fmla="*/ 950 h 1442"/>
                <a:gd name="T52" fmla="*/ 4408 w 9448"/>
                <a:gd name="T53" fmla="*/ 1080 h 1442"/>
                <a:gd name="T54" fmla="*/ 2257 w 9448"/>
                <a:gd name="T55" fmla="*/ 886 h 1442"/>
                <a:gd name="T56" fmla="*/ 3258 w 9448"/>
                <a:gd name="T57" fmla="*/ 717 h 1442"/>
                <a:gd name="T58" fmla="*/ 2568 w 9448"/>
                <a:gd name="T59" fmla="*/ 859 h 1442"/>
                <a:gd name="T60" fmla="*/ 2987 w 9448"/>
                <a:gd name="T61" fmla="*/ 1017 h 1442"/>
                <a:gd name="T62" fmla="*/ 1644 w 9448"/>
                <a:gd name="T63" fmla="*/ 1442 h 1442"/>
                <a:gd name="T64" fmla="*/ 1646 w 9448"/>
                <a:gd name="T65" fmla="*/ 306 h 1442"/>
                <a:gd name="T66" fmla="*/ 1653 w 9448"/>
                <a:gd name="T67" fmla="*/ 542 h 1442"/>
                <a:gd name="T68" fmla="*/ 1655 w 9448"/>
                <a:gd name="T69" fmla="*/ 1213 h 1442"/>
                <a:gd name="T70" fmla="*/ 1644 w 9448"/>
                <a:gd name="T71" fmla="*/ 1442 h 1442"/>
                <a:gd name="T72" fmla="*/ 529 w 9448"/>
                <a:gd name="T73" fmla="*/ 953 h 1442"/>
                <a:gd name="T74" fmla="*/ 450 w 9448"/>
                <a:gd name="T75" fmla="*/ 1230 h 1442"/>
                <a:gd name="T76" fmla="*/ 0 w 9448"/>
                <a:gd name="T77" fmla="*/ 1121 h 1442"/>
                <a:gd name="T78" fmla="*/ 650 w 9448"/>
                <a:gd name="T79" fmla="*/ 752 h 1442"/>
                <a:gd name="T80" fmla="*/ 325 w 9448"/>
                <a:gd name="T81" fmla="*/ 667 h 1442"/>
                <a:gd name="T82" fmla="*/ 954 w 9448"/>
                <a:gd name="T83" fmla="*/ 690 h 1442"/>
                <a:gd name="T84" fmla="*/ 656 w 9448"/>
                <a:gd name="T85" fmla="*/ 129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48" h="1442">
                  <a:moveTo>
                    <a:pt x="8744" y="748"/>
                  </a:moveTo>
                  <a:lnTo>
                    <a:pt x="9152" y="748"/>
                  </a:lnTo>
                  <a:cubicBezTo>
                    <a:pt x="9146" y="588"/>
                    <a:pt x="9073" y="519"/>
                    <a:pt x="8952" y="519"/>
                  </a:cubicBezTo>
                  <a:cubicBezTo>
                    <a:pt x="8857" y="519"/>
                    <a:pt x="8769" y="571"/>
                    <a:pt x="8744" y="748"/>
                  </a:cubicBezTo>
                  <a:close/>
                  <a:moveTo>
                    <a:pt x="8961" y="1442"/>
                  </a:moveTo>
                  <a:cubicBezTo>
                    <a:pt x="8646" y="1442"/>
                    <a:pt x="8431" y="1255"/>
                    <a:pt x="8431" y="892"/>
                  </a:cubicBezTo>
                  <a:lnTo>
                    <a:pt x="8431" y="871"/>
                  </a:lnTo>
                  <a:cubicBezTo>
                    <a:pt x="8431" y="507"/>
                    <a:pt x="8659" y="306"/>
                    <a:pt x="8950" y="306"/>
                  </a:cubicBezTo>
                  <a:cubicBezTo>
                    <a:pt x="9221" y="306"/>
                    <a:pt x="9448" y="459"/>
                    <a:pt x="9448" y="819"/>
                  </a:cubicBezTo>
                  <a:lnTo>
                    <a:pt x="9448" y="950"/>
                  </a:lnTo>
                  <a:lnTo>
                    <a:pt x="8740" y="950"/>
                  </a:lnTo>
                  <a:cubicBezTo>
                    <a:pt x="8752" y="1146"/>
                    <a:pt x="8836" y="1221"/>
                    <a:pt x="8967" y="1221"/>
                  </a:cubicBezTo>
                  <a:cubicBezTo>
                    <a:pt x="9084" y="1221"/>
                    <a:pt x="9146" y="1159"/>
                    <a:pt x="9167" y="1080"/>
                  </a:cubicBezTo>
                  <a:lnTo>
                    <a:pt x="9448" y="1080"/>
                  </a:lnTo>
                  <a:cubicBezTo>
                    <a:pt x="9415" y="1286"/>
                    <a:pt x="9246" y="1442"/>
                    <a:pt x="8961" y="1442"/>
                  </a:cubicBezTo>
                  <a:close/>
                  <a:moveTo>
                    <a:pt x="7704" y="329"/>
                  </a:moveTo>
                  <a:lnTo>
                    <a:pt x="8008" y="329"/>
                  </a:lnTo>
                  <a:lnTo>
                    <a:pt x="8008" y="529"/>
                  </a:lnTo>
                  <a:cubicBezTo>
                    <a:pt x="8073" y="383"/>
                    <a:pt x="8175" y="315"/>
                    <a:pt x="8335" y="315"/>
                  </a:cubicBezTo>
                  <a:lnTo>
                    <a:pt x="8335" y="615"/>
                  </a:lnTo>
                  <a:cubicBezTo>
                    <a:pt x="8129" y="615"/>
                    <a:pt x="8008" y="677"/>
                    <a:pt x="8008" y="859"/>
                  </a:cubicBezTo>
                  <a:lnTo>
                    <a:pt x="8008" y="1419"/>
                  </a:lnTo>
                  <a:lnTo>
                    <a:pt x="7704" y="1419"/>
                  </a:lnTo>
                  <a:lnTo>
                    <a:pt x="7704" y="329"/>
                  </a:lnTo>
                  <a:close/>
                  <a:moveTo>
                    <a:pt x="7483" y="1419"/>
                  </a:moveTo>
                  <a:lnTo>
                    <a:pt x="7178" y="1419"/>
                  </a:lnTo>
                  <a:lnTo>
                    <a:pt x="7178" y="1259"/>
                  </a:lnTo>
                  <a:cubicBezTo>
                    <a:pt x="7126" y="1363"/>
                    <a:pt x="7024" y="1442"/>
                    <a:pt x="6862" y="1442"/>
                  </a:cubicBezTo>
                  <a:cubicBezTo>
                    <a:pt x="6666" y="1442"/>
                    <a:pt x="6522" y="1323"/>
                    <a:pt x="6522" y="1067"/>
                  </a:cubicBezTo>
                  <a:lnTo>
                    <a:pt x="6522" y="329"/>
                  </a:lnTo>
                  <a:lnTo>
                    <a:pt x="6828" y="329"/>
                  </a:lnTo>
                  <a:lnTo>
                    <a:pt x="6828" y="1021"/>
                  </a:lnTo>
                  <a:cubicBezTo>
                    <a:pt x="6828" y="1146"/>
                    <a:pt x="6878" y="1205"/>
                    <a:pt x="6987" y="1205"/>
                  </a:cubicBezTo>
                  <a:cubicBezTo>
                    <a:pt x="7093" y="1205"/>
                    <a:pt x="7178" y="1138"/>
                    <a:pt x="7178" y="1003"/>
                  </a:cubicBezTo>
                  <a:lnTo>
                    <a:pt x="7178" y="329"/>
                  </a:lnTo>
                  <a:lnTo>
                    <a:pt x="7483" y="329"/>
                  </a:lnTo>
                  <a:lnTo>
                    <a:pt x="7483" y="1419"/>
                  </a:lnTo>
                  <a:close/>
                  <a:moveTo>
                    <a:pt x="6128" y="0"/>
                  </a:moveTo>
                  <a:lnTo>
                    <a:pt x="6128" y="329"/>
                  </a:lnTo>
                  <a:lnTo>
                    <a:pt x="6336" y="329"/>
                  </a:lnTo>
                  <a:lnTo>
                    <a:pt x="6336" y="556"/>
                  </a:lnTo>
                  <a:lnTo>
                    <a:pt x="6128" y="556"/>
                  </a:lnTo>
                  <a:lnTo>
                    <a:pt x="6128" y="1073"/>
                  </a:lnTo>
                  <a:cubicBezTo>
                    <a:pt x="6128" y="1155"/>
                    <a:pt x="6165" y="1192"/>
                    <a:pt x="6236" y="1192"/>
                  </a:cubicBezTo>
                  <a:cubicBezTo>
                    <a:pt x="6280" y="1192"/>
                    <a:pt x="6313" y="1186"/>
                    <a:pt x="6343" y="1174"/>
                  </a:cubicBezTo>
                  <a:lnTo>
                    <a:pt x="6343" y="1411"/>
                  </a:lnTo>
                  <a:cubicBezTo>
                    <a:pt x="6307" y="1422"/>
                    <a:pt x="6247" y="1434"/>
                    <a:pt x="6172" y="1434"/>
                  </a:cubicBezTo>
                  <a:cubicBezTo>
                    <a:pt x="5934" y="1434"/>
                    <a:pt x="5822" y="1326"/>
                    <a:pt x="5822" y="1105"/>
                  </a:cubicBezTo>
                  <a:lnTo>
                    <a:pt x="5822" y="556"/>
                  </a:lnTo>
                  <a:lnTo>
                    <a:pt x="5694" y="556"/>
                  </a:lnTo>
                  <a:lnTo>
                    <a:pt x="5694" y="329"/>
                  </a:lnTo>
                  <a:lnTo>
                    <a:pt x="5822" y="329"/>
                  </a:lnTo>
                  <a:lnTo>
                    <a:pt x="5822" y="125"/>
                  </a:lnTo>
                  <a:lnTo>
                    <a:pt x="6128" y="0"/>
                  </a:lnTo>
                  <a:close/>
                  <a:moveTo>
                    <a:pt x="4596" y="329"/>
                  </a:moveTo>
                  <a:lnTo>
                    <a:pt x="4900" y="329"/>
                  </a:lnTo>
                  <a:lnTo>
                    <a:pt x="4900" y="492"/>
                  </a:lnTo>
                  <a:cubicBezTo>
                    <a:pt x="4954" y="390"/>
                    <a:pt x="5063" y="306"/>
                    <a:pt x="5230" y="306"/>
                  </a:cubicBezTo>
                  <a:cubicBezTo>
                    <a:pt x="5428" y="306"/>
                    <a:pt x="5559" y="425"/>
                    <a:pt x="5559" y="690"/>
                  </a:cubicBezTo>
                  <a:lnTo>
                    <a:pt x="5559" y="1419"/>
                  </a:lnTo>
                  <a:lnTo>
                    <a:pt x="5255" y="1419"/>
                  </a:lnTo>
                  <a:lnTo>
                    <a:pt x="5255" y="736"/>
                  </a:lnTo>
                  <a:cubicBezTo>
                    <a:pt x="5255" y="609"/>
                    <a:pt x="5202" y="552"/>
                    <a:pt x="5092" y="552"/>
                  </a:cubicBezTo>
                  <a:cubicBezTo>
                    <a:pt x="4986" y="552"/>
                    <a:pt x="4900" y="617"/>
                    <a:pt x="4900" y="755"/>
                  </a:cubicBezTo>
                  <a:lnTo>
                    <a:pt x="4900" y="1419"/>
                  </a:lnTo>
                  <a:lnTo>
                    <a:pt x="4596" y="1419"/>
                  </a:lnTo>
                  <a:lnTo>
                    <a:pt x="4596" y="329"/>
                  </a:lnTo>
                  <a:close/>
                  <a:moveTo>
                    <a:pt x="3704" y="748"/>
                  </a:moveTo>
                  <a:lnTo>
                    <a:pt x="4112" y="748"/>
                  </a:lnTo>
                  <a:cubicBezTo>
                    <a:pt x="4106" y="588"/>
                    <a:pt x="4033" y="519"/>
                    <a:pt x="3912" y="519"/>
                  </a:cubicBezTo>
                  <a:cubicBezTo>
                    <a:pt x="3816" y="519"/>
                    <a:pt x="3729" y="571"/>
                    <a:pt x="3704" y="748"/>
                  </a:cubicBezTo>
                  <a:close/>
                  <a:moveTo>
                    <a:pt x="3921" y="1442"/>
                  </a:moveTo>
                  <a:cubicBezTo>
                    <a:pt x="3606" y="1442"/>
                    <a:pt x="3391" y="1255"/>
                    <a:pt x="3391" y="892"/>
                  </a:cubicBezTo>
                  <a:lnTo>
                    <a:pt x="3391" y="871"/>
                  </a:lnTo>
                  <a:cubicBezTo>
                    <a:pt x="3391" y="507"/>
                    <a:pt x="3618" y="306"/>
                    <a:pt x="3910" y="306"/>
                  </a:cubicBezTo>
                  <a:cubicBezTo>
                    <a:pt x="4181" y="306"/>
                    <a:pt x="4408" y="459"/>
                    <a:pt x="4408" y="819"/>
                  </a:cubicBezTo>
                  <a:lnTo>
                    <a:pt x="4408" y="950"/>
                  </a:lnTo>
                  <a:lnTo>
                    <a:pt x="3700" y="950"/>
                  </a:lnTo>
                  <a:cubicBezTo>
                    <a:pt x="3712" y="1146"/>
                    <a:pt x="3795" y="1221"/>
                    <a:pt x="3927" y="1221"/>
                  </a:cubicBezTo>
                  <a:cubicBezTo>
                    <a:pt x="4043" y="1221"/>
                    <a:pt x="4106" y="1159"/>
                    <a:pt x="4127" y="1080"/>
                  </a:cubicBezTo>
                  <a:lnTo>
                    <a:pt x="4408" y="1080"/>
                  </a:lnTo>
                  <a:cubicBezTo>
                    <a:pt x="4375" y="1286"/>
                    <a:pt x="4206" y="1442"/>
                    <a:pt x="3921" y="1442"/>
                  </a:cubicBezTo>
                  <a:close/>
                  <a:moveTo>
                    <a:pt x="2778" y="1442"/>
                  </a:moveTo>
                  <a:cubicBezTo>
                    <a:pt x="2476" y="1442"/>
                    <a:pt x="2257" y="1255"/>
                    <a:pt x="2257" y="886"/>
                  </a:cubicBezTo>
                  <a:lnTo>
                    <a:pt x="2257" y="871"/>
                  </a:lnTo>
                  <a:cubicBezTo>
                    <a:pt x="2257" y="502"/>
                    <a:pt x="2491" y="306"/>
                    <a:pt x="2780" y="306"/>
                  </a:cubicBezTo>
                  <a:cubicBezTo>
                    <a:pt x="3028" y="306"/>
                    <a:pt x="3233" y="432"/>
                    <a:pt x="3258" y="717"/>
                  </a:cubicBezTo>
                  <a:lnTo>
                    <a:pt x="2966" y="717"/>
                  </a:lnTo>
                  <a:cubicBezTo>
                    <a:pt x="2947" y="611"/>
                    <a:pt x="2893" y="542"/>
                    <a:pt x="2787" y="542"/>
                  </a:cubicBezTo>
                  <a:cubicBezTo>
                    <a:pt x="2657" y="542"/>
                    <a:pt x="2568" y="644"/>
                    <a:pt x="2568" y="859"/>
                  </a:cubicBezTo>
                  <a:lnTo>
                    <a:pt x="2568" y="892"/>
                  </a:lnTo>
                  <a:cubicBezTo>
                    <a:pt x="2568" y="1113"/>
                    <a:pt x="2647" y="1213"/>
                    <a:pt x="2789" y="1213"/>
                  </a:cubicBezTo>
                  <a:cubicBezTo>
                    <a:pt x="2893" y="1213"/>
                    <a:pt x="2970" y="1136"/>
                    <a:pt x="2987" y="1017"/>
                  </a:cubicBezTo>
                  <a:lnTo>
                    <a:pt x="3264" y="1017"/>
                  </a:lnTo>
                  <a:cubicBezTo>
                    <a:pt x="3243" y="1265"/>
                    <a:pt x="3074" y="1442"/>
                    <a:pt x="2778" y="1442"/>
                  </a:cubicBezTo>
                  <a:close/>
                  <a:moveTo>
                    <a:pt x="1644" y="1442"/>
                  </a:moveTo>
                  <a:cubicBezTo>
                    <a:pt x="1342" y="1442"/>
                    <a:pt x="1123" y="1255"/>
                    <a:pt x="1123" y="886"/>
                  </a:cubicBezTo>
                  <a:lnTo>
                    <a:pt x="1123" y="871"/>
                  </a:lnTo>
                  <a:cubicBezTo>
                    <a:pt x="1123" y="502"/>
                    <a:pt x="1357" y="306"/>
                    <a:pt x="1646" y="306"/>
                  </a:cubicBezTo>
                  <a:cubicBezTo>
                    <a:pt x="1894" y="306"/>
                    <a:pt x="2099" y="432"/>
                    <a:pt x="2124" y="717"/>
                  </a:cubicBezTo>
                  <a:lnTo>
                    <a:pt x="1832" y="717"/>
                  </a:lnTo>
                  <a:cubicBezTo>
                    <a:pt x="1813" y="611"/>
                    <a:pt x="1759" y="542"/>
                    <a:pt x="1653" y="542"/>
                  </a:cubicBezTo>
                  <a:cubicBezTo>
                    <a:pt x="1523" y="542"/>
                    <a:pt x="1434" y="644"/>
                    <a:pt x="1434" y="859"/>
                  </a:cubicBezTo>
                  <a:lnTo>
                    <a:pt x="1434" y="892"/>
                  </a:lnTo>
                  <a:cubicBezTo>
                    <a:pt x="1434" y="1113"/>
                    <a:pt x="1513" y="1213"/>
                    <a:pt x="1655" y="1213"/>
                  </a:cubicBezTo>
                  <a:cubicBezTo>
                    <a:pt x="1759" y="1213"/>
                    <a:pt x="1836" y="1136"/>
                    <a:pt x="1853" y="1017"/>
                  </a:cubicBezTo>
                  <a:lnTo>
                    <a:pt x="2130" y="1017"/>
                  </a:lnTo>
                  <a:cubicBezTo>
                    <a:pt x="2109" y="1265"/>
                    <a:pt x="1940" y="1442"/>
                    <a:pt x="1644" y="1442"/>
                  </a:cubicBezTo>
                  <a:close/>
                  <a:moveTo>
                    <a:pt x="650" y="1057"/>
                  </a:moveTo>
                  <a:lnTo>
                    <a:pt x="650" y="953"/>
                  </a:lnTo>
                  <a:lnTo>
                    <a:pt x="529" y="953"/>
                  </a:lnTo>
                  <a:cubicBezTo>
                    <a:pt x="379" y="953"/>
                    <a:pt x="302" y="994"/>
                    <a:pt x="302" y="1092"/>
                  </a:cubicBezTo>
                  <a:lnTo>
                    <a:pt x="302" y="1103"/>
                  </a:lnTo>
                  <a:cubicBezTo>
                    <a:pt x="302" y="1178"/>
                    <a:pt x="348" y="1230"/>
                    <a:pt x="450" y="1230"/>
                  </a:cubicBezTo>
                  <a:cubicBezTo>
                    <a:pt x="554" y="1230"/>
                    <a:pt x="650" y="1171"/>
                    <a:pt x="650" y="1057"/>
                  </a:cubicBezTo>
                  <a:close/>
                  <a:moveTo>
                    <a:pt x="358" y="1442"/>
                  </a:moveTo>
                  <a:cubicBezTo>
                    <a:pt x="162" y="1442"/>
                    <a:pt x="0" y="1342"/>
                    <a:pt x="0" y="1121"/>
                  </a:cubicBezTo>
                  <a:lnTo>
                    <a:pt x="0" y="1109"/>
                  </a:lnTo>
                  <a:cubicBezTo>
                    <a:pt x="0" y="840"/>
                    <a:pt x="233" y="752"/>
                    <a:pt x="514" y="752"/>
                  </a:cubicBezTo>
                  <a:lnTo>
                    <a:pt x="650" y="752"/>
                  </a:lnTo>
                  <a:lnTo>
                    <a:pt x="650" y="700"/>
                  </a:lnTo>
                  <a:cubicBezTo>
                    <a:pt x="650" y="592"/>
                    <a:pt x="602" y="525"/>
                    <a:pt x="489" y="525"/>
                  </a:cubicBezTo>
                  <a:cubicBezTo>
                    <a:pt x="387" y="525"/>
                    <a:pt x="333" y="584"/>
                    <a:pt x="325" y="667"/>
                  </a:cubicBezTo>
                  <a:lnTo>
                    <a:pt x="33" y="667"/>
                  </a:lnTo>
                  <a:cubicBezTo>
                    <a:pt x="54" y="425"/>
                    <a:pt x="246" y="306"/>
                    <a:pt x="504" y="306"/>
                  </a:cubicBezTo>
                  <a:cubicBezTo>
                    <a:pt x="767" y="306"/>
                    <a:pt x="954" y="419"/>
                    <a:pt x="954" y="690"/>
                  </a:cubicBezTo>
                  <a:lnTo>
                    <a:pt x="954" y="1419"/>
                  </a:lnTo>
                  <a:lnTo>
                    <a:pt x="656" y="1419"/>
                  </a:lnTo>
                  <a:lnTo>
                    <a:pt x="656" y="1294"/>
                  </a:lnTo>
                  <a:cubicBezTo>
                    <a:pt x="604" y="1374"/>
                    <a:pt x="504" y="1442"/>
                    <a:pt x="358" y="14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578619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98">
          <p15:clr>
            <a:srgbClr val="C35EA4"/>
          </p15:clr>
        </p15:guide>
        <p15:guide id="2" pos="3840">
          <p15:clr>
            <a:srgbClr val="C35EA4"/>
          </p15:clr>
        </p15:guide>
        <p15:guide id="3" orient="horz" pos="2160">
          <p15:clr>
            <a:srgbClr val="C35E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alutation-GTS Keylin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7882D0-879F-974F-B35F-EE91948B7F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invGray">
          <a:xfrm>
            <a:off x="0" y="0"/>
            <a:ext cx="12192000" cy="6858000"/>
          </a:xfrm>
          <a:prstGeom prst="rect">
            <a:avLst/>
          </a:prstGeom>
        </p:spPr>
      </p:pic>
      <p:pic>
        <p:nvPicPr>
          <p:cNvPr id="4" name="Graphic 3">
            <a:extLst>
              <a:ext uri="{FF2B5EF4-FFF2-40B4-BE49-F238E27FC236}">
                <a16:creationId xmlns:a16="http://schemas.microsoft.com/office/drawing/2014/main" id="{2DF26BFD-3D15-48EA-A458-43E2274B938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black">
          <a:xfrm>
            <a:off x="4622800" y="0"/>
            <a:ext cx="7188200" cy="6858000"/>
          </a:xfrm>
          <a:prstGeom prst="rect">
            <a:avLst/>
          </a:prstGeom>
        </p:spPr>
      </p:pic>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380999" y="2318273"/>
            <a:ext cx="7040753" cy="2221454"/>
          </a:xfrm>
        </p:spPr>
        <p:txBody>
          <a:bodyPr anchor="ctr"/>
          <a:lstStyle>
            <a:lvl1pPr algn="l">
              <a:defRPr sz="7200">
                <a:solidFill>
                  <a:schemeClr val="tx1"/>
                </a:solidFill>
              </a:defRPr>
            </a:lvl1pPr>
          </a:lstStyle>
          <a:p>
            <a:r>
              <a:rPr lang="en-GB"/>
              <a:t>Insert Salutation 72pt</a:t>
            </a:r>
            <a:endParaRPr lang="en-US"/>
          </a:p>
        </p:txBody>
      </p:sp>
      <p:sp>
        <p:nvSpPr>
          <p:cNvPr id="3" name="TextBox 2">
            <a:extLst>
              <a:ext uri="{FF2B5EF4-FFF2-40B4-BE49-F238E27FC236}">
                <a16:creationId xmlns:a16="http://schemas.microsoft.com/office/drawing/2014/main" id="{B87AD433-4B77-E741-930C-11F17D433B19}"/>
              </a:ext>
            </a:extLst>
          </p:cNvPr>
          <p:cNvSpPr txBox="1"/>
          <p:nvPr userDrawn="1"/>
        </p:nvSpPr>
        <p:spPr>
          <a:xfrm>
            <a:off x="4490720" y="3606800"/>
            <a:ext cx="0" cy="0"/>
          </a:xfrm>
          <a:prstGeom prst="rect">
            <a:avLst/>
          </a:prstGeom>
          <a:noFill/>
        </p:spPr>
        <p:txBody>
          <a:bodyPr wrap="none" lIns="0" tIns="0" rIns="0" bIns="0" rtlCol="0">
            <a:noAutofit/>
          </a:bodyPr>
          <a:lstStyle/>
          <a:p>
            <a:pPr algn="l" defTabSz="228600">
              <a:spcAft>
                <a:spcPts val="1200"/>
              </a:spcAft>
            </a:pPr>
            <a:endParaRPr lang="en-US" noProof="0"/>
          </a:p>
        </p:txBody>
      </p:sp>
    </p:spTree>
    <p:extLst>
      <p:ext uri="{BB962C8B-B14F-4D97-AF65-F5344CB8AC3E}">
        <p14:creationId xmlns:p14="http://schemas.microsoft.com/office/powerpoint/2010/main" val="36646399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C35E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alutation-GTS left-image bkgnd">
    <p:bg>
      <p:bgPr>
        <a:solidFill>
          <a:schemeClr val="accent3"/>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E7551B-7F86-46D2-A90B-DF5CC30BDFD8}"/>
              </a:ext>
            </a:extLst>
          </p:cNvPr>
          <p:cNvSpPr>
            <a:spLocks noGrp="1"/>
          </p:cNvSpPr>
          <p:nvPr>
            <p:ph type="pic" sz="quarter" idx="10" hasCustomPrompt="1"/>
          </p:nvPr>
        </p:nvSpPr>
        <p:spPr>
          <a:xfrm>
            <a:off x="-7620" y="-9144"/>
            <a:ext cx="12207240" cy="6876288"/>
          </a:xfrm>
        </p:spPr>
        <p:txBody>
          <a:bodyPr lIns="0" tIns="182880"/>
          <a:lstStyle>
            <a:lvl1pPr algn="ctr">
              <a:buNone/>
              <a:defRPr/>
            </a:lvl1pPr>
          </a:lstStyle>
          <a:p>
            <a:r>
              <a:rPr lang="en-GB"/>
              <a:t>Drag picture to placeholder or click icon to add, then send to back.</a:t>
            </a:r>
            <a:endParaRPr lang="en-US"/>
          </a:p>
        </p:txBody>
      </p:sp>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380999" y="2318273"/>
            <a:ext cx="7040753" cy="2221454"/>
          </a:xfrm>
        </p:spPr>
        <p:txBody>
          <a:bodyPr anchor="ctr"/>
          <a:lstStyle>
            <a:lvl1pPr algn="l">
              <a:defRPr sz="7200">
                <a:solidFill>
                  <a:schemeClr val="tx1"/>
                </a:solidFill>
              </a:defRPr>
            </a:lvl1pPr>
          </a:lstStyle>
          <a:p>
            <a:r>
              <a:rPr lang="en-GB"/>
              <a:t>Insert Salutation 72pt</a:t>
            </a:r>
            <a:endParaRPr lang="en-US"/>
          </a:p>
        </p:txBody>
      </p:sp>
      <p:sp>
        <p:nvSpPr>
          <p:cNvPr id="3" name="TextBox 2">
            <a:extLst>
              <a:ext uri="{FF2B5EF4-FFF2-40B4-BE49-F238E27FC236}">
                <a16:creationId xmlns:a16="http://schemas.microsoft.com/office/drawing/2014/main" id="{B87AD433-4B77-E741-930C-11F17D433B19}"/>
              </a:ext>
            </a:extLst>
          </p:cNvPr>
          <p:cNvSpPr txBox="1"/>
          <p:nvPr userDrawn="1"/>
        </p:nvSpPr>
        <p:spPr>
          <a:xfrm>
            <a:off x="4490720" y="3606800"/>
            <a:ext cx="0" cy="0"/>
          </a:xfrm>
          <a:prstGeom prst="rect">
            <a:avLst/>
          </a:prstGeom>
          <a:noFill/>
        </p:spPr>
        <p:txBody>
          <a:bodyPr wrap="none" lIns="0" tIns="0" rIns="0" bIns="0" rtlCol="0">
            <a:noAutofit/>
          </a:bodyPr>
          <a:lstStyle/>
          <a:p>
            <a:pPr algn="l" defTabSz="228600">
              <a:spcAft>
                <a:spcPts val="1200"/>
              </a:spcAft>
            </a:pPr>
            <a:endParaRPr lang="en-US" noProof="0"/>
          </a:p>
        </p:txBody>
      </p:sp>
      <p:sp>
        <p:nvSpPr>
          <p:cNvPr id="6" name="GTS_WH" descr="Accenture Greater Than symbol in white">
            <a:extLst>
              <a:ext uri="{FF2B5EF4-FFF2-40B4-BE49-F238E27FC236}">
                <a16:creationId xmlns:a16="http://schemas.microsoft.com/office/drawing/2014/main" id="{5820492B-C4D2-42F2-B2B8-CB1CE70F894B}"/>
              </a:ext>
            </a:extLst>
          </p:cNvPr>
          <p:cNvSpPr>
            <a:spLocks noChangeAspect="1"/>
          </p:cNvSpPr>
          <p:nvPr userDrawn="1"/>
        </p:nvSpPr>
        <p:spPr bwMode="black">
          <a:xfrm>
            <a:off x="380999" y="5607812"/>
            <a:ext cx="641531" cy="70408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043331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C35E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Black1">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7CB869-86C7-4B5D-B21D-C7104400ECFC}"/>
              </a:ext>
            </a:extLst>
          </p:cNvPr>
          <p:cNvSpPr/>
          <p:nvPr userDrawn="1"/>
        </p:nvSpPr>
        <p:spPr bwMode="blackGray">
          <a:xfrm>
            <a:off x="0" y="0"/>
            <a:ext cx="12192000" cy="6858000"/>
          </a:xfrm>
          <a:prstGeom prst="rect">
            <a:avLst/>
          </a:prstGeom>
          <a:gradFill flip="none" rotWithShape="1">
            <a:gsLst>
              <a:gs pos="0">
                <a:schemeClr val="bg1">
                  <a:alpha val="55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97101C55-360F-4A30-88C9-2A386C411EE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black">
          <a:xfrm>
            <a:off x="4622800" y="0"/>
            <a:ext cx="7188200" cy="6858000"/>
          </a:xfrm>
          <a:prstGeom prst="rect">
            <a:avLst/>
          </a:prstGeom>
        </p:spPr>
      </p:pic>
      <p:sp>
        <p:nvSpPr>
          <p:cNvPr id="13" name="Date Placeholder 10">
            <a:extLst>
              <a:ext uri="{FF2B5EF4-FFF2-40B4-BE49-F238E27FC236}">
                <a16:creationId xmlns:a16="http://schemas.microsoft.com/office/drawing/2014/main" id="{47AA0BD1-514A-4E33-A0FD-DF2342E79049}"/>
              </a:ext>
            </a:extLst>
          </p:cNvPr>
          <p:cNvSpPr>
            <a:spLocks noGrp="1"/>
          </p:cNvSpPr>
          <p:nvPr>
            <p:ph type="dt" sz="half" idx="2"/>
          </p:nvPr>
        </p:nvSpPr>
        <p:spPr>
          <a:xfrm>
            <a:off x="381000" y="5282245"/>
            <a:ext cx="3102015" cy="245276"/>
          </a:xfrm>
          <a:prstGeom prst="rect">
            <a:avLst/>
          </a:prstGeom>
        </p:spPr>
        <p:txBody>
          <a:bodyPr vert="horz" lIns="0" tIns="0" rIns="0" bIns="0" rtlCol="0" anchor="t"/>
          <a:lstStyle>
            <a:lvl1pPr marL="0" algn="l" defTabSz="914400" rtl="0" eaLnBrk="1" latinLnBrk="0" hangingPunct="1">
              <a:defRPr lang="en-US" sz="1400" b="1" kern="1200" smtClean="0">
                <a:solidFill>
                  <a:schemeClr val="tx1"/>
                </a:solidFill>
                <a:latin typeface="+mn-lt"/>
                <a:ea typeface="+mn-ea"/>
                <a:cs typeface="+mn-cs"/>
              </a:defRPr>
            </a:lvl1pPr>
          </a:lstStyle>
          <a:p>
            <a:endParaRPr lang="en-US"/>
          </a:p>
        </p:txBody>
      </p:sp>
      <p:sp>
        <p:nvSpPr>
          <p:cNvPr id="11" name="Text Placeholder 16">
            <a:extLst>
              <a:ext uri="{FF2B5EF4-FFF2-40B4-BE49-F238E27FC236}">
                <a16:creationId xmlns:a16="http://schemas.microsoft.com/office/drawing/2014/main" id="{B2BDB7F4-6E1D-4904-AD31-0A33E91A2E6D}"/>
              </a:ext>
            </a:extLst>
          </p:cNvPr>
          <p:cNvSpPr>
            <a:spLocks noGrp="1"/>
          </p:cNvSpPr>
          <p:nvPr>
            <p:ph type="body" sz="quarter" idx="12" hasCustomPrompt="1"/>
          </p:nvPr>
        </p:nvSpPr>
        <p:spPr>
          <a:xfrm>
            <a:off x="381000" y="5527522"/>
            <a:ext cx="3102015" cy="784378"/>
          </a:xfrm>
        </p:spPr>
        <p:txBody>
          <a:bodyPr/>
          <a:lstStyle>
            <a:lvl1pPr marL="0" indent="0" algn="l" defTabSz="914400" rtl="0" eaLnBrk="1" latinLnBrk="0" hangingPunct="1">
              <a:spcAft>
                <a:spcPts val="0"/>
              </a:spcAft>
              <a:buNone/>
              <a:defRPr lang="en-US" sz="1400" b="0" kern="1200" dirty="0" smtClean="0">
                <a:solidFill>
                  <a:schemeClr val="tx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a:t>Presenter 14pt</a:t>
            </a:r>
          </a:p>
        </p:txBody>
      </p:sp>
      <p:sp>
        <p:nvSpPr>
          <p:cNvPr id="14" name="Title 1">
            <a:extLst>
              <a:ext uri="{FF2B5EF4-FFF2-40B4-BE49-F238E27FC236}">
                <a16:creationId xmlns:a16="http://schemas.microsoft.com/office/drawing/2014/main" id="{F0772B66-01D8-4BE7-AE8E-C64CA1CF2666}"/>
              </a:ext>
            </a:extLst>
          </p:cNvPr>
          <p:cNvSpPr>
            <a:spLocks noGrp="1"/>
          </p:cNvSpPr>
          <p:nvPr>
            <p:ph type="ctrTitle" hasCustomPrompt="1"/>
          </p:nvPr>
        </p:nvSpPr>
        <p:spPr>
          <a:xfrm>
            <a:off x="381001" y="1429154"/>
            <a:ext cx="5152292" cy="2255710"/>
          </a:xfrm>
        </p:spPr>
        <p:txBody>
          <a:bodyPr anchor="b"/>
          <a:lstStyle>
            <a:lvl1pPr algn="l">
              <a:lnSpc>
                <a:spcPct val="90000"/>
              </a:lnSpc>
              <a:defRPr sz="4800">
                <a:solidFill>
                  <a:schemeClr val="tx1"/>
                </a:solidFill>
              </a:defRPr>
            </a:lvl1pPr>
          </a:lstStyle>
          <a:p>
            <a:r>
              <a:rPr lang="en-US"/>
              <a:t>Place presentation title here 48pt</a:t>
            </a:r>
          </a:p>
        </p:txBody>
      </p:sp>
      <p:sp>
        <p:nvSpPr>
          <p:cNvPr id="19" name="Text Placeholder 15">
            <a:extLst>
              <a:ext uri="{FF2B5EF4-FFF2-40B4-BE49-F238E27FC236}">
                <a16:creationId xmlns:a16="http://schemas.microsoft.com/office/drawing/2014/main" id="{BC9F1450-A172-44DF-9DE8-E6487649728B}"/>
              </a:ext>
            </a:extLst>
          </p:cNvPr>
          <p:cNvSpPr>
            <a:spLocks noGrp="1"/>
          </p:cNvSpPr>
          <p:nvPr>
            <p:ph type="body" sz="quarter" idx="13" hasCustomPrompt="1"/>
          </p:nvPr>
        </p:nvSpPr>
        <p:spPr>
          <a:xfrm>
            <a:off x="381001" y="3871190"/>
            <a:ext cx="5152292" cy="1092846"/>
          </a:xfrm>
        </p:spPr>
        <p:txBody>
          <a:bodyPr vert="horz" lIns="0" tIns="0" rIns="0" bIns="0" rtlCol="0">
            <a:noAutofit/>
          </a:bodyPr>
          <a:lstStyle>
            <a:lvl1pPr marL="0" indent="0" algn="l">
              <a:lnSpc>
                <a:spcPct val="90000"/>
              </a:lnSpc>
              <a:buNone/>
              <a:defRPr lang="en-US" sz="2400" b="0" i="0" kern="1200" spc="0" dirty="0">
                <a:solidFill>
                  <a:schemeClr val="tx1"/>
                </a:solidFill>
                <a:latin typeface="GT Sectra Fine Rg" panose="00000500000000000000" pitchFamily="50" charset="0"/>
                <a:ea typeface="+mn-ea"/>
                <a:cs typeface="+mn-cs"/>
              </a:defRPr>
            </a:lvl1pPr>
            <a:lvl2pPr marL="0" algn="ctr">
              <a:lnSpc>
                <a:spcPct val="90000"/>
              </a:lnSpc>
              <a:spcAft>
                <a:spcPts val="600"/>
              </a:spcAft>
              <a:defRPr lang="en-US" sz="2400" dirty="0" smtClean="0">
                <a:solidFill>
                  <a:srgbClr val="E6DCFF"/>
                </a:solidFill>
                <a:latin typeface="Palatino Linotype" panose="00000500000000000000" pitchFamily="50" charset="0"/>
              </a:defRPr>
            </a:lvl2pPr>
            <a:lvl3pPr marL="0" algn="ctr">
              <a:lnSpc>
                <a:spcPct val="90000"/>
              </a:lnSpc>
              <a:spcAft>
                <a:spcPts val="600"/>
              </a:spcAft>
              <a:defRPr lang="en-US" sz="2400" dirty="0" smtClean="0">
                <a:solidFill>
                  <a:srgbClr val="E6DCFF"/>
                </a:solidFill>
                <a:latin typeface="Palatino Linotype" panose="00000500000000000000" pitchFamily="50" charset="0"/>
              </a:defRPr>
            </a:lvl3pPr>
            <a:lvl4pPr marL="0" algn="ctr">
              <a:lnSpc>
                <a:spcPct val="90000"/>
              </a:lnSpc>
              <a:spcAft>
                <a:spcPts val="600"/>
              </a:spcAft>
              <a:defRPr lang="en-US" sz="2400" dirty="0" smtClean="0">
                <a:solidFill>
                  <a:srgbClr val="E6DCFF"/>
                </a:solidFill>
                <a:latin typeface="Palatino Linotype" panose="00000500000000000000" pitchFamily="50" charset="0"/>
              </a:defRPr>
            </a:lvl4pPr>
            <a:lvl5pPr marL="0" algn="ctr">
              <a:lnSpc>
                <a:spcPct val="90000"/>
              </a:lnSpc>
              <a:spcAft>
                <a:spcPts val="600"/>
              </a:spcAft>
              <a:defRPr lang="en-US" sz="2400" dirty="0">
                <a:solidFill>
                  <a:srgbClr val="E6DCFF"/>
                </a:solidFill>
                <a:latin typeface="Palatino Linotype" panose="00000500000000000000" pitchFamily="50" charset="0"/>
              </a:defRPr>
            </a:lvl5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GB"/>
              <a:t>Place subtitle here in GT Sectra Fine </a:t>
            </a:r>
            <a:r>
              <a:rPr lang="en-GB" err="1"/>
              <a:t>Rg</a:t>
            </a:r>
            <a:r>
              <a:rPr lang="en-GB"/>
              <a:t> 24pt</a:t>
            </a:r>
            <a:endParaRPr lang="en-US"/>
          </a:p>
        </p:txBody>
      </p:sp>
      <p:sp>
        <p:nvSpPr>
          <p:cNvPr id="3" name="TextBox 2">
            <a:extLst>
              <a:ext uri="{FF2B5EF4-FFF2-40B4-BE49-F238E27FC236}">
                <a16:creationId xmlns:a16="http://schemas.microsoft.com/office/drawing/2014/main" id="{201D1C16-1E67-46BA-A7F0-31738E52069F}"/>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2"/>
                </a:solidFill>
                <a:effectLst/>
                <a:uLnTx/>
                <a:uFillTx/>
              </a:rPr>
              <a:t>Go to Brand Space for more cover options</a:t>
            </a:r>
            <a:endParaRPr kumimoji="0" lang="en-US" sz="800" b="0" i="0" u="none" strike="noStrike" kern="0" cap="none" spc="0" normalizeH="0" baseline="0" noProof="0">
              <a:ln>
                <a:noFill/>
              </a:ln>
              <a:solidFill>
                <a:schemeClr val="bg2"/>
              </a:solidFill>
              <a:effectLst/>
              <a:uLnTx/>
              <a:uFillTx/>
            </a:endParaRPr>
          </a:p>
        </p:txBody>
      </p:sp>
    </p:spTree>
    <p:extLst>
      <p:ext uri="{BB962C8B-B14F-4D97-AF65-F5344CB8AC3E}">
        <p14:creationId xmlns:p14="http://schemas.microsoft.com/office/powerpoint/2010/main" val="36761497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Black2">
    <p:bg>
      <p:bgPr>
        <a:solidFill>
          <a:schemeClr val="accent3"/>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764EB37-3299-4AEF-9398-9D9C84AB73F2}"/>
              </a:ext>
            </a:extLst>
          </p:cNvPr>
          <p:cNvSpPr>
            <a:spLocks noGrp="1"/>
          </p:cNvSpPr>
          <p:nvPr>
            <p:ph type="ctrTitle" hasCustomPrompt="1"/>
          </p:nvPr>
        </p:nvSpPr>
        <p:spPr>
          <a:xfrm>
            <a:off x="2121878" y="1336294"/>
            <a:ext cx="7948244" cy="2255710"/>
          </a:xfrm>
        </p:spPr>
        <p:txBody>
          <a:bodyPr anchor="b"/>
          <a:lstStyle>
            <a:lvl1pPr algn="ctr">
              <a:lnSpc>
                <a:spcPct val="90000"/>
              </a:lnSpc>
              <a:defRPr sz="4800">
                <a:solidFill>
                  <a:schemeClr val="tx1"/>
                </a:solidFill>
              </a:defRPr>
            </a:lvl1pPr>
          </a:lstStyle>
          <a:p>
            <a:r>
              <a:rPr lang="en-US"/>
              <a:t>Place presentation title here 48pt</a:t>
            </a:r>
          </a:p>
        </p:txBody>
      </p:sp>
      <p:sp>
        <p:nvSpPr>
          <p:cNvPr id="15" name="Date Placeholder 10">
            <a:extLst>
              <a:ext uri="{FF2B5EF4-FFF2-40B4-BE49-F238E27FC236}">
                <a16:creationId xmlns:a16="http://schemas.microsoft.com/office/drawing/2014/main" id="{C1D8BA10-E028-4E4B-A19C-12B864B01021}"/>
              </a:ext>
            </a:extLst>
          </p:cNvPr>
          <p:cNvSpPr>
            <a:spLocks noGrp="1"/>
          </p:cNvSpPr>
          <p:nvPr>
            <p:ph type="dt" sz="half" idx="2"/>
          </p:nvPr>
        </p:nvSpPr>
        <p:spPr>
          <a:xfrm>
            <a:off x="4544992" y="4501939"/>
            <a:ext cx="3102015" cy="245276"/>
          </a:xfrm>
          <a:prstGeom prst="rect">
            <a:avLst/>
          </a:prstGeom>
        </p:spPr>
        <p:txBody>
          <a:bodyPr vert="horz" lIns="0" tIns="0" rIns="0" bIns="0" rtlCol="0" anchor="t"/>
          <a:lstStyle>
            <a:lvl1pPr marL="0" algn="ctr" defTabSz="914400" rtl="0" eaLnBrk="1" latinLnBrk="0" hangingPunct="1">
              <a:defRPr lang="en-US" sz="1400" b="1" kern="1200" smtClean="0">
                <a:solidFill>
                  <a:schemeClr val="tx1"/>
                </a:solidFill>
                <a:latin typeface="+mn-lt"/>
                <a:ea typeface="+mn-ea"/>
                <a:cs typeface="+mn-cs"/>
              </a:defRPr>
            </a:lvl1pPr>
          </a:lstStyle>
          <a:p>
            <a:endParaRPr lang="en-US"/>
          </a:p>
        </p:txBody>
      </p:sp>
      <p:sp>
        <p:nvSpPr>
          <p:cNvPr id="17" name="Text Placeholder 16">
            <a:extLst>
              <a:ext uri="{FF2B5EF4-FFF2-40B4-BE49-F238E27FC236}">
                <a16:creationId xmlns:a16="http://schemas.microsoft.com/office/drawing/2014/main" id="{A09D55F2-CAE5-4C0F-8D54-A28CECDB9398}"/>
              </a:ext>
            </a:extLst>
          </p:cNvPr>
          <p:cNvSpPr>
            <a:spLocks noGrp="1"/>
          </p:cNvSpPr>
          <p:nvPr>
            <p:ph type="body" sz="quarter" idx="12" hasCustomPrompt="1"/>
          </p:nvPr>
        </p:nvSpPr>
        <p:spPr>
          <a:xfrm>
            <a:off x="4544992" y="4747217"/>
            <a:ext cx="3102015" cy="245276"/>
          </a:xfrm>
        </p:spPr>
        <p:txBody>
          <a:bodyPr/>
          <a:lstStyle>
            <a:lvl1pPr marL="0" indent="0" algn="ctr" defTabSz="914400" rtl="0" eaLnBrk="1" latinLnBrk="0" hangingPunct="1">
              <a:spcAft>
                <a:spcPts val="0"/>
              </a:spcAft>
              <a:buNone/>
              <a:defRPr lang="en-US" sz="1400" b="0" kern="1200" dirty="0" smtClean="0">
                <a:solidFill>
                  <a:schemeClr val="tx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a:t>Presenter 14pt</a:t>
            </a:r>
          </a:p>
        </p:txBody>
      </p:sp>
      <p:sp>
        <p:nvSpPr>
          <p:cNvPr id="19" name="Text Placeholder 15">
            <a:extLst>
              <a:ext uri="{FF2B5EF4-FFF2-40B4-BE49-F238E27FC236}">
                <a16:creationId xmlns:a16="http://schemas.microsoft.com/office/drawing/2014/main" id="{3AA97401-81EE-4280-A94C-955E96B00594}"/>
              </a:ext>
            </a:extLst>
          </p:cNvPr>
          <p:cNvSpPr>
            <a:spLocks noGrp="1"/>
          </p:cNvSpPr>
          <p:nvPr>
            <p:ph type="body" sz="quarter" idx="13" hasCustomPrompt="1"/>
          </p:nvPr>
        </p:nvSpPr>
        <p:spPr>
          <a:xfrm>
            <a:off x="2121879" y="3866920"/>
            <a:ext cx="7948244" cy="633734"/>
          </a:xfrm>
        </p:spPr>
        <p:txBody>
          <a:bodyPr vert="horz" lIns="0" tIns="0" rIns="0" bIns="0" rtlCol="0">
            <a:noAutofit/>
          </a:bodyPr>
          <a:lstStyle>
            <a:lvl1pPr marL="0" indent="0" algn="ctr">
              <a:lnSpc>
                <a:spcPct val="90000"/>
              </a:lnSpc>
              <a:buNone/>
              <a:defRPr lang="en-US" sz="2400" i="0" spc="0" dirty="0" smtClean="0">
                <a:solidFill>
                  <a:schemeClr val="tx1"/>
                </a:solidFill>
                <a:latin typeface="GT Sectra Fine Rg" panose="00000500000000000000" pitchFamily="50" charset="0"/>
              </a:defRPr>
            </a:lvl1pPr>
            <a:lvl2pPr marL="0" algn="ctr">
              <a:lnSpc>
                <a:spcPct val="90000"/>
              </a:lnSpc>
              <a:spcAft>
                <a:spcPts val="600"/>
              </a:spcAft>
              <a:defRPr lang="en-US" sz="2400" dirty="0" smtClean="0">
                <a:solidFill>
                  <a:srgbClr val="E6DCFF"/>
                </a:solidFill>
                <a:latin typeface="Palatino Linotype" panose="00000500000000000000" pitchFamily="50" charset="0"/>
              </a:defRPr>
            </a:lvl2pPr>
            <a:lvl3pPr marL="0" algn="ctr">
              <a:lnSpc>
                <a:spcPct val="90000"/>
              </a:lnSpc>
              <a:spcAft>
                <a:spcPts val="600"/>
              </a:spcAft>
              <a:defRPr lang="en-US" sz="2400" dirty="0" smtClean="0">
                <a:solidFill>
                  <a:srgbClr val="E6DCFF"/>
                </a:solidFill>
                <a:latin typeface="Palatino Linotype" panose="00000500000000000000" pitchFamily="50" charset="0"/>
              </a:defRPr>
            </a:lvl3pPr>
            <a:lvl4pPr marL="0" algn="ctr">
              <a:lnSpc>
                <a:spcPct val="90000"/>
              </a:lnSpc>
              <a:spcAft>
                <a:spcPts val="600"/>
              </a:spcAft>
              <a:defRPr lang="en-US" sz="2400" dirty="0" smtClean="0">
                <a:solidFill>
                  <a:srgbClr val="E6DCFF"/>
                </a:solidFill>
                <a:latin typeface="Palatino Linotype" panose="00000500000000000000" pitchFamily="50" charset="0"/>
              </a:defRPr>
            </a:lvl4pPr>
            <a:lvl5pPr marL="0" algn="ctr">
              <a:lnSpc>
                <a:spcPct val="90000"/>
              </a:lnSpc>
              <a:spcAft>
                <a:spcPts val="600"/>
              </a:spcAft>
              <a:defRPr lang="en-US" sz="2400" dirty="0">
                <a:solidFill>
                  <a:srgbClr val="E6DCFF"/>
                </a:solidFill>
                <a:latin typeface="Palatino Linotype" panose="00000500000000000000" pitchFamily="50" charset="0"/>
              </a:defRPr>
            </a:lvl5pPr>
          </a:lstStyle>
          <a:p>
            <a:pPr marL="228600" lvl="0" indent="-228600" defTabSz="914400">
              <a:spcAft>
                <a:spcPts val="0"/>
              </a:spcAft>
            </a:pPr>
            <a:r>
              <a:rPr lang="en-GB"/>
              <a:t>Place subtitle here in GT Sectra Fine </a:t>
            </a:r>
            <a:r>
              <a:rPr lang="en-GB" err="1"/>
              <a:t>Rg</a:t>
            </a:r>
            <a:r>
              <a:rPr lang="en-GB"/>
              <a:t> 24pt</a:t>
            </a:r>
            <a:endParaRPr lang="en-US"/>
          </a:p>
        </p:txBody>
      </p:sp>
      <p:sp>
        <p:nvSpPr>
          <p:cNvPr id="4" name="TextBox 3">
            <a:extLst>
              <a:ext uri="{FF2B5EF4-FFF2-40B4-BE49-F238E27FC236}">
                <a16:creationId xmlns:a16="http://schemas.microsoft.com/office/drawing/2014/main" id="{8DDC0C86-80A9-481C-A2D5-6F509B89192B}"/>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2"/>
                </a:solidFill>
                <a:effectLst/>
                <a:uLnTx/>
                <a:uFillTx/>
              </a:rPr>
              <a:t>Go to Brand Space for more cover options</a:t>
            </a:r>
            <a:endParaRPr kumimoji="0" lang="en-US" sz="800" b="0" i="0" u="none" strike="noStrike" kern="0" cap="none" spc="0" normalizeH="0" baseline="0" noProof="0">
              <a:ln>
                <a:noFill/>
              </a:ln>
              <a:solidFill>
                <a:schemeClr val="bg2"/>
              </a:solidFill>
              <a:effectLst/>
              <a:uLnTx/>
              <a:uFillTx/>
            </a:endParaRPr>
          </a:p>
        </p:txBody>
      </p:sp>
      <p:sp>
        <p:nvSpPr>
          <p:cNvPr id="8" name="GTS_WH" descr="Accenture Greater Than symbol in white">
            <a:extLst>
              <a:ext uri="{FF2B5EF4-FFF2-40B4-BE49-F238E27FC236}">
                <a16:creationId xmlns:a16="http://schemas.microsoft.com/office/drawing/2014/main" id="{C703F910-26EC-4B07-B522-B28DEB82C3EA}"/>
              </a:ext>
            </a:extLst>
          </p:cNvPr>
          <p:cNvSpPr>
            <a:spLocks noChangeAspect="1"/>
          </p:cNvSpPr>
          <p:nvPr userDrawn="1"/>
        </p:nvSpPr>
        <p:spPr bwMode="black">
          <a:xfrm>
            <a:off x="5779386" y="5382386"/>
            <a:ext cx="641531" cy="70408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117129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05">
          <p15:clr>
            <a:srgbClr val="C35EA4"/>
          </p15:clr>
        </p15:guide>
        <p15:guide id="2" pos="3840">
          <p15:clr>
            <a:srgbClr val="C35E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Black3">
    <p:bg>
      <p:bgPr>
        <a:solidFill>
          <a:schemeClr val="accent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55EA4F-E473-41EF-9E00-3D69D5F1AE67}"/>
              </a:ext>
            </a:extLst>
          </p:cNvPr>
          <p:cNvSpPr>
            <a:spLocks noGrp="1"/>
          </p:cNvSpPr>
          <p:nvPr>
            <p:ph type="ctrTitle" hasCustomPrompt="1"/>
          </p:nvPr>
        </p:nvSpPr>
        <p:spPr>
          <a:xfrm>
            <a:off x="2121878" y="1336294"/>
            <a:ext cx="7948244" cy="2255710"/>
          </a:xfrm>
        </p:spPr>
        <p:txBody>
          <a:bodyPr anchor="b"/>
          <a:lstStyle>
            <a:lvl1pPr algn="ctr">
              <a:lnSpc>
                <a:spcPct val="90000"/>
              </a:lnSpc>
              <a:defRPr sz="4800">
                <a:solidFill>
                  <a:schemeClr val="tx1"/>
                </a:solidFill>
              </a:defRPr>
            </a:lvl1pPr>
          </a:lstStyle>
          <a:p>
            <a:r>
              <a:rPr lang="en-US"/>
              <a:t>Place presentation title here 48pt</a:t>
            </a:r>
          </a:p>
        </p:txBody>
      </p:sp>
      <p:sp>
        <p:nvSpPr>
          <p:cNvPr id="6" name="Date Placeholder 10">
            <a:extLst>
              <a:ext uri="{FF2B5EF4-FFF2-40B4-BE49-F238E27FC236}">
                <a16:creationId xmlns:a16="http://schemas.microsoft.com/office/drawing/2014/main" id="{0AF5D71E-5FA3-4080-B28F-B3110AB34D48}"/>
              </a:ext>
            </a:extLst>
          </p:cNvPr>
          <p:cNvSpPr>
            <a:spLocks noGrp="1"/>
          </p:cNvSpPr>
          <p:nvPr>
            <p:ph type="dt" sz="half" idx="2"/>
          </p:nvPr>
        </p:nvSpPr>
        <p:spPr>
          <a:xfrm>
            <a:off x="4544992" y="4501939"/>
            <a:ext cx="3102015" cy="245276"/>
          </a:xfrm>
          <a:prstGeom prst="rect">
            <a:avLst/>
          </a:prstGeom>
        </p:spPr>
        <p:txBody>
          <a:bodyPr vert="horz" lIns="0" tIns="0" rIns="0" bIns="0" rtlCol="0" anchor="t"/>
          <a:lstStyle>
            <a:lvl1pPr marL="0" algn="ctr" defTabSz="914400" rtl="0" eaLnBrk="1" latinLnBrk="0" hangingPunct="1">
              <a:defRPr lang="en-US" sz="1400" b="1" kern="1200" smtClean="0">
                <a:solidFill>
                  <a:schemeClr val="tx1"/>
                </a:solidFill>
                <a:latin typeface="+mn-lt"/>
                <a:ea typeface="+mn-ea"/>
                <a:cs typeface="+mn-cs"/>
              </a:defRPr>
            </a:lvl1pPr>
          </a:lstStyle>
          <a:p>
            <a:endParaRPr lang="en-US"/>
          </a:p>
        </p:txBody>
      </p:sp>
      <p:sp>
        <p:nvSpPr>
          <p:cNvPr id="7" name="Text Placeholder 16">
            <a:extLst>
              <a:ext uri="{FF2B5EF4-FFF2-40B4-BE49-F238E27FC236}">
                <a16:creationId xmlns:a16="http://schemas.microsoft.com/office/drawing/2014/main" id="{51481AAC-1471-4278-A104-D559B82B527A}"/>
              </a:ext>
            </a:extLst>
          </p:cNvPr>
          <p:cNvSpPr>
            <a:spLocks noGrp="1"/>
          </p:cNvSpPr>
          <p:nvPr>
            <p:ph type="body" sz="quarter" idx="12" hasCustomPrompt="1"/>
          </p:nvPr>
        </p:nvSpPr>
        <p:spPr>
          <a:xfrm>
            <a:off x="4544992" y="4747217"/>
            <a:ext cx="3102015" cy="245276"/>
          </a:xfrm>
        </p:spPr>
        <p:txBody>
          <a:bodyPr/>
          <a:lstStyle>
            <a:lvl1pPr marL="0" indent="0" algn="ctr" defTabSz="914400" rtl="0" eaLnBrk="1" latinLnBrk="0" hangingPunct="1">
              <a:spcAft>
                <a:spcPts val="0"/>
              </a:spcAft>
              <a:buNone/>
              <a:defRPr lang="en-US" sz="1400" b="0" kern="1200" dirty="0" smtClean="0">
                <a:solidFill>
                  <a:schemeClr val="tx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a:t>Presenter 14pt</a:t>
            </a:r>
          </a:p>
        </p:txBody>
      </p:sp>
      <p:sp>
        <p:nvSpPr>
          <p:cNvPr id="16" name="Text Placeholder 15">
            <a:extLst>
              <a:ext uri="{FF2B5EF4-FFF2-40B4-BE49-F238E27FC236}">
                <a16:creationId xmlns:a16="http://schemas.microsoft.com/office/drawing/2014/main" id="{0BEB3B30-172A-47BC-8F00-43F601E1F872}"/>
              </a:ext>
            </a:extLst>
          </p:cNvPr>
          <p:cNvSpPr>
            <a:spLocks noGrp="1"/>
          </p:cNvSpPr>
          <p:nvPr>
            <p:ph type="body" sz="quarter" idx="13" hasCustomPrompt="1"/>
          </p:nvPr>
        </p:nvSpPr>
        <p:spPr>
          <a:xfrm>
            <a:off x="2121879" y="3866920"/>
            <a:ext cx="7948244" cy="633734"/>
          </a:xfrm>
        </p:spPr>
        <p:txBody>
          <a:bodyPr vert="horz" lIns="0" tIns="0" rIns="0" bIns="0" rtlCol="0">
            <a:noAutofit/>
          </a:bodyPr>
          <a:lstStyle>
            <a:lvl1pPr marL="0" indent="0" algn="ctr">
              <a:lnSpc>
                <a:spcPct val="90000"/>
              </a:lnSpc>
              <a:buNone/>
              <a:defRPr lang="en-US" sz="2400" i="0" spc="0" dirty="0" smtClean="0">
                <a:solidFill>
                  <a:schemeClr val="tx1"/>
                </a:solidFill>
                <a:latin typeface="GT Sectra Fine Rg" panose="00000500000000000000" pitchFamily="50" charset="0"/>
              </a:defRPr>
            </a:lvl1pPr>
            <a:lvl2pPr marL="0" algn="ctr">
              <a:lnSpc>
                <a:spcPct val="90000"/>
              </a:lnSpc>
              <a:spcAft>
                <a:spcPts val="600"/>
              </a:spcAft>
              <a:defRPr lang="en-US" sz="2400" dirty="0" smtClean="0">
                <a:solidFill>
                  <a:srgbClr val="E6DCFF"/>
                </a:solidFill>
                <a:latin typeface="Palatino Linotype" panose="00000500000000000000" pitchFamily="50" charset="0"/>
              </a:defRPr>
            </a:lvl2pPr>
            <a:lvl3pPr marL="0" algn="ctr">
              <a:lnSpc>
                <a:spcPct val="90000"/>
              </a:lnSpc>
              <a:spcAft>
                <a:spcPts val="600"/>
              </a:spcAft>
              <a:defRPr lang="en-US" sz="2400" dirty="0" smtClean="0">
                <a:solidFill>
                  <a:srgbClr val="E6DCFF"/>
                </a:solidFill>
                <a:latin typeface="Palatino Linotype" panose="00000500000000000000" pitchFamily="50" charset="0"/>
              </a:defRPr>
            </a:lvl3pPr>
            <a:lvl4pPr marL="0" algn="ctr">
              <a:lnSpc>
                <a:spcPct val="90000"/>
              </a:lnSpc>
              <a:spcAft>
                <a:spcPts val="600"/>
              </a:spcAft>
              <a:defRPr lang="en-US" sz="2400" dirty="0" smtClean="0">
                <a:solidFill>
                  <a:srgbClr val="E6DCFF"/>
                </a:solidFill>
                <a:latin typeface="Palatino Linotype" panose="00000500000000000000" pitchFamily="50" charset="0"/>
              </a:defRPr>
            </a:lvl4pPr>
            <a:lvl5pPr marL="0" algn="ctr">
              <a:lnSpc>
                <a:spcPct val="90000"/>
              </a:lnSpc>
              <a:spcAft>
                <a:spcPts val="600"/>
              </a:spcAft>
              <a:defRPr lang="en-US" sz="2400" dirty="0">
                <a:solidFill>
                  <a:srgbClr val="E6DCFF"/>
                </a:solidFill>
                <a:latin typeface="Palatino Linotype" panose="00000500000000000000" pitchFamily="50" charset="0"/>
              </a:defRPr>
            </a:lvl5pPr>
          </a:lstStyle>
          <a:p>
            <a:pPr marL="228600" lvl="0" indent="-228600" defTabSz="914400">
              <a:spcAft>
                <a:spcPts val="0"/>
              </a:spcAft>
            </a:pPr>
            <a:r>
              <a:rPr lang="en-GB"/>
              <a:t>Place subtitle here in GT Sectra Fine </a:t>
            </a:r>
            <a:r>
              <a:rPr lang="en-GB" err="1"/>
              <a:t>Rg</a:t>
            </a:r>
            <a:r>
              <a:rPr lang="en-GB"/>
              <a:t> 24pt</a:t>
            </a:r>
            <a:endParaRPr lang="en-US"/>
          </a:p>
        </p:txBody>
      </p:sp>
      <p:sp>
        <p:nvSpPr>
          <p:cNvPr id="2" name="TextBox 1">
            <a:extLst>
              <a:ext uri="{FF2B5EF4-FFF2-40B4-BE49-F238E27FC236}">
                <a16:creationId xmlns:a16="http://schemas.microsoft.com/office/drawing/2014/main" id="{E0481612-058D-4A52-B93E-53E75F305C81}"/>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2"/>
                </a:solidFill>
                <a:effectLst/>
                <a:uLnTx/>
                <a:uFillTx/>
              </a:rPr>
              <a:t>Go to Brand Space for more cover options</a:t>
            </a:r>
            <a:endParaRPr kumimoji="0" lang="en-US" sz="800" b="0" i="0" u="none" strike="noStrike" kern="0" cap="none" spc="0" normalizeH="0" baseline="0" noProof="0">
              <a:ln>
                <a:noFill/>
              </a:ln>
              <a:solidFill>
                <a:schemeClr val="bg2"/>
              </a:solidFill>
              <a:effectLst/>
              <a:uLnTx/>
              <a:uFillTx/>
            </a:endParaRPr>
          </a:p>
        </p:txBody>
      </p:sp>
      <p:grpSp>
        <p:nvGrpSpPr>
          <p:cNvPr id="8" name="Logo_WH" descr="Accenture logo in white">
            <a:extLst>
              <a:ext uri="{FF2B5EF4-FFF2-40B4-BE49-F238E27FC236}">
                <a16:creationId xmlns:a16="http://schemas.microsoft.com/office/drawing/2014/main" id="{C6212C50-BB96-4C0C-BC89-2B3C8082149D}"/>
              </a:ext>
            </a:extLst>
          </p:cNvPr>
          <p:cNvGrpSpPr>
            <a:grpSpLocks noChangeAspect="1"/>
          </p:cNvGrpSpPr>
          <p:nvPr userDrawn="1"/>
        </p:nvGrpSpPr>
        <p:grpSpPr bwMode="black">
          <a:xfrm>
            <a:off x="5154167" y="5374201"/>
            <a:ext cx="1883664" cy="496247"/>
            <a:chOff x="1561" y="187"/>
            <a:chExt cx="4536" cy="1195"/>
          </a:xfrm>
        </p:grpSpPr>
        <p:sp>
          <p:nvSpPr>
            <p:cNvPr id="10" name="Freeform 5">
              <a:extLst>
                <a:ext uri="{FF2B5EF4-FFF2-40B4-BE49-F238E27FC236}">
                  <a16:creationId xmlns:a16="http://schemas.microsoft.com/office/drawing/2014/main" id="{5A65B91D-87CB-4DC8-B4B1-CE82A8E5C6F8}"/>
                </a:ext>
              </a:extLst>
            </p:cNvPr>
            <p:cNvSpPr>
              <a:spLocks/>
            </p:cNvSpPr>
            <p:nvPr userDrawn="1"/>
          </p:nvSpPr>
          <p:spPr bwMode="black">
            <a:xfrm>
              <a:off x="4205" y="187"/>
              <a:ext cx="447" cy="473"/>
            </a:xfrm>
            <a:custGeom>
              <a:avLst/>
              <a:gdLst>
                <a:gd name="T0" fmla="*/ 0 w 931"/>
                <a:gd name="T1" fmla="*/ 696 h 985"/>
                <a:gd name="T2" fmla="*/ 544 w 931"/>
                <a:gd name="T3" fmla="*/ 494 h 985"/>
                <a:gd name="T4" fmla="*/ 0 w 931"/>
                <a:gd name="T5" fmla="*/ 281 h 985"/>
                <a:gd name="T6" fmla="*/ 0 w 931"/>
                <a:gd name="T7" fmla="*/ 0 h 985"/>
                <a:gd name="T8" fmla="*/ 931 w 931"/>
                <a:gd name="T9" fmla="*/ 375 h 985"/>
                <a:gd name="T10" fmla="*/ 931 w 931"/>
                <a:gd name="T11" fmla="*/ 608 h 985"/>
                <a:gd name="T12" fmla="*/ 0 w 931"/>
                <a:gd name="T13" fmla="*/ 985 h 985"/>
                <a:gd name="T14" fmla="*/ 0 w 931"/>
                <a:gd name="T15" fmla="*/ 696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1" h="985">
                  <a:moveTo>
                    <a:pt x="0" y="696"/>
                  </a:moveTo>
                  <a:lnTo>
                    <a:pt x="544" y="494"/>
                  </a:lnTo>
                  <a:lnTo>
                    <a:pt x="0" y="281"/>
                  </a:lnTo>
                  <a:lnTo>
                    <a:pt x="0" y="0"/>
                  </a:lnTo>
                  <a:lnTo>
                    <a:pt x="931" y="375"/>
                  </a:lnTo>
                  <a:lnTo>
                    <a:pt x="931" y="608"/>
                  </a:lnTo>
                  <a:lnTo>
                    <a:pt x="0" y="985"/>
                  </a:lnTo>
                  <a:lnTo>
                    <a:pt x="0" y="6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E102C68A-98DA-4EBB-AAFF-D0C6E56ADE14}"/>
                </a:ext>
              </a:extLst>
            </p:cNvPr>
            <p:cNvSpPr>
              <a:spLocks noEditPoints="1"/>
            </p:cNvSpPr>
            <p:nvPr userDrawn="1"/>
          </p:nvSpPr>
          <p:spPr bwMode="black">
            <a:xfrm>
              <a:off x="1561" y="690"/>
              <a:ext cx="4536" cy="692"/>
            </a:xfrm>
            <a:custGeom>
              <a:avLst/>
              <a:gdLst>
                <a:gd name="T0" fmla="*/ 8952 w 9448"/>
                <a:gd name="T1" fmla="*/ 519 h 1442"/>
                <a:gd name="T2" fmla="*/ 8431 w 9448"/>
                <a:gd name="T3" fmla="*/ 892 h 1442"/>
                <a:gd name="T4" fmla="*/ 9448 w 9448"/>
                <a:gd name="T5" fmla="*/ 819 h 1442"/>
                <a:gd name="T6" fmla="*/ 8967 w 9448"/>
                <a:gd name="T7" fmla="*/ 1221 h 1442"/>
                <a:gd name="T8" fmla="*/ 8961 w 9448"/>
                <a:gd name="T9" fmla="*/ 1442 h 1442"/>
                <a:gd name="T10" fmla="*/ 8008 w 9448"/>
                <a:gd name="T11" fmla="*/ 529 h 1442"/>
                <a:gd name="T12" fmla="*/ 8008 w 9448"/>
                <a:gd name="T13" fmla="*/ 859 h 1442"/>
                <a:gd name="T14" fmla="*/ 7704 w 9448"/>
                <a:gd name="T15" fmla="*/ 329 h 1442"/>
                <a:gd name="T16" fmla="*/ 7178 w 9448"/>
                <a:gd name="T17" fmla="*/ 1259 h 1442"/>
                <a:gd name="T18" fmla="*/ 6522 w 9448"/>
                <a:gd name="T19" fmla="*/ 329 h 1442"/>
                <a:gd name="T20" fmla="*/ 6987 w 9448"/>
                <a:gd name="T21" fmla="*/ 1205 h 1442"/>
                <a:gd name="T22" fmla="*/ 7483 w 9448"/>
                <a:gd name="T23" fmla="*/ 329 h 1442"/>
                <a:gd name="T24" fmla="*/ 6128 w 9448"/>
                <a:gd name="T25" fmla="*/ 329 h 1442"/>
                <a:gd name="T26" fmla="*/ 6128 w 9448"/>
                <a:gd name="T27" fmla="*/ 556 h 1442"/>
                <a:gd name="T28" fmla="*/ 6343 w 9448"/>
                <a:gd name="T29" fmla="*/ 1174 h 1442"/>
                <a:gd name="T30" fmla="*/ 5822 w 9448"/>
                <a:gd name="T31" fmla="*/ 1105 h 1442"/>
                <a:gd name="T32" fmla="*/ 5694 w 9448"/>
                <a:gd name="T33" fmla="*/ 329 h 1442"/>
                <a:gd name="T34" fmla="*/ 6128 w 9448"/>
                <a:gd name="T35" fmla="*/ 0 h 1442"/>
                <a:gd name="T36" fmla="*/ 4900 w 9448"/>
                <a:gd name="T37" fmla="*/ 492 h 1442"/>
                <a:gd name="T38" fmla="*/ 5559 w 9448"/>
                <a:gd name="T39" fmla="*/ 1419 h 1442"/>
                <a:gd name="T40" fmla="*/ 5092 w 9448"/>
                <a:gd name="T41" fmla="*/ 552 h 1442"/>
                <a:gd name="T42" fmla="*/ 4596 w 9448"/>
                <a:gd name="T43" fmla="*/ 1419 h 1442"/>
                <a:gd name="T44" fmla="*/ 4112 w 9448"/>
                <a:gd name="T45" fmla="*/ 748 h 1442"/>
                <a:gd name="T46" fmla="*/ 3921 w 9448"/>
                <a:gd name="T47" fmla="*/ 1442 h 1442"/>
                <a:gd name="T48" fmla="*/ 3910 w 9448"/>
                <a:gd name="T49" fmla="*/ 306 h 1442"/>
                <a:gd name="T50" fmla="*/ 3700 w 9448"/>
                <a:gd name="T51" fmla="*/ 950 h 1442"/>
                <a:gd name="T52" fmla="*/ 4408 w 9448"/>
                <a:gd name="T53" fmla="*/ 1080 h 1442"/>
                <a:gd name="T54" fmla="*/ 2257 w 9448"/>
                <a:gd name="T55" fmla="*/ 886 h 1442"/>
                <a:gd name="T56" fmla="*/ 3258 w 9448"/>
                <a:gd name="T57" fmla="*/ 717 h 1442"/>
                <a:gd name="T58" fmla="*/ 2568 w 9448"/>
                <a:gd name="T59" fmla="*/ 859 h 1442"/>
                <a:gd name="T60" fmla="*/ 2987 w 9448"/>
                <a:gd name="T61" fmla="*/ 1017 h 1442"/>
                <a:gd name="T62" fmla="*/ 1644 w 9448"/>
                <a:gd name="T63" fmla="*/ 1442 h 1442"/>
                <a:gd name="T64" fmla="*/ 1646 w 9448"/>
                <a:gd name="T65" fmla="*/ 306 h 1442"/>
                <a:gd name="T66" fmla="*/ 1653 w 9448"/>
                <a:gd name="T67" fmla="*/ 542 h 1442"/>
                <a:gd name="T68" fmla="*/ 1655 w 9448"/>
                <a:gd name="T69" fmla="*/ 1213 h 1442"/>
                <a:gd name="T70" fmla="*/ 1644 w 9448"/>
                <a:gd name="T71" fmla="*/ 1442 h 1442"/>
                <a:gd name="T72" fmla="*/ 529 w 9448"/>
                <a:gd name="T73" fmla="*/ 953 h 1442"/>
                <a:gd name="T74" fmla="*/ 450 w 9448"/>
                <a:gd name="T75" fmla="*/ 1230 h 1442"/>
                <a:gd name="T76" fmla="*/ 0 w 9448"/>
                <a:gd name="T77" fmla="*/ 1121 h 1442"/>
                <a:gd name="T78" fmla="*/ 650 w 9448"/>
                <a:gd name="T79" fmla="*/ 752 h 1442"/>
                <a:gd name="T80" fmla="*/ 325 w 9448"/>
                <a:gd name="T81" fmla="*/ 667 h 1442"/>
                <a:gd name="T82" fmla="*/ 954 w 9448"/>
                <a:gd name="T83" fmla="*/ 690 h 1442"/>
                <a:gd name="T84" fmla="*/ 656 w 9448"/>
                <a:gd name="T85" fmla="*/ 129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48" h="1442">
                  <a:moveTo>
                    <a:pt x="8744" y="748"/>
                  </a:moveTo>
                  <a:lnTo>
                    <a:pt x="9152" y="748"/>
                  </a:lnTo>
                  <a:cubicBezTo>
                    <a:pt x="9146" y="588"/>
                    <a:pt x="9073" y="519"/>
                    <a:pt x="8952" y="519"/>
                  </a:cubicBezTo>
                  <a:cubicBezTo>
                    <a:pt x="8857" y="519"/>
                    <a:pt x="8769" y="571"/>
                    <a:pt x="8744" y="748"/>
                  </a:cubicBezTo>
                  <a:close/>
                  <a:moveTo>
                    <a:pt x="8961" y="1442"/>
                  </a:moveTo>
                  <a:cubicBezTo>
                    <a:pt x="8646" y="1442"/>
                    <a:pt x="8431" y="1255"/>
                    <a:pt x="8431" y="892"/>
                  </a:cubicBezTo>
                  <a:lnTo>
                    <a:pt x="8431" y="871"/>
                  </a:lnTo>
                  <a:cubicBezTo>
                    <a:pt x="8431" y="507"/>
                    <a:pt x="8659" y="306"/>
                    <a:pt x="8950" y="306"/>
                  </a:cubicBezTo>
                  <a:cubicBezTo>
                    <a:pt x="9221" y="306"/>
                    <a:pt x="9448" y="459"/>
                    <a:pt x="9448" y="819"/>
                  </a:cubicBezTo>
                  <a:lnTo>
                    <a:pt x="9448" y="950"/>
                  </a:lnTo>
                  <a:lnTo>
                    <a:pt x="8740" y="950"/>
                  </a:lnTo>
                  <a:cubicBezTo>
                    <a:pt x="8752" y="1146"/>
                    <a:pt x="8836" y="1221"/>
                    <a:pt x="8967" y="1221"/>
                  </a:cubicBezTo>
                  <a:cubicBezTo>
                    <a:pt x="9084" y="1221"/>
                    <a:pt x="9146" y="1159"/>
                    <a:pt x="9167" y="1080"/>
                  </a:cubicBezTo>
                  <a:lnTo>
                    <a:pt x="9448" y="1080"/>
                  </a:lnTo>
                  <a:cubicBezTo>
                    <a:pt x="9415" y="1286"/>
                    <a:pt x="9246" y="1442"/>
                    <a:pt x="8961" y="1442"/>
                  </a:cubicBezTo>
                  <a:close/>
                  <a:moveTo>
                    <a:pt x="7704" y="329"/>
                  </a:moveTo>
                  <a:lnTo>
                    <a:pt x="8008" y="329"/>
                  </a:lnTo>
                  <a:lnTo>
                    <a:pt x="8008" y="529"/>
                  </a:lnTo>
                  <a:cubicBezTo>
                    <a:pt x="8073" y="383"/>
                    <a:pt x="8175" y="315"/>
                    <a:pt x="8335" y="315"/>
                  </a:cubicBezTo>
                  <a:lnTo>
                    <a:pt x="8335" y="615"/>
                  </a:lnTo>
                  <a:cubicBezTo>
                    <a:pt x="8129" y="615"/>
                    <a:pt x="8008" y="677"/>
                    <a:pt x="8008" y="859"/>
                  </a:cubicBezTo>
                  <a:lnTo>
                    <a:pt x="8008" y="1419"/>
                  </a:lnTo>
                  <a:lnTo>
                    <a:pt x="7704" y="1419"/>
                  </a:lnTo>
                  <a:lnTo>
                    <a:pt x="7704" y="329"/>
                  </a:lnTo>
                  <a:close/>
                  <a:moveTo>
                    <a:pt x="7483" y="1419"/>
                  </a:moveTo>
                  <a:lnTo>
                    <a:pt x="7178" y="1419"/>
                  </a:lnTo>
                  <a:lnTo>
                    <a:pt x="7178" y="1259"/>
                  </a:lnTo>
                  <a:cubicBezTo>
                    <a:pt x="7126" y="1363"/>
                    <a:pt x="7024" y="1442"/>
                    <a:pt x="6862" y="1442"/>
                  </a:cubicBezTo>
                  <a:cubicBezTo>
                    <a:pt x="6666" y="1442"/>
                    <a:pt x="6522" y="1323"/>
                    <a:pt x="6522" y="1067"/>
                  </a:cubicBezTo>
                  <a:lnTo>
                    <a:pt x="6522" y="329"/>
                  </a:lnTo>
                  <a:lnTo>
                    <a:pt x="6828" y="329"/>
                  </a:lnTo>
                  <a:lnTo>
                    <a:pt x="6828" y="1021"/>
                  </a:lnTo>
                  <a:cubicBezTo>
                    <a:pt x="6828" y="1146"/>
                    <a:pt x="6878" y="1205"/>
                    <a:pt x="6987" y="1205"/>
                  </a:cubicBezTo>
                  <a:cubicBezTo>
                    <a:pt x="7093" y="1205"/>
                    <a:pt x="7178" y="1138"/>
                    <a:pt x="7178" y="1003"/>
                  </a:cubicBezTo>
                  <a:lnTo>
                    <a:pt x="7178" y="329"/>
                  </a:lnTo>
                  <a:lnTo>
                    <a:pt x="7483" y="329"/>
                  </a:lnTo>
                  <a:lnTo>
                    <a:pt x="7483" y="1419"/>
                  </a:lnTo>
                  <a:close/>
                  <a:moveTo>
                    <a:pt x="6128" y="0"/>
                  </a:moveTo>
                  <a:lnTo>
                    <a:pt x="6128" y="329"/>
                  </a:lnTo>
                  <a:lnTo>
                    <a:pt x="6336" y="329"/>
                  </a:lnTo>
                  <a:lnTo>
                    <a:pt x="6336" y="556"/>
                  </a:lnTo>
                  <a:lnTo>
                    <a:pt x="6128" y="556"/>
                  </a:lnTo>
                  <a:lnTo>
                    <a:pt x="6128" y="1073"/>
                  </a:lnTo>
                  <a:cubicBezTo>
                    <a:pt x="6128" y="1155"/>
                    <a:pt x="6165" y="1192"/>
                    <a:pt x="6236" y="1192"/>
                  </a:cubicBezTo>
                  <a:cubicBezTo>
                    <a:pt x="6280" y="1192"/>
                    <a:pt x="6313" y="1186"/>
                    <a:pt x="6343" y="1174"/>
                  </a:cubicBezTo>
                  <a:lnTo>
                    <a:pt x="6343" y="1411"/>
                  </a:lnTo>
                  <a:cubicBezTo>
                    <a:pt x="6307" y="1422"/>
                    <a:pt x="6247" y="1434"/>
                    <a:pt x="6172" y="1434"/>
                  </a:cubicBezTo>
                  <a:cubicBezTo>
                    <a:pt x="5934" y="1434"/>
                    <a:pt x="5822" y="1326"/>
                    <a:pt x="5822" y="1105"/>
                  </a:cubicBezTo>
                  <a:lnTo>
                    <a:pt x="5822" y="556"/>
                  </a:lnTo>
                  <a:lnTo>
                    <a:pt x="5694" y="556"/>
                  </a:lnTo>
                  <a:lnTo>
                    <a:pt x="5694" y="329"/>
                  </a:lnTo>
                  <a:lnTo>
                    <a:pt x="5822" y="329"/>
                  </a:lnTo>
                  <a:lnTo>
                    <a:pt x="5822" y="125"/>
                  </a:lnTo>
                  <a:lnTo>
                    <a:pt x="6128" y="0"/>
                  </a:lnTo>
                  <a:close/>
                  <a:moveTo>
                    <a:pt x="4596" y="329"/>
                  </a:moveTo>
                  <a:lnTo>
                    <a:pt x="4900" y="329"/>
                  </a:lnTo>
                  <a:lnTo>
                    <a:pt x="4900" y="492"/>
                  </a:lnTo>
                  <a:cubicBezTo>
                    <a:pt x="4954" y="390"/>
                    <a:pt x="5063" y="306"/>
                    <a:pt x="5230" y="306"/>
                  </a:cubicBezTo>
                  <a:cubicBezTo>
                    <a:pt x="5428" y="306"/>
                    <a:pt x="5559" y="425"/>
                    <a:pt x="5559" y="690"/>
                  </a:cubicBezTo>
                  <a:lnTo>
                    <a:pt x="5559" y="1419"/>
                  </a:lnTo>
                  <a:lnTo>
                    <a:pt x="5255" y="1419"/>
                  </a:lnTo>
                  <a:lnTo>
                    <a:pt x="5255" y="736"/>
                  </a:lnTo>
                  <a:cubicBezTo>
                    <a:pt x="5255" y="609"/>
                    <a:pt x="5202" y="552"/>
                    <a:pt x="5092" y="552"/>
                  </a:cubicBezTo>
                  <a:cubicBezTo>
                    <a:pt x="4986" y="552"/>
                    <a:pt x="4900" y="617"/>
                    <a:pt x="4900" y="755"/>
                  </a:cubicBezTo>
                  <a:lnTo>
                    <a:pt x="4900" y="1419"/>
                  </a:lnTo>
                  <a:lnTo>
                    <a:pt x="4596" y="1419"/>
                  </a:lnTo>
                  <a:lnTo>
                    <a:pt x="4596" y="329"/>
                  </a:lnTo>
                  <a:close/>
                  <a:moveTo>
                    <a:pt x="3704" y="748"/>
                  </a:moveTo>
                  <a:lnTo>
                    <a:pt x="4112" y="748"/>
                  </a:lnTo>
                  <a:cubicBezTo>
                    <a:pt x="4106" y="588"/>
                    <a:pt x="4033" y="519"/>
                    <a:pt x="3912" y="519"/>
                  </a:cubicBezTo>
                  <a:cubicBezTo>
                    <a:pt x="3816" y="519"/>
                    <a:pt x="3729" y="571"/>
                    <a:pt x="3704" y="748"/>
                  </a:cubicBezTo>
                  <a:close/>
                  <a:moveTo>
                    <a:pt x="3921" y="1442"/>
                  </a:moveTo>
                  <a:cubicBezTo>
                    <a:pt x="3606" y="1442"/>
                    <a:pt x="3391" y="1255"/>
                    <a:pt x="3391" y="892"/>
                  </a:cubicBezTo>
                  <a:lnTo>
                    <a:pt x="3391" y="871"/>
                  </a:lnTo>
                  <a:cubicBezTo>
                    <a:pt x="3391" y="507"/>
                    <a:pt x="3618" y="306"/>
                    <a:pt x="3910" y="306"/>
                  </a:cubicBezTo>
                  <a:cubicBezTo>
                    <a:pt x="4181" y="306"/>
                    <a:pt x="4408" y="459"/>
                    <a:pt x="4408" y="819"/>
                  </a:cubicBezTo>
                  <a:lnTo>
                    <a:pt x="4408" y="950"/>
                  </a:lnTo>
                  <a:lnTo>
                    <a:pt x="3700" y="950"/>
                  </a:lnTo>
                  <a:cubicBezTo>
                    <a:pt x="3712" y="1146"/>
                    <a:pt x="3795" y="1221"/>
                    <a:pt x="3927" y="1221"/>
                  </a:cubicBezTo>
                  <a:cubicBezTo>
                    <a:pt x="4043" y="1221"/>
                    <a:pt x="4106" y="1159"/>
                    <a:pt x="4127" y="1080"/>
                  </a:cubicBezTo>
                  <a:lnTo>
                    <a:pt x="4408" y="1080"/>
                  </a:lnTo>
                  <a:cubicBezTo>
                    <a:pt x="4375" y="1286"/>
                    <a:pt x="4206" y="1442"/>
                    <a:pt x="3921" y="1442"/>
                  </a:cubicBezTo>
                  <a:close/>
                  <a:moveTo>
                    <a:pt x="2778" y="1442"/>
                  </a:moveTo>
                  <a:cubicBezTo>
                    <a:pt x="2476" y="1442"/>
                    <a:pt x="2257" y="1255"/>
                    <a:pt x="2257" y="886"/>
                  </a:cubicBezTo>
                  <a:lnTo>
                    <a:pt x="2257" y="871"/>
                  </a:lnTo>
                  <a:cubicBezTo>
                    <a:pt x="2257" y="502"/>
                    <a:pt x="2491" y="306"/>
                    <a:pt x="2780" y="306"/>
                  </a:cubicBezTo>
                  <a:cubicBezTo>
                    <a:pt x="3028" y="306"/>
                    <a:pt x="3233" y="432"/>
                    <a:pt x="3258" y="717"/>
                  </a:cubicBezTo>
                  <a:lnTo>
                    <a:pt x="2966" y="717"/>
                  </a:lnTo>
                  <a:cubicBezTo>
                    <a:pt x="2947" y="611"/>
                    <a:pt x="2893" y="542"/>
                    <a:pt x="2787" y="542"/>
                  </a:cubicBezTo>
                  <a:cubicBezTo>
                    <a:pt x="2657" y="542"/>
                    <a:pt x="2568" y="644"/>
                    <a:pt x="2568" y="859"/>
                  </a:cubicBezTo>
                  <a:lnTo>
                    <a:pt x="2568" y="892"/>
                  </a:lnTo>
                  <a:cubicBezTo>
                    <a:pt x="2568" y="1113"/>
                    <a:pt x="2647" y="1213"/>
                    <a:pt x="2789" y="1213"/>
                  </a:cubicBezTo>
                  <a:cubicBezTo>
                    <a:pt x="2893" y="1213"/>
                    <a:pt x="2970" y="1136"/>
                    <a:pt x="2987" y="1017"/>
                  </a:cubicBezTo>
                  <a:lnTo>
                    <a:pt x="3264" y="1017"/>
                  </a:lnTo>
                  <a:cubicBezTo>
                    <a:pt x="3243" y="1265"/>
                    <a:pt x="3074" y="1442"/>
                    <a:pt x="2778" y="1442"/>
                  </a:cubicBezTo>
                  <a:close/>
                  <a:moveTo>
                    <a:pt x="1644" y="1442"/>
                  </a:moveTo>
                  <a:cubicBezTo>
                    <a:pt x="1342" y="1442"/>
                    <a:pt x="1123" y="1255"/>
                    <a:pt x="1123" y="886"/>
                  </a:cubicBezTo>
                  <a:lnTo>
                    <a:pt x="1123" y="871"/>
                  </a:lnTo>
                  <a:cubicBezTo>
                    <a:pt x="1123" y="502"/>
                    <a:pt x="1357" y="306"/>
                    <a:pt x="1646" y="306"/>
                  </a:cubicBezTo>
                  <a:cubicBezTo>
                    <a:pt x="1894" y="306"/>
                    <a:pt x="2099" y="432"/>
                    <a:pt x="2124" y="717"/>
                  </a:cubicBezTo>
                  <a:lnTo>
                    <a:pt x="1832" y="717"/>
                  </a:lnTo>
                  <a:cubicBezTo>
                    <a:pt x="1813" y="611"/>
                    <a:pt x="1759" y="542"/>
                    <a:pt x="1653" y="542"/>
                  </a:cubicBezTo>
                  <a:cubicBezTo>
                    <a:pt x="1523" y="542"/>
                    <a:pt x="1434" y="644"/>
                    <a:pt x="1434" y="859"/>
                  </a:cubicBezTo>
                  <a:lnTo>
                    <a:pt x="1434" y="892"/>
                  </a:lnTo>
                  <a:cubicBezTo>
                    <a:pt x="1434" y="1113"/>
                    <a:pt x="1513" y="1213"/>
                    <a:pt x="1655" y="1213"/>
                  </a:cubicBezTo>
                  <a:cubicBezTo>
                    <a:pt x="1759" y="1213"/>
                    <a:pt x="1836" y="1136"/>
                    <a:pt x="1853" y="1017"/>
                  </a:cubicBezTo>
                  <a:lnTo>
                    <a:pt x="2130" y="1017"/>
                  </a:lnTo>
                  <a:cubicBezTo>
                    <a:pt x="2109" y="1265"/>
                    <a:pt x="1940" y="1442"/>
                    <a:pt x="1644" y="1442"/>
                  </a:cubicBezTo>
                  <a:close/>
                  <a:moveTo>
                    <a:pt x="650" y="1057"/>
                  </a:moveTo>
                  <a:lnTo>
                    <a:pt x="650" y="953"/>
                  </a:lnTo>
                  <a:lnTo>
                    <a:pt x="529" y="953"/>
                  </a:lnTo>
                  <a:cubicBezTo>
                    <a:pt x="379" y="953"/>
                    <a:pt x="302" y="994"/>
                    <a:pt x="302" y="1092"/>
                  </a:cubicBezTo>
                  <a:lnTo>
                    <a:pt x="302" y="1103"/>
                  </a:lnTo>
                  <a:cubicBezTo>
                    <a:pt x="302" y="1178"/>
                    <a:pt x="348" y="1230"/>
                    <a:pt x="450" y="1230"/>
                  </a:cubicBezTo>
                  <a:cubicBezTo>
                    <a:pt x="554" y="1230"/>
                    <a:pt x="650" y="1171"/>
                    <a:pt x="650" y="1057"/>
                  </a:cubicBezTo>
                  <a:close/>
                  <a:moveTo>
                    <a:pt x="358" y="1442"/>
                  </a:moveTo>
                  <a:cubicBezTo>
                    <a:pt x="162" y="1442"/>
                    <a:pt x="0" y="1342"/>
                    <a:pt x="0" y="1121"/>
                  </a:cubicBezTo>
                  <a:lnTo>
                    <a:pt x="0" y="1109"/>
                  </a:lnTo>
                  <a:cubicBezTo>
                    <a:pt x="0" y="840"/>
                    <a:pt x="233" y="752"/>
                    <a:pt x="514" y="752"/>
                  </a:cubicBezTo>
                  <a:lnTo>
                    <a:pt x="650" y="752"/>
                  </a:lnTo>
                  <a:lnTo>
                    <a:pt x="650" y="700"/>
                  </a:lnTo>
                  <a:cubicBezTo>
                    <a:pt x="650" y="592"/>
                    <a:pt x="602" y="525"/>
                    <a:pt x="489" y="525"/>
                  </a:cubicBezTo>
                  <a:cubicBezTo>
                    <a:pt x="387" y="525"/>
                    <a:pt x="333" y="584"/>
                    <a:pt x="325" y="667"/>
                  </a:cubicBezTo>
                  <a:lnTo>
                    <a:pt x="33" y="667"/>
                  </a:lnTo>
                  <a:cubicBezTo>
                    <a:pt x="54" y="425"/>
                    <a:pt x="246" y="306"/>
                    <a:pt x="504" y="306"/>
                  </a:cubicBezTo>
                  <a:cubicBezTo>
                    <a:pt x="767" y="306"/>
                    <a:pt x="954" y="419"/>
                    <a:pt x="954" y="690"/>
                  </a:cubicBezTo>
                  <a:lnTo>
                    <a:pt x="954" y="1419"/>
                  </a:lnTo>
                  <a:lnTo>
                    <a:pt x="656" y="1419"/>
                  </a:lnTo>
                  <a:lnTo>
                    <a:pt x="656" y="1294"/>
                  </a:lnTo>
                  <a:cubicBezTo>
                    <a:pt x="604" y="1374"/>
                    <a:pt x="504" y="1442"/>
                    <a:pt x="358" y="14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52705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96">
          <p15:clr>
            <a:srgbClr val="C35EA4"/>
          </p15:clr>
        </p15:guide>
        <p15:guide id="2" pos="3840">
          <p15:clr>
            <a:srgbClr val="C35E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Black4">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037DA-877B-4969-92F3-D62917753DD1}"/>
              </a:ext>
            </a:extLst>
          </p:cNvPr>
          <p:cNvSpPr>
            <a:spLocks noGrp="1"/>
          </p:cNvSpPr>
          <p:nvPr>
            <p:ph type="ctrTitle" hasCustomPrompt="1"/>
          </p:nvPr>
        </p:nvSpPr>
        <p:spPr>
          <a:xfrm>
            <a:off x="1149093" y="381001"/>
            <a:ext cx="7997521" cy="3429000"/>
          </a:xfrm>
        </p:spPr>
        <p:txBody>
          <a:bodyPr anchor="b"/>
          <a:lstStyle>
            <a:lvl1pPr algn="l">
              <a:lnSpc>
                <a:spcPct val="90000"/>
              </a:lnSpc>
              <a:defRPr sz="6000">
                <a:solidFill>
                  <a:schemeClr val="tx1"/>
                </a:solidFill>
              </a:defRPr>
            </a:lvl1pPr>
          </a:lstStyle>
          <a:p>
            <a:r>
              <a:rPr lang="en-US"/>
              <a:t>Presentation title 60pt, long title 48pt, max 3 lines</a:t>
            </a:r>
          </a:p>
        </p:txBody>
      </p:sp>
      <p:sp>
        <p:nvSpPr>
          <p:cNvPr id="3" name="Subtitle 2">
            <a:extLst>
              <a:ext uri="{FF2B5EF4-FFF2-40B4-BE49-F238E27FC236}">
                <a16:creationId xmlns:a16="http://schemas.microsoft.com/office/drawing/2014/main" id="{99BBB33C-A0EF-4DAE-96F6-5E528C0ED201}"/>
              </a:ext>
            </a:extLst>
          </p:cNvPr>
          <p:cNvSpPr>
            <a:spLocks noGrp="1"/>
          </p:cNvSpPr>
          <p:nvPr>
            <p:ph type="subTitle" idx="1" hasCustomPrompt="1"/>
          </p:nvPr>
        </p:nvSpPr>
        <p:spPr>
          <a:xfrm>
            <a:off x="1149093" y="4000500"/>
            <a:ext cx="6884561" cy="1092845"/>
          </a:xfrm>
        </p:spPr>
        <p:txBody>
          <a:bodyPr/>
          <a:lstStyle>
            <a:lvl1pPr marL="0" indent="0" algn="l">
              <a:lnSpc>
                <a:spcPct val="90000"/>
              </a:lnSpc>
              <a:spcAft>
                <a:spcPts val="0"/>
              </a:spcAft>
              <a:buNone/>
              <a:defRPr sz="2400" b="0" i="0" spc="0">
                <a:solidFill>
                  <a:srgbClr val="E6DCFF"/>
                </a:solidFill>
                <a:latin typeface="GT Sectra Fine Rg"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GB"/>
              <a:t>Place subtitle here in GT Sectra Fine </a:t>
            </a:r>
            <a:r>
              <a:rPr lang="en-GB" err="1"/>
              <a:t>Rg</a:t>
            </a:r>
            <a:r>
              <a:rPr lang="en-GB"/>
              <a:t> 24pt</a:t>
            </a:r>
            <a:endParaRPr lang="en-US"/>
          </a:p>
        </p:txBody>
      </p:sp>
      <p:sp>
        <p:nvSpPr>
          <p:cNvPr id="13" name="Date Placeholder 10">
            <a:extLst>
              <a:ext uri="{FF2B5EF4-FFF2-40B4-BE49-F238E27FC236}">
                <a16:creationId xmlns:a16="http://schemas.microsoft.com/office/drawing/2014/main" id="{47AA0BD1-514A-4E33-A0FD-DF2342E79049}"/>
              </a:ext>
            </a:extLst>
          </p:cNvPr>
          <p:cNvSpPr>
            <a:spLocks noGrp="1"/>
          </p:cNvSpPr>
          <p:nvPr>
            <p:ph type="dt" sz="half" idx="2"/>
          </p:nvPr>
        </p:nvSpPr>
        <p:spPr>
          <a:xfrm>
            <a:off x="1149093" y="5107308"/>
            <a:ext cx="4114799" cy="245276"/>
          </a:xfrm>
          <a:prstGeom prst="rect">
            <a:avLst/>
          </a:prstGeom>
        </p:spPr>
        <p:txBody>
          <a:bodyPr vert="horz" lIns="0" tIns="0" rIns="0" bIns="0" rtlCol="0" anchor="t"/>
          <a:lstStyle>
            <a:lvl1pPr marL="0" algn="l" defTabSz="914400" rtl="0" eaLnBrk="1" latinLnBrk="0" hangingPunct="1">
              <a:defRPr lang="en-US" sz="1400" b="1" kern="1200" smtClean="0">
                <a:solidFill>
                  <a:schemeClr val="accent6"/>
                </a:solidFill>
                <a:latin typeface="+mn-lt"/>
                <a:ea typeface="+mn-ea"/>
                <a:cs typeface="+mn-cs"/>
              </a:defRPr>
            </a:lvl1pPr>
          </a:lstStyle>
          <a:p>
            <a:endParaRPr lang="en-US"/>
          </a:p>
        </p:txBody>
      </p:sp>
      <p:sp>
        <p:nvSpPr>
          <p:cNvPr id="11" name="Text Placeholder 16">
            <a:extLst>
              <a:ext uri="{FF2B5EF4-FFF2-40B4-BE49-F238E27FC236}">
                <a16:creationId xmlns:a16="http://schemas.microsoft.com/office/drawing/2014/main" id="{B2BDB7F4-6E1D-4904-AD31-0A33E91A2E6D}"/>
              </a:ext>
            </a:extLst>
          </p:cNvPr>
          <p:cNvSpPr>
            <a:spLocks noGrp="1"/>
          </p:cNvSpPr>
          <p:nvPr>
            <p:ph type="body" sz="quarter" idx="12" hasCustomPrompt="1"/>
          </p:nvPr>
        </p:nvSpPr>
        <p:spPr>
          <a:xfrm>
            <a:off x="1149093" y="5352584"/>
            <a:ext cx="4114799" cy="959315"/>
          </a:xfrm>
        </p:spPr>
        <p:txBody>
          <a:bodyPr/>
          <a:lstStyle>
            <a:lvl1pPr marL="0" indent="0" algn="l" defTabSz="914400" rtl="0" eaLnBrk="1" latinLnBrk="0" hangingPunct="1">
              <a:spcAft>
                <a:spcPts val="0"/>
              </a:spcAft>
              <a:buNone/>
              <a:defRPr lang="en-US" sz="1400" b="0" kern="1200" dirty="0" smtClean="0">
                <a:solidFill>
                  <a:schemeClr val="tx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a:t>Presenter 14pt</a:t>
            </a:r>
          </a:p>
        </p:txBody>
      </p:sp>
      <p:sp>
        <p:nvSpPr>
          <p:cNvPr id="4" name="TextBox 3">
            <a:extLst>
              <a:ext uri="{FF2B5EF4-FFF2-40B4-BE49-F238E27FC236}">
                <a16:creationId xmlns:a16="http://schemas.microsoft.com/office/drawing/2014/main" id="{EEDFBD97-7A23-4453-9DFC-F825350AF9B9}"/>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2"/>
                </a:solidFill>
                <a:effectLst/>
                <a:uLnTx/>
                <a:uFillTx/>
              </a:rPr>
              <a:t>Go to Brand Space for more cover options</a:t>
            </a:r>
            <a:endParaRPr kumimoji="0" lang="en-US" sz="800" b="0" i="0" u="none" strike="noStrike" kern="0" cap="none" spc="0" normalizeH="0" baseline="0" noProof="0">
              <a:ln>
                <a:noFill/>
              </a:ln>
              <a:solidFill>
                <a:schemeClr val="bg2"/>
              </a:solidFill>
              <a:effectLst/>
              <a:uLnTx/>
              <a:uFillTx/>
            </a:endParaRPr>
          </a:p>
        </p:txBody>
      </p:sp>
      <p:grpSp>
        <p:nvGrpSpPr>
          <p:cNvPr id="8" name="Logo_WH" descr="Accenture logo in white">
            <a:extLst>
              <a:ext uri="{FF2B5EF4-FFF2-40B4-BE49-F238E27FC236}">
                <a16:creationId xmlns:a16="http://schemas.microsoft.com/office/drawing/2014/main" id="{1A7501AC-E717-4CB3-89D9-DEE7B06E1876}"/>
              </a:ext>
            </a:extLst>
          </p:cNvPr>
          <p:cNvGrpSpPr>
            <a:grpSpLocks noChangeAspect="1"/>
          </p:cNvGrpSpPr>
          <p:nvPr userDrawn="1"/>
        </p:nvGrpSpPr>
        <p:grpSpPr bwMode="black">
          <a:xfrm>
            <a:off x="9153213" y="5815652"/>
            <a:ext cx="1883664" cy="496247"/>
            <a:chOff x="1561" y="187"/>
            <a:chExt cx="4536" cy="1195"/>
          </a:xfrm>
        </p:grpSpPr>
        <p:sp>
          <p:nvSpPr>
            <p:cNvPr id="10" name="Freeform 5">
              <a:extLst>
                <a:ext uri="{FF2B5EF4-FFF2-40B4-BE49-F238E27FC236}">
                  <a16:creationId xmlns:a16="http://schemas.microsoft.com/office/drawing/2014/main" id="{E84F1646-52FE-4716-AED1-FE252A8E05E4}"/>
                </a:ext>
              </a:extLst>
            </p:cNvPr>
            <p:cNvSpPr>
              <a:spLocks/>
            </p:cNvSpPr>
            <p:nvPr userDrawn="1"/>
          </p:nvSpPr>
          <p:spPr bwMode="black">
            <a:xfrm>
              <a:off x="4205" y="187"/>
              <a:ext cx="447" cy="473"/>
            </a:xfrm>
            <a:custGeom>
              <a:avLst/>
              <a:gdLst>
                <a:gd name="T0" fmla="*/ 0 w 931"/>
                <a:gd name="T1" fmla="*/ 696 h 985"/>
                <a:gd name="T2" fmla="*/ 544 w 931"/>
                <a:gd name="T3" fmla="*/ 494 h 985"/>
                <a:gd name="T4" fmla="*/ 0 w 931"/>
                <a:gd name="T5" fmla="*/ 281 h 985"/>
                <a:gd name="T6" fmla="*/ 0 w 931"/>
                <a:gd name="T7" fmla="*/ 0 h 985"/>
                <a:gd name="T8" fmla="*/ 931 w 931"/>
                <a:gd name="T9" fmla="*/ 375 h 985"/>
                <a:gd name="T10" fmla="*/ 931 w 931"/>
                <a:gd name="T11" fmla="*/ 608 h 985"/>
                <a:gd name="T12" fmla="*/ 0 w 931"/>
                <a:gd name="T13" fmla="*/ 985 h 985"/>
                <a:gd name="T14" fmla="*/ 0 w 931"/>
                <a:gd name="T15" fmla="*/ 696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1" h="985">
                  <a:moveTo>
                    <a:pt x="0" y="696"/>
                  </a:moveTo>
                  <a:lnTo>
                    <a:pt x="544" y="494"/>
                  </a:lnTo>
                  <a:lnTo>
                    <a:pt x="0" y="281"/>
                  </a:lnTo>
                  <a:lnTo>
                    <a:pt x="0" y="0"/>
                  </a:lnTo>
                  <a:lnTo>
                    <a:pt x="931" y="375"/>
                  </a:lnTo>
                  <a:lnTo>
                    <a:pt x="931" y="608"/>
                  </a:lnTo>
                  <a:lnTo>
                    <a:pt x="0" y="985"/>
                  </a:lnTo>
                  <a:lnTo>
                    <a:pt x="0" y="6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15FBA828-A6EE-4CDC-A2F1-52C5DC0E3C3F}"/>
                </a:ext>
              </a:extLst>
            </p:cNvPr>
            <p:cNvSpPr>
              <a:spLocks noEditPoints="1"/>
            </p:cNvSpPr>
            <p:nvPr userDrawn="1"/>
          </p:nvSpPr>
          <p:spPr bwMode="black">
            <a:xfrm>
              <a:off x="1561" y="690"/>
              <a:ext cx="4536" cy="692"/>
            </a:xfrm>
            <a:custGeom>
              <a:avLst/>
              <a:gdLst>
                <a:gd name="T0" fmla="*/ 8952 w 9448"/>
                <a:gd name="T1" fmla="*/ 519 h 1442"/>
                <a:gd name="T2" fmla="*/ 8431 w 9448"/>
                <a:gd name="T3" fmla="*/ 892 h 1442"/>
                <a:gd name="T4" fmla="*/ 9448 w 9448"/>
                <a:gd name="T5" fmla="*/ 819 h 1442"/>
                <a:gd name="T6" fmla="*/ 8967 w 9448"/>
                <a:gd name="T7" fmla="*/ 1221 h 1442"/>
                <a:gd name="T8" fmla="*/ 8961 w 9448"/>
                <a:gd name="T9" fmla="*/ 1442 h 1442"/>
                <a:gd name="T10" fmla="*/ 8008 w 9448"/>
                <a:gd name="T11" fmla="*/ 529 h 1442"/>
                <a:gd name="T12" fmla="*/ 8008 w 9448"/>
                <a:gd name="T13" fmla="*/ 859 h 1442"/>
                <a:gd name="T14" fmla="*/ 7704 w 9448"/>
                <a:gd name="T15" fmla="*/ 329 h 1442"/>
                <a:gd name="T16" fmla="*/ 7178 w 9448"/>
                <a:gd name="T17" fmla="*/ 1259 h 1442"/>
                <a:gd name="T18" fmla="*/ 6522 w 9448"/>
                <a:gd name="T19" fmla="*/ 329 h 1442"/>
                <a:gd name="T20" fmla="*/ 6987 w 9448"/>
                <a:gd name="T21" fmla="*/ 1205 h 1442"/>
                <a:gd name="T22" fmla="*/ 7483 w 9448"/>
                <a:gd name="T23" fmla="*/ 329 h 1442"/>
                <a:gd name="T24" fmla="*/ 6128 w 9448"/>
                <a:gd name="T25" fmla="*/ 329 h 1442"/>
                <a:gd name="T26" fmla="*/ 6128 w 9448"/>
                <a:gd name="T27" fmla="*/ 556 h 1442"/>
                <a:gd name="T28" fmla="*/ 6343 w 9448"/>
                <a:gd name="T29" fmla="*/ 1174 h 1442"/>
                <a:gd name="T30" fmla="*/ 5822 w 9448"/>
                <a:gd name="T31" fmla="*/ 1105 h 1442"/>
                <a:gd name="T32" fmla="*/ 5694 w 9448"/>
                <a:gd name="T33" fmla="*/ 329 h 1442"/>
                <a:gd name="T34" fmla="*/ 6128 w 9448"/>
                <a:gd name="T35" fmla="*/ 0 h 1442"/>
                <a:gd name="T36" fmla="*/ 4900 w 9448"/>
                <a:gd name="T37" fmla="*/ 492 h 1442"/>
                <a:gd name="T38" fmla="*/ 5559 w 9448"/>
                <a:gd name="T39" fmla="*/ 1419 h 1442"/>
                <a:gd name="T40" fmla="*/ 5092 w 9448"/>
                <a:gd name="T41" fmla="*/ 552 h 1442"/>
                <a:gd name="T42" fmla="*/ 4596 w 9448"/>
                <a:gd name="T43" fmla="*/ 1419 h 1442"/>
                <a:gd name="T44" fmla="*/ 4112 w 9448"/>
                <a:gd name="T45" fmla="*/ 748 h 1442"/>
                <a:gd name="T46" fmla="*/ 3921 w 9448"/>
                <a:gd name="T47" fmla="*/ 1442 h 1442"/>
                <a:gd name="T48" fmla="*/ 3910 w 9448"/>
                <a:gd name="T49" fmla="*/ 306 h 1442"/>
                <a:gd name="T50" fmla="*/ 3700 w 9448"/>
                <a:gd name="T51" fmla="*/ 950 h 1442"/>
                <a:gd name="T52" fmla="*/ 4408 w 9448"/>
                <a:gd name="T53" fmla="*/ 1080 h 1442"/>
                <a:gd name="T54" fmla="*/ 2257 w 9448"/>
                <a:gd name="T55" fmla="*/ 886 h 1442"/>
                <a:gd name="T56" fmla="*/ 3258 w 9448"/>
                <a:gd name="T57" fmla="*/ 717 h 1442"/>
                <a:gd name="T58" fmla="*/ 2568 w 9448"/>
                <a:gd name="T59" fmla="*/ 859 h 1442"/>
                <a:gd name="T60" fmla="*/ 2987 w 9448"/>
                <a:gd name="T61" fmla="*/ 1017 h 1442"/>
                <a:gd name="T62" fmla="*/ 1644 w 9448"/>
                <a:gd name="T63" fmla="*/ 1442 h 1442"/>
                <a:gd name="T64" fmla="*/ 1646 w 9448"/>
                <a:gd name="T65" fmla="*/ 306 h 1442"/>
                <a:gd name="T66" fmla="*/ 1653 w 9448"/>
                <a:gd name="T67" fmla="*/ 542 h 1442"/>
                <a:gd name="T68" fmla="*/ 1655 w 9448"/>
                <a:gd name="T69" fmla="*/ 1213 h 1442"/>
                <a:gd name="T70" fmla="*/ 1644 w 9448"/>
                <a:gd name="T71" fmla="*/ 1442 h 1442"/>
                <a:gd name="T72" fmla="*/ 529 w 9448"/>
                <a:gd name="T73" fmla="*/ 953 h 1442"/>
                <a:gd name="T74" fmla="*/ 450 w 9448"/>
                <a:gd name="T75" fmla="*/ 1230 h 1442"/>
                <a:gd name="T76" fmla="*/ 0 w 9448"/>
                <a:gd name="T77" fmla="*/ 1121 h 1442"/>
                <a:gd name="T78" fmla="*/ 650 w 9448"/>
                <a:gd name="T79" fmla="*/ 752 h 1442"/>
                <a:gd name="T80" fmla="*/ 325 w 9448"/>
                <a:gd name="T81" fmla="*/ 667 h 1442"/>
                <a:gd name="T82" fmla="*/ 954 w 9448"/>
                <a:gd name="T83" fmla="*/ 690 h 1442"/>
                <a:gd name="T84" fmla="*/ 656 w 9448"/>
                <a:gd name="T85" fmla="*/ 129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48" h="1442">
                  <a:moveTo>
                    <a:pt x="8744" y="748"/>
                  </a:moveTo>
                  <a:lnTo>
                    <a:pt x="9152" y="748"/>
                  </a:lnTo>
                  <a:cubicBezTo>
                    <a:pt x="9146" y="588"/>
                    <a:pt x="9073" y="519"/>
                    <a:pt x="8952" y="519"/>
                  </a:cubicBezTo>
                  <a:cubicBezTo>
                    <a:pt x="8857" y="519"/>
                    <a:pt x="8769" y="571"/>
                    <a:pt x="8744" y="748"/>
                  </a:cubicBezTo>
                  <a:close/>
                  <a:moveTo>
                    <a:pt x="8961" y="1442"/>
                  </a:moveTo>
                  <a:cubicBezTo>
                    <a:pt x="8646" y="1442"/>
                    <a:pt x="8431" y="1255"/>
                    <a:pt x="8431" y="892"/>
                  </a:cubicBezTo>
                  <a:lnTo>
                    <a:pt x="8431" y="871"/>
                  </a:lnTo>
                  <a:cubicBezTo>
                    <a:pt x="8431" y="507"/>
                    <a:pt x="8659" y="306"/>
                    <a:pt x="8950" y="306"/>
                  </a:cubicBezTo>
                  <a:cubicBezTo>
                    <a:pt x="9221" y="306"/>
                    <a:pt x="9448" y="459"/>
                    <a:pt x="9448" y="819"/>
                  </a:cubicBezTo>
                  <a:lnTo>
                    <a:pt x="9448" y="950"/>
                  </a:lnTo>
                  <a:lnTo>
                    <a:pt x="8740" y="950"/>
                  </a:lnTo>
                  <a:cubicBezTo>
                    <a:pt x="8752" y="1146"/>
                    <a:pt x="8836" y="1221"/>
                    <a:pt x="8967" y="1221"/>
                  </a:cubicBezTo>
                  <a:cubicBezTo>
                    <a:pt x="9084" y="1221"/>
                    <a:pt x="9146" y="1159"/>
                    <a:pt x="9167" y="1080"/>
                  </a:cubicBezTo>
                  <a:lnTo>
                    <a:pt x="9448" y="1080"/>
                  </a:lnTo>
                  <a:cubicBezTo>
                    <a:pt x="9415" y="1286"/>
                    <a:pt x="9246" y="1442"/>
                    <a:pt x="8961" y="1442"/>
                  </a:cubicBezTo>
                  <a:close/>
                  <a:moveTo>
                    <a:pt x="7704" y="329"/>
                  </a:moveTo>
                  <a:lnTo>
                    <a:pt x="8008" y="329"/>
                  </a:lnTo>
                  <a:lnTo>
                    <a:pt x="8008" y="529"/>
                  </a:lnTo>
                  <a:cubicBezTo>
                    <a:pt x="8073" y="383"/>
                    <a:pt x="8175" y="315"/>
                    <a:pt x="8335" y="315"/>
                  </a:cubicBezTo>
                  <a:lnTo>
                    <a:pt x="8335" y="615"/>
                  </a:lnTo>
                  <a:cubicBezTo>
                    <a:pt x="8129" y="615"/>
                    <a:pt x="8008" y="677"/>
                    <a:pt x="8008" y="859"/>
                  </a:cubicBezTo>
                  <a:lnTo>
                    <a:pt x="8008" y="1419"/>
                  </a:lnTo>
                  <a:lnTo>
                    <a:pt x="7704" y="1419"/>
                  </a:lnTo>
                  <a:lnTo>
                    <a:pt x="7704" y="329"/>
                  </a:lnTo>
                  <a:close/>
                  <a:moveTo>
                    <a:pt x="7483" y="1419"/>
                  </a:moveTo>
                  <a:lnTo>
                    <a:pt x="7178" y="1419"/>
                  </a:lnTo>
                  <a:lnTo>
                    <a:pt x="7178" y="1259"/>
                  </a:lnTo>
                  <a:cubicBezTo>
                    <a:pt x="7126" y="1363"/>
                    <a:pt x="7024" y="1442"/>
                    <a:pt x="6862" y="1442"/>
                  </a:cubicBezTo>
                  <a:cubicBezTo>
                    <a:pt x="6666" y="1442"/>
                    <a:pt x="6522" y="1323"/>
                    <a:pt x="6522" y="1067"/>
                  </a:cubicBezTo>
                  <a:lnTo>
                    <a:pt x="6522" y="329"/>
                  </a:lnTo>
                  <a:lnTo>
                    <a:pt x="6828" y="329"/>
                  </a:lnTo>
                  <a:lnTo>
                    <a:pt x="6828" y="1021"/>
                  </a:lnTo>
                  <a:cubicBezTo>
                    <a:pt x="6828" y="1146"/>
                    <a:pt x="6878" y="1205"/>
                    <a:pt x="6987" y="1205"/>
                  </a:cubicBezTo>
                  <a:cubicBezTo>
                    <a:pt x="7093" y="1205"/>
                    <a:pt x="7178" y="1138"/>
                    <a:pt x="7178" y="1003"/>
                  </a:cubicBezTo>
                  <a:lnTo>
                    <a:pt x="7178" y="329"/>
                  </a:lnTo>
                  <a:lnTo>
                    <a:pt x="7483" y="329"/>
                  </a:lnTo>
                  <a:lnTo>
                    <a:pt x="7483" y="1419"/>
                  </a:lnTo>
                  <a:close/>
                  <a:moveTo>
                    <a:pt x="6128" y="0"/>
                  </a:moveTo>
                  <a:lnTo>
                    <a:pt x="6128" y="329"/>
                  </a:lnTo>
                  <a:lnTo>
                    <a:pt x="6336" y="329"/>
                  </a:lnTo>
                  <a:lnTo>
                    <a:pt x="6336" y="556"/>
                  </a:lnTo>
                  <a:lnTo>
                    <a:pt x="6128" y="556"/>
                  </a:lnTo>
                  <a:lnTo>
                    <a:pt x="6128" y="1073"/>
                  </a:lnTo>
                  <a:cubicBezTo>
                    <a:pt x="6128" y="1155"/>
                    <a:pt x="6165" y="1192"/>
                    <a:pt x="6236" y="1192"/>
                  </a:cubicBezTo>
                  <a:cubicBezTo>
                    <a:pt x="6280" y="1192"/>
                    <a:pt x="6313" y="1186"/>
                    <a:pt x="6343" y="1174"/>
                  </a:cubicBezTo>
                  <a:lnTo>
                    <a:pt x="6343" y="1411"/>
                  </a:lnTo>
                  <a:cubicBezTo>
                    <a:pt x="6307" y="1422"/>
                    <a:pt x="6247" y="1434"/>
                    <a:pt x="6172" y="1434"/>
                  </a:cubicBezTo>
                  <a:cubicBezTo>
                    <a:pt x="5934" y="1434"/>
                    <a:pt x="5822" y="1326"/>
                    <a:pt x="5822" y="1105"/>
                  </a:cubicBezTo>
                  <a:lnTo>
                    <a:pt x="5822" y="556"/>
                  </a:lnTo>
                  <a:lnTo>
                    <a:pt x="5694" y="556"/>
                  </a:lnTo>
                  <a:lnTo>
                    <a:pt x="5694" y="329"/>
                  </a:lnTo>
                  <a:lnTo>
                    <a:pt x="5822" y="329"/>
                  </a:lnTo>
                  <a:lnTo>
                    <a:pt x="5822" y="125"/>
                  </a:lnTo>
                  <a:lnTo>
                    <a:pt x="6128" y="0"/>
                  </a:lnTo>
                  <a:close/>
                  <a:moveTo>
                    <a:pt x="4596" y="329"/>
                  </a:moveTo>
                  <a:lnTo>
                    <a:pt x="4900" y="329"/>
                  </a:lnTo>
                  <a:lnTo>
                    <a:pt x="4900" y="492"/>
                  </a:lnTo>
                  <a:cubicBezTo>
                    <a:pt x="4954" y="390"/>
                    <a:pt x="5063" y="306"/>
                    <a:pt x="5230" y="306"/>
                  </a:cubicBezTo>
                  <a:cubicBezTo>
                    <a:pt x="5428" y="306"/>
                    <a:pt x="5559" y="425"/>
                    <a:pt x="5559" y="690"/>
                  </a:cubicBezTo>
                  <a:lnTo>
                    <a:pt x="5559" y="1419"/>
                  </a:lnTo>
                  <a:lnTo>
                    <a:pt x="5255" y="1419"/>
                  </a:lnTo>
                  <a:lnTo>
                    <a:pt x="5255" y="736"/>
                  </a:lnTo>
                  <a:cubicBezTo>
                    <a:pt x="5255" y="609"/>
                    <a:pt x="5202" y="552"/>
                    <a:pt x="5092" y="552"/>
                  </a:cubicBezTo>
                  <a:cubicBezTo>
                    <a:pt x="4986" y="552"/>
                    <a:pt x="4900" y="617"/>
                    <a:pt x="4900" y="755"/>
                  </a:cubicBezTo>
                  <a:lnTo>
                    <a:pt x="4900" y="1419"/>
                  </a:lnTo>
                  <a:lnTo>
                    <a:pt x="4596" y="1419"/>
                  </a:lnTo>
                  <a:lnTo>
                    <a:pt x="4596" y="329"/>
                  </a:lnTo>
                  <a:close/>
                  <a:moveTo>
                    <a:pt x="3704" y="748"/>
                  </a:moveTo>
                  <a:lnTo>
                    <a:pt x="4112" y="748"/>
                  </a:lnTo>
                  <a:cubicBezTo>
                    <a:pt x="4106" y="588"/>
                    <a:pt x="4033" y="519"/>
                    <a:pt x="3912" y="519"/>
                  </a:cubicBezTo>
                  <a:cubicBezTo>
                    <a:pt x="3816" y="519"/>
                    <a:pt x="3729" y="571"/>
                    <a:pt x="3704" y="748"/>
                  </a:cubicBezTo>
                  <a:close/>
                  <a:moveTo>
                    <a:pt x="3921" y="1442"/>
                  </a:moveTo>
                  <a:cubicBezTo>
                    <a:pt x="3606" y="1442"/>
                    <a:pt x="3391" y="1255"/>
                    <a:pt x="3391" y="892"/>
                  </a:cubicBezTo>
                  <a:lnTo>
                    <a:pt x="3391" y="871"/>
                  </a:lnTo>
                  <a:cubicBezTo>
                    <a:pt x="3391" y="507"/>
                    <a:pt x="3618" y="306"/>
                    <a:pt x="3910" y="306"/>
                  </a:cubicBezTo>
                  <a:cubicBezTo>
                    <a:pt x="4181" y="306"/>
                    <a:pt x="4408" y="459"/>
                    <a:pt x="4408" y="819"/>
                  </a:cubicBezTo>
                  <a:lnTo>
                    <a:pt x="4408" y="950"/>
                  </a:lnTo>
                  <a:lnTo>
                    <a:pt x="3700" y="950"/>
                  </a:lnTo>
                  <a:cubicBezTo>
                    <a:pt x="3712" y="1146"/>
                    <a:pt x="3795" y="1221"/>
                    <a:pt x="3927" y="1221"/>
                  </a:cubicBezTo>
                  <a:cubicBezTo>
                    <a:pt x="4043" y="1221"/>
                    <a:pt x="4106" y="1159"/>
                    <a:pt x="4127" y="1080"/>
                  </a:cubicBezTo>
                  <a:lnTo>
                    <a:pt x="4408" y="1080"/>
                  </a:lnTo>
                  <a:cubicBezTo>
                    <a:pt x="4375" y="1286"/>
                    <a:pt x="4206" y="1442"/>
                    <a:pt x="3921" y="1442"/>
                  </a:cubicBezTo>
                  <a:close/>
                  <a:moveTo>
                    <a:pt x="2778" y="1442"/>
                  </a:moveTo>
                  <a:cubicBezTo>
                    <a:pt x="2476" y="1442"/>
                    <a:pt x="2257" y="1255"/>
                    <a:pt x="2257" y="886"/>
                  </a:cubicBezTo>
                  <a:lnTo>
                    <a:pt x="2257" y="871"/>
                  </a:lnTo>
                  <a:cubicBezTo>
                    <a:pt x="2257" y="502"/>
                    <a:pt x="2491" y="306"/>
                    <a:pt x="2780" y="306"/>
                  </a:cubicBezTo>
                  <a:cubicBezTo>
                    <a:pt x="3028" y="306"/>
                    <a:pt x="3233" y="432"/>
                    <a:pt x="3258" y="717"/>
                  </a:cubicBezTo>
                  <a:lnTo>
                    <a:pt x="2966" y="717"/>
                  </a:lnTo>
                  <a:cubicBezTo>
                    <a:pt x="2947" y="611"/>
                    <a:pt x="2893" y="542"/>
                    <a:pt x="2787" y="542"/>
                  </a:cubicBezTo>
                  <a:cubicBezTo>
                    <a:pt x="2657" y="542"/>
                    <a:pt x="2568" y="644"/>
                    <a:pt x="2568" y="859"/>
                  </a:cubicBezTo>
                  <a:lnTo>
                    <a:pt x="2568" y="892"/>
                  </a:lnTo>
                  <a:cubicBezTo>
                    <a:pt x="2568" y="1113"/>
                    <a:pt x="2647" y="1213"/>
                    <a:pt x="2789" y="1213"/>
                  </a:cubicBezTo>
                  <a:cubicBezTo>
                    <a:pt x="2893" y="1213"/>
                    <a:pt x="2970" y="1136"/>
                    <a:pt x="2987" y="1017"/>
                  </a:cubicBezTo>
                  <a:lnTo>
                    <a:pt x="3264" y="1017"/>
                  </a:lnTo>
                  <a:cubicBezTo>
                    <a:pt x="3243" y="1265"/>
                    <a:pt x="3074" y="1442"/>
                    <a:pt x="2778" y="1442"/>
                  </a:cubicBezTo>
                  <a:close/>
                  <a:moveTo>
                    <a:pt x="1644" y="1442"/>
                  </a:moveTo>
                  <a:cubicBezTo>
                    <a:pt x="1342" y="1442"/>
                    <a:pt x="1123" y="1255"/>
                    <a:pt x="1123" y="886"/>
                  </a:cubicBezTo>
                  <a:lnTo>
                    <a:pt x="1123" y="871"/>
                  </a:lnTo>
                  <a:cubicBezTo>
                    <a:pt x="1123" y="502"/>
                    <a:pt x="1357" y="306"/>
                    <a:pt x="1646" y="306"/>
                  </a:cubicBezTo>
                  <a:cubicBezTo>
                    <a:pt x="1894" y="306"/>
                    <a:pt x="2099" y="432"/>
                    <a:pt x="2124" y="717"/>
                  </a:cubicBezTo>
                  <a:lnTo>
                    <a:pt x="1832" y="717"/>
                  </a:lnTo>
                  <a:cubicBezTo>
                    <a:pt x="1813" y="611"/>
                    <a:pt x="1759" y="542"/>
                    <a:pt x="1653" y="542"/>
                  </a:cubicBezTo>
                  <a:cubicBezTo>
                    <a:pt x="1523" y="542"/>
                    <a:pt x="1434" y="644"/>
                    <a:pt x="1434" y="859"/>
                  </a:cubicBezTo>
                  <a:lnTo>
                    <a:pt x="1434" y="892"/>
                  </a:lnTo>
                  <a:cubicBezTo>
                    <a:pt x="1434" y="1113"/>
                    <a:pt x="1513" y="1213"/>
                    <a:pt x="1655" y="1213"/>
                  </a:cubicBezTo>
                  <a:cubicBezTo>
                    <a:pt x="1759" y="1213"/>
                    <a:pt x="1836" y="1136"/>
                    <a:pt x="1853" y="1017"/>
                  </a:cubicBezTo>
                  <a:lnTo>
                    <a:pt x="2130" y="1017"/>
                  </a:lnTo>
                  <a:cubicBezTo>
                    <a:pt x="2109" y="1265"/>
                    <a:pt x="1940" y="1442"/>
                    <a:pt x="1644" y="1442"/>
                  </a:cubicBezTo>
                  <a:close/>
                  <a:moveTo>
                    <a:pt x="650" y="1057"/>
                  </a:moveTo>
                  <a:lnTo>
                    <a:pt x="650" y="953"/>
                  </a:lnTo>
                  <a:lnTo>
                    <a:pt x="529" y="953"/>
                  </a:lnTo>
                  <a:cubicBezTo>
                    <a:pt x="379" y="953"/>
                    <a:pt x="302" y="994"/>
                    <a:pt x="302" y="1092"/>
                  </a:cubicBezTo>
                  <a:lnTo>
                    <a:pt x="302" y="1103"/>
                  </a:lnTo>
                  <a:cubicBezTo>
                    <a:pt x="302" y="1178"/>
                    <a:pt x="348" y="1230"/>
                    <a:pt x="450" y="1230"/>
                  </a:cubicBezTo>
                  <a:cubicBezTo>
                    <a:pt x="554" y="1230"/>
                    <a:pt x="650" y="1171"/>
                    <a:pt x="650" y="1057"/>
                  </a:cubicBezTo>
                  <a:close/>
                  <a:moveTo>
                    <a:pt x="358" y="1442"/>
                  </a:moveTo>
                  <a:cubicBezTo>
                    <a:pt x="162" y="1442"/>
                    <a:pt x="0" y="1342"/>
                    <a:pt x="0" y="1121"/>
                  </a:cubicBezTo>
                  <a:lnTo>
                    <a:pt x="0" y="1109"/>
                  </a:lnTo>
                  <a:cubicBezTo>
                    <a:pt x="0" y="840"/>
                    <a:pt x="233" y="752"/>
                    <a:pt x="514" y="752"/>
                  </a:cubicBezTo>
                  <a:lnTo>
                    <a:pt x="650" y="752"/>
                  </a:lnTo>
                  <a:lnTo>
                    <a:pt x="650" y="700"/>
                  </a:lnTo>
                  <a:cubicBezTo>
                    <a:pt x="650" y="592"/>
                    <a:pt x="602" y="525"/>
                    <a:pt x="489" y="525"/>
                  </a:cubicBezTo>
                  <a:cubicBezTo>
                    <a:pt x="387" y="525"/>
                    <a:pt x="333" y="584"/>
                    <a:pt x="325" y="667"/>
                  </a:cubicBezTo>
                  <a:lnTo>
                    <a:pt x="33" y="667"/>
                  </a:lnTo>
                  <a:cubicBezTo>
                    <a:pt x="54" y="425"/>
                    <a:pt x="246" y="306"/>
                    <a:pt x="504" y="306"/>
                  </a:cubicBezTo>
                  <a:cubicBezTo>
                    <a:pt x="767" y="306"/>
                    <a:pt x="954" y="419"/>
                    <a:pt x="954" y="690"/>
                  </a:cubicBezTo>
                  <a:lnTo>
                    <a:pt x="954" y="1419"/>
                  </a:lnTo>
                  <a:lnTo>
                    <a:pt x="656" y="1419"/>
                  </a:lnTo>
                  <a:lnTo>
                    <a:pt x="656" y="1294"/>
                  </a:lnTo>
                  <a:cubicBezTo>
                    <a:pt x="604" y="1374"/>
                    <a:pt x="504" y="1442"/>
                    <a:pt x="358" y="14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527371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Black5 Image">
    <p:bg>
      <p:bgPr>
        <a:solidFill>
          <a:schemeClr val="accent3"/>
        </a:solidFill>
        <a:effectLst/>
      </p:bgPr>
    </p:bg>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0449E654-6B6A-44E6-852C-967C3EDDCA21}"/>
              </a:ext>
            </a:extLst>
          </p:cNvPr>
          <p:cNvSpPr>
            <a:spLocks noGrp="1"/>
          </p:cNvSpPr>
          <p:nvPr>
            <p:ph type="pic" sz="quarter" idx="10" hasCustomPrompt="1"/>
          </p:nvPr>
        </p:nvSpPr>
        <p:spPr>
          <a:xfrm>
            <a:off x="-7620" y="-9144"/>
            <a:ext cx="12207240" cy="6876288"/>
          </a:xfrm>
        </p:spPr>
        <p:txBody>
          <a:bodyPr lIns="0" tIns="182880"/>
          <a:lstStyle>
            <a:lvl1pPr algn="ctr">
              <a:buNone/>
              <a:defRPr/>
            </a:lvl1pPr>
          </a:lstStyle>
          <a:p>
            <a:r>
              <a:rPr lang="en-GB"/>
              <a:t>Drag picture to placeholder or click icon to add, then send to back.</a:t>
            </a:r>
            <a:endParaRPr lang="en-US"/>
          </a:p>
        </p:txBody>
      </p:sp>
      <p:sp>
        <p:nvSpPr>
          <p:cNvPr id="2" name="Title 1">
            <a:extLst>
              <a:ext uri="{FF2B5EF4-FFF2-40B4-BE49-F238E27FC236}">
                <a16:creationId xmlns:a16="http://schemas.microsoft.com/office/drawing/2014/main" id="{FC0037DA-877B-4969-92F3-D62917753DD1}"/>
              </a:ext>
            </a:extLst>
          </p:cNvPr>
          <p:cNvSpPr>
            <a:spLocks noGrp="1"/>
          </p:cNvSpPr>
          <p:nvPr>
            <p:ph type="ctrTitle" hasCustomPrompt="1"/>
          </p:nvPr>
        </p:nvSpPr>
        <p:spPr bwMode="white">
          <a:xfrm>
            <a:off x="381001" y="381001"/>
            <a:ext cx="5715000" cy="2476499"/>
          </a:xfrm>
        </p:spPr>
        <p:txBody>
          <a:bodyPr anchor="b"/>
          <a:lstStyle>
            <a:lvl1pPr algn="l">
              <a:lnSpc>
                <a:spcPct val="90000"/>
              </a:lnSpc>
              <a:defRPr sz="4800">
                <a:solidFill>
                  <a:schemeClr val="tx1"/>
                </a:solidFill>
              </a:defRPr>
            </a:lvl1pPr>
          </a:lstStyle>
          <a:p>
            <a:r>
              <a:rPr lang="en-US"/>
              <a:t>Place presentation title here 48pt</a:t>
            </a:r>
          </a:p>
        </p:txBody>
      </p:sp>
      <p:sp>
        <p:nvSpPr>
          <p:cNvPr id="3" name="Subtitle 2">
            <a:extLst>
              <a:ext uri="{FF2B5EF4-FFF2-40B4-BE49-F238E27FC236}">
                <a16:creationId xmlns:a16="http://schemas.microsoft.com/office/drawing/2014/main" id="{99BBB33C-A0EF-4DAE-96F6-5E528C0ED201}"/>
              </a:ext>
            </a:extLst>
          </p:cNvPr>
          <p:cNvSpPr>
            <a:spLocks noGrp="1"/>
          </p:cNvSpPr>
          <p:nvPr>
            <p:ph type="subTitle" idx="1" hasCustomPrompt="1"/>
          </p:nvPr>
        </p:nvSpPr>
        <p:spPr bwMode="white">
          <a:xfrm>
            <a:off x="381001" y="3108960"/>
            <a:ext cx="4301168" cy="1092845"/>
          </a:xfrm>
        </p:spPr>
        <p:txBody>
          <a:bodyPr/>
          <a:lstStyle>
            <a:lvl1pPr marL="0" indent="0" algn="l">
              <a:lnSpc>
                <a:spcPct val="90000"/>
              </a:lnSpc>
              <a:spcAft>
                <a:spcPts val="0"/>
              </a:spcAft>
              <a:buNone/>
              <a:defRPr sz="2400" b="0" i="0" spc="0">
                <a:solidFill>
                  <a:schemeClr val="tx1"/>
                </a:solidFill>
                <a:latin typeface="GT Sectra Fine Rg"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GB"/>
              <a:t>Place subtitle here in GT Sectra Fine </a:t>
            </a:r>
            <a:r>
              <a:rPr lang="en-GB" err="1"/>
              <a:t>Rg</a:t>
            </a:r>
            <a:r>
              <a:rPr lang="en-GB"/>
              <a:t> 24pt</a:t>
            </a:r>
            <a:endParaRPr lang="en-US"/>
          </a:p>
        </p:txBody>
      </p:sp>
      <p:sp>
        <p:nvSpPr>
          <p:cNvPr id="11" name="Text Placeholder 16">
            <a:extLst>
              <a:ext uri="{FF2B5EF4-FFF2-40B4-BE49-F238E27FC236}">
                <a16:creationId xmlns:a16="http://schemas.microsoft.com/office/drawing/2014/main" id="{B2BDB7F4-6E1D-4904-AD31-0A33E91A2E6D}"/>
              </a:ext>
            </a:extLst>
          </p:cNvPr>
          <p:cNvSpPr>
            <a:spLocks noGrp="1"/>
          </p:cNvSpPr>
          <p:nvPr>
            <p:ph type="body" sz="quarter" idx="12" hasCustomPrompt="1"/>
          </p:nvPr>
        </p:nvSpPr>
        <p:spPr bwMode="white">
          <a:xfrm>
            <a:off x="381001" y="4435945"/>
            <a:ext cx="3253153" cy="530687"/>
          </a:xfrm>
        </p:spPr>
        <p:txBody>
          <a:bodyPr/>
          <a:lstStyle>
            <a:lvl1pPr marL="0" indent="0" algn="l" defTabSz="914400" rtl="0" eaLnBrk="1" latinLnBrk="0" hangingPunct="1">
              <a:spcAft>
                <a:spcPts val="0"/>
              </a:spcAft>
              <a:buNone/>
              <a:defRPr lang="en-US" sz="1400" b="0" kern="1200" dirty="0" smtClean="0">
                <a:solidFill>
                  <a:schemeClr val="tx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a:t>Presenter 14pt</a:t>
            </a:r>
          </a:p>
        </p:txBody>
      </p:sp>
      <p:sp>
        <p:nvSpPr>
          <p:cNvPr id="12" name="Date Placeholder 10">
            <a:extLst>
              <a:ext uri="{FF2B5EF4-FFF2-40B4-BE49-F238E27FC236}">
                <a16:creationId xmlns:a16="http://schemas.microsoft.com/office/drawing/2014/main" id="{1E34DA31-8586-4EF2-9474-E9CBCF31314E}"/>
              </a:ext>
            </a:extLst>
          </p:cNvPr>
          <p:cNvSpPr>
            <a:spLocks noGrp="1"/>
          </p:cNvSpPr>
          <p:nvPr>
            <p:ph type="dt" sz="half" idx="2"/>
          </p:nvPr>
        </p:nvSpPr>
        <p:spPr bwMode="white">
          <a:xfrm>
            <a:off x="381001" y="4190668"/>
            <a:ext cx="3253153" cy="245276"/>
          </a:xfrm>
          <a:prstGeom prst="rect">
            <a:avLst/>
          </a:prstGeom>
        </p:spPr>
        <p:txBody>
          <a:bodyPr vert="horz" lIns="0" tIns="0" rIns="0" bIns="0" rtlCol="0" anchor="t"/>
          <a:lstStyle>
            <a:lvl1pPr marL="0" algn="l" defTabSz="914400" rtl="0" eaLnBrk="1" latinLnBrk="0" hangingPunct="1">
              <a:defRPr lang="en-US" sz="1400" b="1" kern="1200" smtClean="0">
                <a:solidFill>
                  <a:schemeClr val="tx1"/>
                </a:solidFill>
                <a:latin typeface="+mn-lt"/>
                <a:ea typeface="+mn-ea"/>
                <a:cs typeface="+mn-cs"/>
              </a:defRPr>
            </a:lvl1pPr>
          </a:lstStyle>
          <a:p>
            <a:endParaRPr lang="en-US"/>
          </a:p>
        </p:txBody>
      </p:sp>
      <p:sp>
        <p:nvSpPr>
          <p:cNvPr id="5" name="TextBox 4">
            <a:extLst>
              <a:ext uri="{FF2B5EF4-FFF2-40B4-BE49-F238E27FC236}">
                <a16:creationId xmlns:a16="http://schemas.microsoft.com/office/drawing/2014/main" id="{D8EFDB83-09AD-4E52-93C8-E24DAC9705FB}"/>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2"/>
                </a:solidFill>
                <a:effectLst/>
                <a:uLnTx/>
                <a:uFillTx/>
              </a:rPr>
              <a:t>Go to Brand Space for more cover options</a:t>
            </a:r>
            <a:endParaRPr kumimoji="0" lang="en-US" sz="800" b="0" i="0" u="none" strike="noStrike" kern="0" cap="none" spc="0" normalizeH="0" baseline="0" noProof="0">
              <a:ln>
                <a:noFill/>
              </a:ln>
              <a:solidFill>
                <a:schemeClr val="bg2"/>
              </a:solidFill>
              <a:effectLst/>
              <a:uLnTx/>
              <a:uFillTx/>
            </a:endParaRPr>
          </a:p>
        </p:txBody>
      </p:sp>
      <p:sp>
        <p:nvSpPr>
          <p:cNvPr id="9" name="GTS_WH" descr="Accenture Greater Than symbol in white">
            <a:extLst>
              <a:ext uri="{FF2B5EF4-FFF2-40B4-BE49-F238E27FC236}">
                <a16:creationId xmlns:a16="http://schemas.microsoft.com/office/drawing/2014/main" id="{08C622A3-6AC3-418E-A8AE-75B117754CFC}"/>
              </a:ext>
            </a:extLst>
          </p:cNvPr>
          <p:cNvSpPr>
            <a:spLocks noChangeAspect="1"/>
          </p:cNvSpPr>
          <p:nvPr userDrawn="1"/>
        </p:nvSpPr>
        <p:spPr bwMode="white">
          <a:xfrm>
            <a:off x="381001" y="5607811"/>
            <a:ext cx="641531" cy="70408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527743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Black6 Image">
    <p:bg>
      <p:bgPr>
        <a:solidFill>
          <a:schemeClr val="accent3"/>
        </a:solidFill>
        <a:effectLst/>
      </p:bgPr>
    </p:bg>
    <p:spTree>
      <p:nvGrpSpPr>
        <p:cNvPr id="1" name=""/>
        <p:cNvGrpSpPr/>
        <p:nvPr/>
      </p:nvGrpSpPr>
      <p:grpSpPr>
        <a:xfrm>
          <a:off x="0" y="0"/>
          <a:ext cx="0" cy="0"/>
          <a:chOff x="0" y="0"/>
          <a:chExt cx="0" cy="0"/>
        </a:xfrm>
      </p:grpSpPr>
      <p:sp>
        <p:nvSpPr>
          <p:cNvPr id="14" name="Picture Placeholder 8">
            <a:extLst>
              <a:ext uri="{FF2B5EF4-FFF2-40B4-BE49-F238E27FC236}">
                <a16:creationId xmlns:a16="http://schemas.microsoft.com/office/drawing/2014/main" id="{12688DA9-25EC-4AC3-AD0E-0CC139E11679}"/>
              </a:ext>
            </a:extLst>
          </p:cNvPr>
          <p:cNvSpPr>
            <a:spLocks noGrp="1"/>
          </p:cNvSpPr>
          <p:nvPr>
            <p:ph type="pic" sz="quarter" idx="10" hasCustomPrompt="1"/>
          </p:nvPr>
        </p:nvSpPr>
        <p:spPr>
          <a:xfrm>
            <a:off x="-7620" y="-9144"/>
            <a:ext cx="12207240" cy="6876288"/>
          </a:xfrm>
        </p:spPr>
        <p:txBody>
          <a:bodyPr lIns="0" tIns="182880"/>
          <a:lstStyle>
            <a:lvl1pPr algn="ctr">
              <a:buNone/>
              <a:defRPr/>
            </a:lvl1pPr>
          </a:lstStyle>
          <a:p>
            <a:r>
              <a:rPr lang="en-GB"/>
              <a:t>Drag picture to placeholder or click icon to add, then send to back.</a:t>
            </a:r>
            <a:endParaRPr lang="en-US"/>
          </a:p>
        </p:txBody>
      </p:sp>
      <p:sp>
        <p:nvSpPr>
          <p:cNvPr id="2" name="Title 1">
            <a:extLst>
              <a:ext uri="{FF2B5EF4-FFF2-40B4-BE49-F238E27FC236}">
                <a16:creationId xmlns:a16="http://schemas.microsoft.com/office/drawing/2014/main" id="{FC0037DA-877B-4969-92F3-D62917753DD1}"/>
              </a:ext>
            </a:extLst>
          </p:cNvPr>
          <p:cNvSpPr>
            <a:spLocks noGrp="1"/>
          </p:cNvSpPr>
          <p:nvPr>
            <p:ph type="ctrTitle" hasCustomPrompt="1"/>
          </p:nvPr>
        </p:nvSpPr>
        <p:spPr>
          <a:xfrm>
            <a:off x="381001" y="381001"/>
            <a:ext cx="5715000" cy="2476499"/>
          </a:xfrm>
        </p:spPr>
        <p:txBody>
          <a:bodyPr anchor="b"/>
          <a:lstStyle>
            <a:lvl1pPr algn="l">
              <a:lnSpc>
                <a:spcPct val="90000"/>
              </a:lnSpc>
              <a:defRPr sz="4800">
                <a:solidFill>
                  <a:schemeClr val="tx1"/>
                </a:solidFill>
              </a:defRPr>
            </a:lvl1pPr>
          </a:lstStyle>
          <a:p>
            <a:r>
              <a:rPr lang="en-US"/>
              <a:t>Place presentation title here 48pt</a:t>
            </a:r>
          </a:p>
        </p:txBody>
      </p:sp>
      <p:sp>
        <p:nvSpPr>
          <p:cNvPr id="13" name="Date Placeholder 10">
            <a:extLst>
              <a:ext uri="{FF2B5EF4-FFF2-40B4-BE49-F238E27FC236}">
                <a16:creationId xmlns:a16="http://schemas.microsoft.com/office/drawing/2014/main" id="{47AA0BD1-514A-4E33-A0FD-DF2342E79049}"/>
              </a:ext>
            </a:extLst>
          </p:cNvPr>
          <p:cNvSpPr>
            <a:spLocks noGrp="1"/>
          </p:cNvSpPr>
          <p:nvPr>
            <p:ph type="dt" sz="half" idx="2"/>
          </p:nvPr>
        </p:nvSpPr>
        <p:spPr>
          <a:xfrm>
            <a:off x="381001" y="4206240"/>
            <a:ext cx="3253153" cy="245276"/>
          </a:xfrm>
          <a:prstGeom prst="rect">
            <a:avLst/>
          </a:prstGeom>
        </p:spPr>
        <p:txBody>
          <a:bodyPr vert="horz" lIns="0" tIns="0" rIns="0" bIns="0" rtlCol="0" anchor="t"/>
          <a:lstStyle>
            <a:lvl1pPr marL="0" algn="l" defTabSz="914400" rtl="0" eaLnBrk="1" latinLnBrk="0" hangingPunct="1">
              <a:defRPr lang="en-US" sz="1400" b="1" kern="1200" smtClean="0">
                <a:solidFill>
                  <a:schemeClr val="tx1"/>
                </a:solidFill>
                <a:latin typeface="+mn-lt"/>
                <a:ea typeface="+mn-ea"/>
                <a:cs typeface="+mn-cs"/>
              </a:defRPr>
            </a:lvl1pPr>
          </a:lstStyle>
          <a:p>
            <a:endParaRPr lang="en-US"/>
          </a:p>
        </p:txBody>
      </p:sp>
      <p:sp>
        <p:nvSpPr>
          <p:cNvPr id="11" name="Text Placeholder 16">
            <a:extLst>
              <a:ext uri="{FF2B5EF4-FFF2-40B4-BE49-F238E27FC236}">
                <a16:creationId xmlns:a16="http://schemas.microsoft.com/office/drawing/2014/main" id="{B2BDB7F4-6E1D-4904-AD31-0A33E91A2E6D}"/>
              </a:ext>
            </a:extLst>
          </p:cNvPr>
          <p:cNvSpPr>
            <a:spLocks noGrp="1"/>
          </p:cNvSpPr>
          <p:nvPr>
            <p:ph type="body" sz="quarter" idx="12" hasCustomPrompt="1"/>
          </p:nvPr>
        </p:nvSpPr>
        <p:spPr>
          <a:xfrm>
            <a:off x="381001" y="4435945"/>
            <a:ext cx="3253153" cy="530687"/>
          </a:xfrm>
        </p:spPr>
        <p:txBody>
          <a:bodyPr/>
          <a:lstStyle>
            <a:lvl1pPr marL="0" indent="0" algn="l" defTabSz="914400" rtl="0" eaLnBrk="1" latinLnBrk="0" hangingPunct="1">
              <a:spcAft>
                <a:spcPts val="0"/>
              </a:spcAft>
              <a:buNone/>
              <a:defRPr lang="en-US" sz="1400" b="0" kern="1200" dirty="0" smtClean="0">
                <a:solidFill>
                  <a:schemeClr val="tx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a:t>Presenter 14pt</a:t>
            </a:r>
          </a:p>
        </p:txBody>
      </p:sp>
      <p:sp>
        <p:nvSpPr>
          <p:cNvPr id="8" name="Subtitle 2">
            <a:extLst>
              <a:ext uri="{FF2B5EF4-FFF2-40B4-BE49-F238E27FC236}">
                <a16:creationId xmlns:a16="http://schemas.microsoft.com/office/drawing/2014/main" id="{9279EB0A-2DCA-4410-A834-F9A425FF964B}"/>
              </a:ext>
            </a:extLst>
          </p:cNvPr>
          <p:cNvSpPr>
            <a:spLocks noGrp="1"/>
          </p:cNvSpPr>
          <p:nvPr>
            <p:ph type="subTitle" idx="1" hasCustomPrompt="1"/>
          </p:nvPr>
        </p:nvSpPr>
        <p:spPr>
          <a:xfrm>
            <a:off x="381001" y="3108960"/>
            <a:ext cx="4301168" cy="1092845"/>
          </a:xfrm>
        </p:spPr>
        <p:txBody>
          <a:bodyPr/>
          <a:lstStyle>
            <a:lvl1pPr marL="0" indent="0" algn="l">
              <a:lnSpc>
                <a:spcPct val="90000"/>
              </a:lnSpc>
              <a:spcAft>
                <a:spcPts val="0"/>
              </a:spcAft>
              <a:buNone/>
              <a:defRPr sz="2400" b="0" i="0" spc="0">
                <a:solidFill>
                  <a:schemeClr val="tx1"/>
                </a:solidFill>
                <a:latin typeface="GT Sectra Fine Rg"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GB"/>
              <a:t>Place subtitle here in GT Sectra Fine </a:t>
            </a:r>
            <a:r>
              <a:rPr lang="en-GB" err="1"/>
              <a:t>Rg</a:t>
            </a:r>
            <a:r>
              <a:rPr lang="en-GB"/>
              <a:t> 24pt</a:t>
            </a:r>
            <a:endParaRPr lang="en-US"/>
          </a:p>
        </p:txBody>
      </p:sp>
      <p:sp>
        <p:nvSpPr>
          <p:cNvPr id="3" name="TextBox 2">
            <a:extLst>
              <a:ext uri="{FF2B5EF4-FFF2-40B4-BE49-F238E27FC236}">
                <a16:creationId xmlns:a16="http://schemas.microsoft.com/office/drawing/2014/main" id="{E9464481-354D-44BF-B8B2-E0AFA2830FDC}"/>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2"/>
                </a:solidFill>
                <a:effectLst/>
                <a:uLnTx/>
                <a:uFillTx/>
              </a:rPr>
              <a:t>Go to Brand Space for more cover options</a:t>
            </a:r>
            <a:endParaRPr kumimoji="0" lang="en-US" sz="800" b="0" i="0" u="none" strike="noStrike" kern="0" cap="none" spc="0" normalizeH="0" baseline="0" noProof="0">
              <a:ln>
                <a:noFill/>
              </a:ln>
              <a:solidFill>
                <a:schemeClr val="bg2"/>
              </a:solidFill>
              <a:effectLst/>
              <a:uLnTx/>
              <a:uFillTx/>
            </a:endParaRPr>
          </a:p>
        </p:txBody>
      </p:sp>
      <p:grpSp>
        <p:nvGrpSpPr>
          <p:cNvPr id="9" name="Logo_WH" descr="Accenture logo in white">
            <a:extLst>
              <a:ext uri="{FF2B5EF4-FFF2-40B4-BE49-F238E27FC236}">
                <a16:creationId xmlns:a16="http://schemas.microsoft.com/office/drawing/2014/main" id="{BA79480B-BE6F-49EC-829D-D8AF858ABFD8}"/>
              </a:ext>
            </a:extLst>
          </p:cNvPr>
          <p:cNvGrpSpPr>
            <a:grpSpLocks noChangeAspect="1"/>
          </p:cNvGrpSpPr>
          <p:nvPr userDrawn="1"/>
        </p:nvGrpSpPr>
        <p:grpSpPr bwMode="black">
          <a:xfrm>
            <a:off x="381001" y="5815652"/>
            <a:ext cx="1883664" cy="496247"/>
            <a:chOff x="1561" y="187"/>
            <a:chExt cx="4536" cy="1195"/>
          </a:xfrm>
        </p:grpSpPr>
        <p:sp>
          <p:nvSpPr>
            <p:cNvPr id="10" name="Freeform 5">
              <a:extLst>
                <a:ext uri="{FF2B5EF4-FFF2-40B4-BE49-F238E27FC236}">
                  <a16:creationId xmlns:a16="http://schemas.microsoft.com/office/drawing/2014/main" id="{80D6DAB6-FE72-4647-9B94-83468BA6B4AE}"/>
                </a:ext>
              </a:extLst>
            </p:cNvPr>
            <p:cNvSpPr>
              <a:spLocks/>
            </p:cNvSpPr>
            <p:nvPr userDrawn="1"/>
          </p:nvSpPr>
          <p:spPr bwMode="black">
            <a:xfrm>
              <a:off x="4205" y="187"/>
              <a:ext cx="447" cy="473"/>
            </a:xfrm>
            <a:custGeom>
              <a:avLst/>
              <a:gdLst>
                <a:gd name="T0" fmla="*/ 0 w 931"/>
                <a:gd name="T1" fmla="*/ 696 h 985"/>
                <a:gd name="T2" fmla="*/ 544 w 931"/>
                <a:gd name="T3" fmla="*/ 494 h 985"/>
                <a:gd name="T4" fmla="*/ 0 w 931"/>
                <a:gd name="T5" fmla="*/ 281 h 985"/>
                <a:gd name="T6" fmla="*/ 0 w 931"/>
                <a:gd name="T7" fmla="*/ 0 h 985"/>
                <a:gd name="T8" fmla="*/ 931 w 931"/>
                <a:gd name="T9" fmla="*/ 375 h 985"/>
                <a:gd name="T10" fmla="*/ 931 w 931"/>
                <a:gd name="T11" fmla="*/ 608 h 985"/>
                <a:gd name="T12" fmla="*/ 0 w 931"/>
                <a:gd name="T13" fmla="*/ 985 h 985"/>
                <a:gd name="T14" fmla="*/ 0 w 931"/>
                <a:gd name="T15" fmla="*/ 696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1" h="985">
                  <a:moveTo>
                    <a:pt x="0" y="696"/>
                  </a:moveTo>
                  <a:lnTo>
                    <a:pt x="544" y="494"/>
                  </a:lnTo>
                  <a:lnTo>
                    <a:pt x="0" y="281"/>
                  </a:lnTo>
                  <a:lnTo>
                    <a:pt x="0" y="0"/>
                  </a:lnTo>
                  <a:lnTo>
                    <a:pt x="931" y="375"/>
                  </a:lnTo>
                  <a:lnTo>
                    <a:pt x="931" y="608"/>
                  </a:lnTo>
                  <a:lnTo>
                    <a:pt x="0" y="985"/>
                  </a:lnTo>
                  <a:lnTo>
                    <a:pt x="0" y="6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46961114-35B1-4F8E-96CC-0CA3D18133FD}"/>
                </a:ext>
              </a:extLst>
            </p:cNvPr>
            <p:cNvSpPr>
              <a:spLocks noEditPoints="1"/>
            </p:cNvSpPr>
            <p:nvPr userDrawn="1"/>
          </p:nvSpPr>
          <p:spPr bwMode="black">
            <a:xfrm>
              <a:off x="1561" y="690"/>
              <a:ext cx="4536" cy="692"/>
            </a:xfrm>
            <a:custGeom>
              <a:avLst/>
              <a:gdLst>
                <a:gd name="T0" fmla="*/ 8952 w 9448"/>
                <a:gd name="T1" fmla="*/ 519 h 1442"/>
                <a:gd name="T2" fmla="*/ 8431 w 9448"/>
                <a:gd name="T3" fmla="*/ 892 h 1442"/>
                <a:gd name="T4" fmla="*/ 9448 w 9448"/>
                <a:gd name="T5" fmla="*/ 819 h 1442"/>
                <a:gd name="T6" fmla="*/ 8967 w 9448"/>
                <a:gd name="T7" fmla="*/ 1221 h 1442"/>
                <a:gd name="T8" fmla="*/ 8961 w 9448"/>
                <a:gd name="T9" fmla="*/ 1442 h 1442"/>
                <a:gd name="T10" fmla="*/ 8008 w 9448"/>
                <a:gd name="T11" fmla="*/ 529 h 1442"/>
                <a:gd name="T12" fmla="*/ 8008 w 9448"/>
                <a:gd name="T13" fmla="*/ 859 h 1442"/>
                <a:gd name="T14" fmla="*/ 7704 w 9448"/>
                <a:gd name="T15" fmla="*/ 329 h 1442"/>
                <a:gd name="T16" fmla="*/ 7178 w 9448"/>
                <a:gd name="T17" fmla="*/ 1259 h 1442"/>
                <a:gd name="T18" fmla="*/ 6522 w 9448"/>
                <a:gd name="T19" fmla="*/ 329 h 1442"/>
                <a:gd name="T20" fmla="*/ 6987 w 9448"/>
                <a:gd name="T21" fmla="*/ 1205 h 1442"/>
                <a:gd name="T22" fmla="*/ 7483 w 9448"/>
                <a:gd name="T23" fmla="*/ 329 h 1442"/>
                <a:gd name="T24" fmla="*/ 6128 w 9448"/>
                <a:gd name="T25" fmla="*/ 329 h 1442"/>
                <a:gd name="T26" fmla="*/ 6128 w 9448"/>
                <a:gd name="T27" fmla="*/ 556 h 1442"/>
                <a:gd name="T28" fmla="*/ 6343 w 9448"/>
                <a:gd name="T29" fmla="*/ 1174 h 1442"/>
                <a:gd name="T30" fmla="*/ 5822 w 9448"/>
                <a:gd name="T31" fmla="*/ 1105 h 1442"/>
                <a:gd name="T32" fmla="*/ 5694 w 9448"/>
                <a:gd name="T33" fmla="*/ 329 h 1442"/>
                <a:gd name="T34" fmla="*/ 6128 w 9448"/>
                <a:gd name="T35" fmla="*/ 0 h 1442"/>
                <a:gd name="T36" fmla="*/ 4900 w 9448"/>
                <a:gd name="T37" fmla="*/ 492 h 1442"/>
                <a:gd name="T38" fmla="*/ 5559 w 9448"/>
                <a:gd name="T39" fmla="*/ 1419 h 1442"/>
                <a:gd name="T40" fmla="*/ 5092 w 9448"/>
                <a:gd name="T41" fmla="*/ 552 h 1442"/>
                <a:gd name="T42" fmla="*/ 4596 w 9448"/>
                <a:gd name="T43" fmla="*/ 1419 h 1442"/>
                <a:gd name="T44" fmla="*/ 4112 w 9448"/>
                <a:gd name="T45" fmla="*/ 748 h 1442"/>
                <a:gd name="T46" fmla="*/ 3921 w 9448"/>
                <a:gd name="T47" fmla="*/ 1442 h 1442"/>
                <a:gd name="T48" fmla="*/ 3910 w 9448"/>
                <a:gd name="T49" fmla="*/ 306 h 1442"/>
                <a:gd name="T50" fmla="*/ 3700 w 9448"/>
                <a:gd name="T51" fmla="*/ 950 h 1442"/>
                <a:gd name="T52" fmla="*/ 4408 w 9448"/>
                <a:gd name="T53" fmla="*/ 1080 h 1442"/>
                <a:gd name="T54" fmla="*/ 2257 w 9448"/>
                <a:gd name="T55" fmla="*/ 886 h 1442"/>
                <a:gd name="T56" fmla="*/ 3258 w 9448"/>
                <a:gd name="T57" fmla="*/ 717 h 1442"/>
                <a:gd name="T58" fmla="*/ 2568 w 9448"/>
                <a:gd name="T59" fmla="*/ 859 h 1442"/>
                <a:gd name="T60" fmla="*/ 2987 w 9448"/>
                <a:gd name="T61" fmla="*/ 1017 h 1442"/>
                <a:gd name="T62" fmla="*/ 1644 w 9448"/>
                <a:gd name="T63" fmla="*/ 1442 h 1442"/>
                <a:gd name="T64" fmla="*/ 1646 w 9448"/>
                <a:gd name="T65" fmla="*/ 306 h 1442"/>
                <a:gd name="T66" fmla="*/ 1653 w 9448"/>
                <a:gd name="T67" fmla="*/ 542 h 1442"/>
                <a:gd name="T68" fmla="*/ 1655 w 9448"/>
                <a:gd name="T69" fmla="*/ 1213 h 1442"/>
                <a:gd name="T70" fmla="*/ 1644 w 9448"/>
                <a:gd name="T71" fmla="*/ 1442 h 1442"/>
                <a:gd name="T72" fmla="*/ 529 w 9448"/>
                <a:gd name="T73" fmla="*/ 953 h 1442"/>
                <a:gd name="T74" fmla="*/ 450 w 9448"/>
                <a:gd name="T75" fmla="*/ 1230 h 1442"/>
                <a:gd name="T76" fmla="*/ 0 w 9448"/>
                <a:gd name="T77" fmla="*/ 1121 h 1442"/>
                <a:gd name="T78" fmla="*/ 650 w 9448"/>
                <a:gd name="T79" fmla="*/ 752 h 1442"/>
                <a:gd name="T80" fmla="*/ 325 w 9448"/>
                <a:gd name="T81" fmla="*/ 667 h 1442"/>
                <a:gd name="T82" fmla="*/ 954 w 9448"/>
                <a:gd name="T83" fmla="*/ 690 h 1442"/>
                <a:gd name="T84" fmla="*/ 656 w 9448"/>
                <a:gd name="T85" fmla="*/ 129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48" h="1442">
                  <a:moveTo>
                    <a:pt x="8744" y="748"/>
                  </a:moveTo>
                  <a:lnTo>
                    <a:pt x="9152" y="748"/>
                  </a:lnTo>
                  <a:cubicBezTo>
                    <a:pt x="9146" y="588"/>
                    <a:pt x="9073" y="519"/>
                    <a:pt x="8952" y="519"/>
                  </a:cubicBezTo>
                  <a:cubicBezTo>
                    <a:pt x="8857" y="519"/>
                    <a:pt x="8769" y="571"/>
                    <a:pt x="8744" y="748"/>
                  </a:cubicBezTo>
                  <a:close/>
                  <a:moveTo>
                    <a:pt x="8961" y="1442"/>
                  </a:moveTo>
                  <a:cubicBezTo>
                    <a:pt x="8646" y="1442"/>
                    <a:pt x="8431" y="1255"/>
                    <a:pt x="8431" y="892"/>
                  </a:cubicBezTo>
                  <a:lnTo>
                    <a:pt x="8431" y="871"/>
                  </a:lnTo>
                  <a:cubicBezTo>
                    <a:pt x="8431" y="507"/>
                    <a:pt x="8659" y="306"/>
                    <a:pt x="8950" y="306"/>
                  </a:cubicBezTo>
                  <a:cubicBezTo>
                    <a:pt x="9221" y="306"/>
                    <a:pt x="9448" y="459"/>
                    <a:pt x="9448" y="819"/>
                  </a:cubicBezTo>
                  <a:lnTo>
                    <a:pt x="9448" y="950"/>
                  </a:lnTo>
                  <a:lnTo>
                    <a:pt x="8740" y="950"/>
                  </a:lnTo>
                  <a:cubicBezTo>
                    <a:pt x="8752" y="1146"/>
                    <a:pt x="8836" y="1221"/>
                    <a:pt x="8967" y="1221"/>
                  </a:cubicBezTo>
                  <a:cubicBezTo>
                    <a:pt x="9084" y="1221"/>
                    <a:pt x="9146" y="1159"/>
                    <a:pt x="9167" y="1080"/>
                  </a:cubicBezTo>
                  <a:lnTo>
                    <a:pt x="9448" y="1080"/>
                  </a:lnTo>
                  <a:cubicBezTo>
                    <a:pt x="9415" y="1286"/>
                    <a:pt x="9246" y="1442"/>
                    <a:pt x="8961" y="1442"/>
                  </a:cubicBezTo>
                  <a:close/>
                  <a:moveTo>
                    <a:pt x="7704" y="329"/>
                  </a:moveTo>
                  <a:lnTo>
                    <a:pt x="8008" y="329"/>
                  </a:lnTo>
                  <a:lnTo>
                    <a:pt x="8008" y="529"/>
                  </a:lnTo>
                  <a:cubicBezTo>
                    <a:pt x="8073" y="383"/>
                    <a:pt x="8175" y="315"/>
                    <a:pt x="8335" y="315"/>
                  </a:cubicBezTo>
                  <a:lnTo>
                    <a:pt x="8335" y="615"/>
                  </a:lnTo>
                  <a:cubicBezTo>
                    <a:pt x="8129" y="615"/>
                    <a:pt x="8008" y="677"/>
                    <a:pt x="8008" y="859"/>
                  </a:cubicBezTo>
                  <a:lnTo>
                    <a:pt x="8008" y="1419"/>
                  </a:lnTo>
                  <a:lnTo>
                    <a:pt x="7704" y="1419"/>
                  </a:lnTo>
                  <a:lnTo>
                    <a:pt x="7704" y="329"/>
                  </a:lnTo>
                  <a:close/>
                  <a:moveTo>
                    <a:pt x="7483" y="1419"/>
                  </a:moveTo>
                  <a:lnTo>
                    <a:pt x="7178" y="1419"/>
                  </a:lnTo>
                  <a:lnTo>
                    <a:pt x="7178" y="1259"/>
                  </a:lnTo>
                  <a:cubicBezTo>
                    <a:pt x="7126" y="1363"/>
                    <a:pt x="7024" y="1442"/>
                    <a:pt x="6862" y="1442"/>
                  </a:cubicBezTo>
                  <a:cubicBezTo>
                    <a:pt x="6666" y="1442"/>
                    <a:pt x="6522" y="1323"/>
                    <a:pt x="6522" y="1067"/>
                  </a:cubicBezTo>
                  <a:lnTo>
                    <a:pt x="6522" y="329"/>
                  </a:lnTo>
                  <a:lnTo>
                    <a:pt x="6828" y="329"/>
                  </a:lnTo>
                  <a:lnTo>
                    <a:pt x="6828" y="1021"/>
                  </a:lnTo>
                  <a:cubicBezTo>
                    <a:pt x="6828" y="1146"/>
                    <a:pt x="6878" y="1205"/>
                    <a:pt x="6987" y="1205"/>
                  </a:cubicBezTo>
                  <a:cubicBezTo>
                    <a:pt x="7093" y="1205"/>
                    <a:pt x="7178" y="1138"/>
                    <a:pt x="7178" y="1003"/>
                  </a:cubicBezTo>
                  <a:lnTo>
                    <a:pt x="7178" y="329"/>
                  </a:lnTo>
                  <a:lnTo>
                    <a:pt x="7483" y="329"/>
                  </a:lnTo>
                  <a:lnTo>
                    <a:pt x="7483" y="1419"/>
                  </a:lnTo>
                  <a:close/>
                  <a:moveTo>
                    <a:pt x="6128" y="0"/>
                  </a:moveTo>
                  <a:lnTo>
                    <a:pt x="6128" y="329"/>
                  </a:lnTo>
                  <a:lnTo>
                    <a:pt x="6336" y="329"/>
                  </a:lnTo>
                  <a:lnTo>
                    <a:pt x="6336" y="556"/>
                  </a:lnTo>
                  <a:lnTo>
                    <a:pt x="6128" y="556"/>
                  </a:lnTo>
                  <a:lnTo>
                    <a:pt x="6128" y="1073"/>
                  </a:lnTo>
                  <a:cubicBezTo>
                    <a:pt x="6128" y="1155"/>
                    <a:pt x="6165" y="1192"/>
                    <a:pt x="6236" y="1192"/>
                  </a:cubicBezTo>
                  <a:cubicBezTo>
                    <a:pt x="6280" y="1192"/>
                    <a:pt x="6313" y="1186"/>
                    <a:pt x="6343" y="1174"/>
                  </a:cubicBezTo>
                  <a:lnTo>
                    <a:pt x="6343" y="1411"/>
                  </a:lnTo>
                  <a:cubicBezTo>
                    <a:pt x="6307" y="1422"/>
                    <a:pt x="6247" y="1434"/>
                    <a:pt x="6172" y="1434"/>
                  </a:cubicBezTo>
                  <a:cubicBezTo>
                    <a:pt x="5934" y="1434"/>
                    <a:pt x="5822" y="1326"/>
                    <a:pt x="5822" y="1105"/>
                  </a:cubicBezTo>
                  <a:lnTo>
                    <a:pt x="5822" y="556"/>
                  </a:lnTo>
                  <a:lnTo>
                    <a:pt x="5694" y="556"/>
                  </a:lnTo>
                  <a:lnTo>
                    <a:pt x="5694" y="329"/>
                  </a:lnTo>
                  <a:lnTo>
                    <a:pt x="5822" y="329"/>
                  </a:lnTo>
                  <a:lnTo>
                    <a:pt x="5822" y="125"/>
                  </a:lnTo>
                  <a:lnTo>
                    <a:pt x="6128" y="0"/>
                  </a:lnTo>
                  <a:close/>
                  <a:moveTo>
                    <a:pt x="4596" y="329"/>
                  </a:moveTo>
                  <a:lnTo>
                    <a:pt x="4900" y="329"/>
                  </a:lnTo>
                  <a:lnTo>
                    <a:pt x="4900" y="492"/>
                  </a:lnTo>
                  <a:cubicBezTo>
                    <a:pt x="4954" y="390"/>
                    <a:pt x="5063" y="306"/>
                    <a:pt x="5230" y="306"/>
                  </a:cubicBezTo>
                  <a:cubicBezTo>
                    <a:pt x="5428" y="306"/>
                    <a:pt x="5559" y="425"/>
                    <a:pt x="5559" y="690"/>
                  </a:cubicBezTo>
                  <a:lnTo>
                    <a:pt x="5559" y="1419"/>
                  </a:lnTo>
                  <a:lnTo>
                    <a:pt x="5255" y="1419"/>
                  </a:lnTo>
                  <a:lnTo>
                    <a:pt x="5255" y="736"/>
                  </a:lnTo>
                  <a:cubicBezTo>
                    <a:pt x="5255" y="609"/>
                    <a:pt x="5202" y="552"/>
                    <a:pt x="5092" y="552"/>
                  </a:cubicBezTo>
                  <a:cubicBezTo>
                    <a:pt x="4986" y="552"/>
                    <a:pt x="4900" y="617"/>
                    <a:pt x="4900" y="755"/>
                  </a:cubicBezTo>
                  <a:lnTo>
                    <a:pt x="4900" y="1419"/>
                  </a:lnTo>
                  <a:lnTo>
                    <a:pt x="4596" y="1419"/>
                  </a:lnTo>
                  <a:lnTo>
                    <a:pt x="4596" y="329"/>
                  </a:lnTo>
                  <a:close/>
                  <a:moveTo>
                    <a:pt x="3704" y="748"/>
                  </a:moveTo>
                  <a:lnTo>
                    <a:pt x="4112" y="748"/>
                  </a:lnTo>
                  <a:cubicBezTo>
                    <a:pt x="4106" y="588"/>
                    <a:pt x="4033" y="519"/>
                    <a:pt x="3912" y="519"/>
                  </a:cubicBezTo>
                  <a:cubicBezTo>
                    <a:pt x="3816" y="519"/>
                    <a:pt x="3729" y="571"/>
                    <a:pt x="3704" y="748"/>
                  </a:cubicBezTo>
                  <a:close/>
                  <a:moveTo>
                    <a:pt x="3921" y="1442"/>
                  </a:moveTo>
                  <a:cubicBezTo>
                    <a:pt x="3606" y="1442"/>
                    <a:pt x="3391" y="1255"/>
                    <a:pt x="3391" y="892"/>
                  </a:cubicBezTo>
                  <a:lnTo>
                    <a:pt x="3391" y="871"/>
                  </a:lnTo>
                  <a:cubicBezTo>
                    <a:pt x="3391" y="507"/>
                    <a:pt x="3618" y="306"/>
                    <a:pt x="3910" y="306"/>
                  </a:cubicBezTo>
                  <a:cubicBezTo>
                    <a:pt x="4181" y="306"/>
                    <a:pt x="4408" y="459"/>
                    <a:pt x="4408" y="819"/>
                  </a:cubicBezTo>
                  <a:lnTo>
                    <a:pt x="4408" y="950"/>
                  </a:lnTo>
                  <a:lnTo>
                    <a:pt x="3700" y="950"/>
                  </a:lnTo>
                  <a:cubicBezTo>
                    <a:pt x="3712" y="1146"/>
                    <a:pt x="3795" y="1221"/>
                    <a:pt x="3927" y="1221"/>
                  </a:cubicBezTo>
                  <a:cubicBezTo>
                    <a:pt x="4043" y="1221"/>
                    <a:pt x="4106" y="1159"/>
                    <a:pt x="4127" y="1080"/>
                  </a:cubicBezTo>
                  <a:lnTo>
                    <a:pt x="4408" y="1080"/>
                  </a:lnTo>
                  <a:cubicBezTo>
                    <a:pt x="4375" y="1286"/>
                    <a:pt x="4206" y="1442"/>
                    <a:pt x="3921" y="1442"/>
                  </a:cubicBezTo>
                  <a:close/>
                  <a:moveTo>
                    <a:pt x="2778" y="1442"/>
                  </a:moveTo>
                  <a:cubicBezTo>
                    <a:pt x="2476" y="1442"/>
                    <a:pt x="2257" y="1255"/>
                    <a:pt x="2257" y="886"/>
                  </a:cubicBezTo>
                  <a:lnTo>
                    <a:pt x="2257" y="871"/>
                  </a:lnTo>
                  <a:cubicBezTo>
                    <a:pt x="2257" y="502"/>
                    <a:pt x="2491" y="306"/>
                    <a:pt x="2780" y="306"/>
                  </a:cubicBezTo>
                  <a:cubicBezTo>
                    <a:pt x="3028" y="306"/>
                    <a:pt x="3233" y="432"/>
                    <a:pt x="3258" y="717"/>
                  </a:cubicBezTo>
                  <a:lnTo>
                    <a:pt x="2966" y="717"/>
                  </a:lnTo>
                  <a:cubicBezTo>
                    <a:pt x="2947" y="611"/>
                    <a:pt x="2893" y="542"/>
                    <a:pt x="2787" y="542"/>
                  </a:cubicBezTo>
                  <a:cubicBezTo>
                    <a:pt x="2657" y="542"/>
                    <a:pt x="2568" y="644"/>
                    <a:pt x="2568" y="859"/>
                  </a:cubicBezTo>
                  <a:lnTo>
                    <a:pt x="2568" y="892"/>
                  </a:lnTo>
                  <a:cubicBezTo>
                    <a:pt x="2568" y="1113"/>
                    <a:pt x="2647" y="1213"/>
                    <a:pt x="2789" y="1213"/>
                  </a:cubicBezTo>
                  <a:cubicBezTo>
                    <a:pt x="2893" y="1213"/>
                    <a:pt x="2970" y="1136"/>
                    <a:pt x="2987" y="1017"/>
                  </a:cubicBezTo>
                  <a:lnTo>
                    <a:pt x="3264" y="1017"/>
                  </a:lnTo>
                  <a:cubicBezTo>
                    <a:pt x="3243" y="1265"/>
                    <a:pt x="3074" y="1442"/>
                    <a:pt x="2778" y="1442"/>
                  </a:cubicBezTo>
                  <a:close/>
                  <a:moveTo>
                    <a:pt x="1644" y="1442"/>
                  </a:moveTo>
                  <a:cubicBezTo>
                    <a:pt x="1342" y="1442"/>
                    <a:pt x="1123" y="1255"/>
                    <a:pt x="1123" y="886"/>
                  </a:cubicBezTo>
                  <a:lnTo>
                    <a:pt x="1123" y="871"/>
                  </a:lnTo>
                  <a:cubicBezTo>
                    <a:pt x="1123" y="502"/>
                    <a:pt x="1357" y="306"/>
                    <a:pt x="1646" y="306"/>
                  </a:cubicBezTo>
                  <a:cubicBezTo>
                    <a:pt x="1894" y="306"/>
                    <a:pt x="2099" y="432"/>
                    <a:pt x="2124" y="717"/>
                  </a:cubicBezTo>
                  <a:lnTo>
                    <a:pt x="1832" y="717"/>
                  </a:lnTo>
                  <a:cubicBezTo>
                    <a:pt x="1813" y="611"/>
                    <a:pt x="1759" y="542"/>
                    <a:pt x="1653" y="542"/>
                  </a:cubicBezTo>
                  <a:cubicBezTo>
                    <a:pt x="1523" y="542"/>
                    <a:pt x="1434" y="644"/>
                    <a:pt x="1434" y="859"/>
                  </a:cubicBezTo>
                  <a:lnTo>
                    <a:pt x="1434" y="892"/>
                  </a:lnTo>
                  <a:cubicBezTo>
                    <a:pt x="1434" y="1113"/>
                    <a:pt x="1513" y="1213"/>
                    <a:pt x="1655" y="1213"/>
                  </a:cubicBezTo>
                  <a:cubicBezTo>
                    <a:pt x="1759" y="1213"/>
                    <a:pt x="1836" y="1136"/>
                    <a:pt x="1853" y="1017"/>
                  </a:cubicBezTo>
                  <a:lnTo>
                    <a:pt x="2130" y="1017"/>
                  </a:lnTo>
                  <a:cubicBezTo>
                    <a:pt x="2109" y="1265"/>
                    <a:pt x="1940" y="1442"/>
                    <a:pt x="1644" y="1442"/>
                  </a:cubicBezTo>
                  <a:close/>
                  <a:moveTo>
                    <a:pt x="650" y="1057"/>
                  </a:moveTo>
                  <a:lnTo>
                    <a:pt x="650" y="953"/>
                  </a:lnTo>
                  <a:lnTo>
                    <a:pt x="529" y="953"/>
                  </a:lnTo>
                  <a:cubicBezTo>
                    <a:pt x="379" y="953"/>
                    <a:pt x="302" y="994"/>
                    <a:pt x="302" y="1092"/>
                  </a:cubicBezTo>
                  <a:lnTo>
                    <a:pt x="302" y="1103"/>
                  </a:lnTo>
                  <a:cubicBezTo>
                    <a:pt x="302" y="1178"/>
                    <a:pt x="348" y="1230"/>
                    <a:pt x="450" y="1230"/>
                  </a:cubicBezTo>
                  <a:cubicBezTo>
                    <a:pt x="554" y="1230"/>
                    <a:pt x="650" y="1171"/>
                    <a:pt x="650" y="1057"/>
                  </a:cubicBezTo>
                  <a:close/>
                  <a:moveTo>
                    <a:pt x="358" y="1442"/>
                  </a:moveTo>
                  <a:cubicBezTo>
                    <a:pt x="162" y="1442"/>
                    <a:pt x="0" y="1342"/>
                    <a:pt x="0" y="1121"/>
                  </a:cubicBezTo>
                  <a:lnTo>
                    <a:pt x="0" y="1109"/>
                  </a:lnTo>
                  <a:cubicBezTo>
                    <a:pt x="0" y="840"/>
                    <a:pt x="233" y="752"/>
                    <a:pt x="514" y="752"/>
                  </a:cubicBezTo>
                  <a:lnTo>
                    <a:pt x="650" y="752"/>
                  </a:lnTo>
                  <a:lnTo>
                    <a:pt x="650" y="700"/>
                  </a:lnTo>
                  <a:cubicBezTo>
                    <a:pt x="650" y="592"/>
                    <a:pt x="602" y="525"/>
                    <a:pt x="489" y="525"/>
                  </a:cubicBezTo>
                  <a:cubicBezTo>
                    <a:pt x="387" y="525"/>
                    <a:pt x="333" y="584"/>
                    <a:pt x="325" y="667"/>
                  </a:cubicBezTo>
                  <a:lnTo>
                    <a:pt x="33" y="667"/>
                  </a:lnTo>
                  <a:cubicBezTo>
                    <a:pt x="54" y="425"/>
                    <a:pt x="246" y="306"/>
                    <a:pt x="504" y="306"/>
                  </a:cubicBezTo>
                  <a:cubicBezTo>
                    <a:pt x="767" y="306"/>
                    <a:pt x="954" y="419"/>
                    <a:pt x="954" y="690"/>
                  </a:cubicBezTo>
                  <a:lnTo>
                    <a:pt x="954" y="1419"/>
                  </a:lnTo>
                  <a:lnTo>
                    <a:pt x="656" y="1419"/>
                  </a:lnTo>
                  <a:lnTo>
                    <a:pt x="656" y="1294"/>
                  </a:lnTo>
                  <a:cubicBezTo>
                    <a:pt x="604" y="1374"/>
                    <a:pt x="504" y="1442"/>
                    <a:pt x="358" y="14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015445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Black7 Acquisition+Image">
    <p:bg>
      <p:bgPr>
        <a:solidFill>
          <a:schemeClr val="accent3"/>
        </a:solidFill>
        <a:effectLst/>
      </p:bgPr>
    </p:bg>
    <p:spTree>
      <p:nvGrpSpPr>
        <p:cNvPr id="1" name=""/>
        <p:cNvGrpSpPr/>
        <p:nvPr/>
      </p:nvGrpSpPr>
      <p:grpSpPr>
        <a:xfrm>
          <a:off x="0" y="0"/>
          <a:ext cx="0" cy="0"/>
          <a:chOff x="0" y="0"/>
          <a:chExt cx="0" cy="0"/>
        </a:xfrm>
      </p:grpSpPr>
      <p:sp>
        <p:nvSpPr>
          <p:cNvPr id="16" name="Picture Placeholder 8">
            <a:extLst>
              <a:ext uri="{FF2B5EF4-FFF2-40B4-BE49-F238E27FC236}">
                <a16:creationId xmlns:a16="http://schemas.microsoft.com/office/drawing/2014/main" id="{A84A5767-82AC-46A2-88DD-C31D51E1CB9C}"/>
              </a:ext>
            </a:extLst>
          </p:cNvPr>
          <p:cNvSpPr>
            <a:spLocks noGrp="1"/>
          </p:cNvSpPr>
          <p:nvPr>
            <p:ph type="pic" sz="quarter" idx="10" hasCustomPrompt="1"/>
          </p:nvPr>
        </p:nvSpPr>
        <p:spPr>
          <a:xfrm>
            <a:off x="-7620" y="-9144"/>
            <a:ext cx="12207240" cy="6876288"/>
          </a:xfrm>
        </p:spPr>
        <p:txBody>
          <a:bodyPr lIns="0" tIns="182880"/>
          <a:lstStyle>
            <a:lvl1pPr algn="ctr">
              <a:buNone/>
              <a:defRPr/>
            </a:lvl1pPr>
          </a:lstStyle>
          <a:p>
            <a:r>
              <a:rPr lang="en-GB"/>
              <a:t>Drag picture to placeholder or click icon to add, then send to back.</a:t>
            </a:r>
            <a:endParaRPr lang="en-US"/>
          </a:p>
        </p:txBody>
      </p:sp>
      <p:sp>
        <p:nvSpPr>
          <p:cNvPr id="2" name="Title 1">
            <a:extLst>
              <a:ext uri="{FF2B5EF4-FFF2-40B4-BE49-F238E27FC236}">
                <a16:creationId xmlns:a16="http://schemas.microsoft.com/office/drawing/2014/main" id="{FC0037DA-877B-4969-92F3-D62917753DD1}"/>
              </a:ext>
            </a:extLst>
          </p:cNvPr>
          <p:cNvSpPr>
            <a:spLocks noGrp="1"/>
          </p:cNvSpPr>
          <p:nvPr>
            <p:ph type="ctrTitle" hasCustomPrompt="1"/>
          </p:nvPr>
        </p:nvSpPr>
        <p:spPr bwMode="black">
          <a:xfrm>
            <a:off x="381001" y="1322687"/>
            <a:ext cx="5715000" cy="1769720"/>
          </a:xfrm>
        </p:spPr>
        <p:txBody>
          <a:bodyPr anchor="b"/>
          <a:lstStyle>
            <a:lvl1pPr algn="l">
              <a:lnSpc>
                <a:spcPct val="90000"/>
              </a:lnSpc>
              <a:defRPr sz="4800">
                <a:solidFill>
                  <a:schemeClr val="tx1"/>
                </a:solidFill>
              </a:defRPr>
            </a:lvl1pPr>
          </a:lstStyle>
          <a:p>
            <a:r>
              <a:rPr lang="en-US"/>
              <a:t>Place presentation title here 48pt</a:t>
            </a:r>
          </a:p>
        </p:txBody>
      </p:sp>
      <p:sp>
        <p:nvSpPr>
          <p:cNvPr id="3" name="Subtitle 2">
            <a:extLst>
              <a:ext uri="{FF2B5EF4-FFF2-40B4-BE49-F238E27FC236}">
                <a16:creationId xmlns:a16="http://schemas.microsoft.com/office/drawing/2014/main" id="{99BBB33C-A0EF-4DAE-96F6-5E528C0ED201}"/>
              </a:ext>
            </a:extLst>
          </p:cNvPr>
          <p:cNvSpPr>
            <a:spLocks noGrp="1"/>
          </p:cNvSpPr>
          <p:nvPr>
            <p:ph type="subTitle" idx="1" hasCustomPrompt="1"/>
          </p:nvPr>
        </p:nvSpPr>
        <p:spPr bwMode="black">
          <a:xfrm>
            <a:off x="381001" y="3332730"/>
            <a:ext cx="4301168" cy="1092845"/>
          </a:xfrm>
        </p:spPr>
        <p:txBody>
          <a:bodyPr/>
          <a:lstStyle>
            <a:lvl1pPr marL="0" indent="0" algn="l">
              <a:lnSpc>
                <a:spcPct val="90000"/>
              </a:lnSpc>
              <a:spcAft>
                <a:spcPts val="0"/>
              </a:spcAft>
              <a:buNone/>
              <a:defRPr sz="2400" b="0" i="0" spc="0">
                <a:solidFill>
                  <a:schemeClr val="tx1"/>
                </a:solidFill>
                <a:latin typeface="GT Sectra Fine Rg"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GB"/>
              <a:t>Place subtitle here in GT Sectra Fine </a:t>
            </a:r>
            <a:r>
              <a:rPr lang="en-GB" err="1"/>
              <a:t>Rg</a:t>
            </a:r>
            <a:r>
              <a:rPr lang="en-GB"/>
              <a:t> 24pt</a:t>
            </a:r>
            <a:endParaRPr lang="en-US"/>
          </a:p>
        </p:txBody>
      </p:sp>
      <p:sp>
        <p:nvSpPr>
          <p:cNvPr id="11" name="Text Placeholder 16">
            <a:extLst>
              <a:ext uri="{FF2B5EF4-FFF2-40B4-BE49-F238E27FC236}">
                <a16:creationId xmlns:a16="http://schemas.microsoft.com/office/drawing/2014/main" id="{B2BDB7F4-6E1D-4904-AD31-0A33E91A2E6D}"/>
              </a:ext>
            </a:extLst>
          </p:cNvPr>
          <p:cNvSpPr>
            <a:spLocks noGrp="1"/>
          </p:cNvSpPr>
          <p:nvPr>
            <p:ph type="body" sz="quarter" idx="12" hasCustomPrompt="1"/>
          </p:nvPr>
        </p:nvSpPr>
        <p:spPr bwMode="black">
          <a:xfrm>
            <a:off x="381001" y="4670852"/>
            <a:ext cx="3253153" cy="530687"/>
          </a:xfrm>
        </p:spPr>
        <p:txBody>
          <a:bodyPr/>
          <a:lstStyle>
            <a:lvl1pPr marL="0" indent="0" algn="l" defTabSz="914400" rtl="0" eaLnBrk="1" latinLnBrk="0" hangingPunct="1">
              <a:spcAft>
                <a:spcPts val="0"/>
              </a:spcAft>
              <a:buNone/>
              <a:defRPr lang="en-US" sz="1400" b="0" kern="1200" dirty="0" smtClean="0">
                <a:solidFill>
                  <a:schemeClr val="tx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a:t>Presenter 14pt</a:t>
            </a:r>
          </a:p>
        </p:txBody>
      </p:sp>
      <p:sp>
        <p:nvSpPr>
          <p:cNvPr id="12" name="Date Placeholder 10">
            <a:extLst>
              <a:ext uri="{FF2B5EF4-FFF2-40B4-BE49-F238E27FC236}">
                <a16:creationId xmlns:a16="http://schemas.microsoft.com/office/drawing/2014/main" id="{1E34DA31-8586-4EF2-9474-E9CBCF31314E}"/>
              </a:ext>
            </a:extLst>
          </p:cNvPr>
          <p:cNvSpPr>
            <a:spLocks noGrp="1"/>
          </p:cNvSpPr>
          <p:nvPr>
            <p:ph type="dt" sz="half" idx="2"/>
          </p:nvPr>
        </p:nvSpPr>
        <p:spPr bwMode="black">
          <a:xfrm>
            <a:off x="381001" y="4425575"/>
            <a:ext cx="3253153" cy="245276"/>
          </a:xfrm>
          <a:prstGeom prst="rect">
            <a:avLst/>
          </a:prstGeom>
        </p:spPr>
        <p:txBody>
          <a:bodyPr vert="horz" lIns="0" tIns="0" rIns="0" bIns="0" rtlCol="0" anchor="t"/>
          <a:lstStyle>
            <a:lvl1pPr marL="0" algn="l" defTabSz="914400" rtl="0" eaLnBrk="1" latinLnBrk="0" hangingPunct="1">
              <a:defRPr lang="en-US" sz="1400" b="1" kern="1200" smtClean="0">
                <a:solidFill>
                  <a:schemeClr val="tx1"/>
                </a:solidFill>
                <a:latin typeface="+mn-lt"/>
                <a:ea typeface="+mn-ea"/>
                <a:cs typeface="+mn-cs"/>
              </a:defRPr>
            </a:lvl1pPr>
          </a:lstStyle>
          <a:p>
            <a:endParaRPr lang="en-US"/>
          </a:p>
        </p:txBody>
      </p:sp>
      <p:sp>
        <p:nvSpPr>
          <p:cNvPr id="5" name="TextBox 4">
            <a:extLst>
              <a:ext uri="{FF2B5EF4-FFF2-40B4-BE49-F238E27FC236}">
                <a16:creationId xmlns:a16="http://schemas.microsoft.com/office/drawing/2014/main" id="{D8EFDB83-09AD-4E52-93C8-E24DAC9705FB}"/>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2"/>
                </a:solidFill>
                <a:effectLst/>
                <a:uLnTx/>
                <a:uFillTx/>
              </a:rPr>
              <a:t>Go to Brand Space for more cover options</a:t>
            </a:r>
            <a:endParaRPr kumimoji="0" lang="en-US" sz="800" b="0" i="0" u="none" strike="noStrike" kern="0" cap="none" spc="0" normalizeH="0" baseline="0" noProof="0">
              <a:ln>
                <a:noFill/>
              </a:ln>
              <a:solidFill>
                <a:schemeClr val="bg2"/>
              </a:solidFill>
              <a:effectLst/>
              <a:uLnTx/>
              <a:uFillTx/>
            </a:endParaRPr>
          </a:p>
        </p:txBody>
      </p:sp>
      <p:sp>
        <p:nvSpPr>
          <p:cNvPr id="13" name="Picture Placeholder 11" descr="Image placeholder for client logo">
            <a:extLst>
              <a:ext uri="{FF2B5EF4-FFF2-40B4-BE49-F238E27FC236}">
                <a16:creationId xmlns:a16="http://schemas.microsoft.com/office/drawing/2014/main" id="{9B6BF12D-A981-4F4E-B8F1-FF12DC840F22}"/>
              </a:ext>
            </a:extLst>
          </p:cNvPr>
          <p:cNvSpPr>
            <a:spLocks noGrp="1"/>
          </p:cNvSpPr>
          <p:nvPr>
            <p:ph type="pic" sz="quarter" idx="13" hasCustomPrompt="1"/>
          </p:nvPr>
        </p:nvSpPr>
        <p:spPr>
          <a:xfrm>
            <a:off x="381001" y="5326815"/>
            <a:ext cx="1884233" cy="985085"/>
          </a:xfrm>
        </p:spPr>
        <p:txBody>
          <a:bodyPr anchor="ctr"/>
          <a:lstStyle>
            <a:lvl1pPr algn="ctr">
              <a:buFont typeface="Arial" panose="020B0604020202020204" pitchFamily="34" charset="0"/>
              <a:buNone/>
              <a:defRPr sz="1400"/>
            </a:lvl1pPr>
          </a:lstStyle>
          <a:p>
            <a:r>
              <a:rPr lang="en-GB"/>
              <a:t>Add client logo</a:t>
            </a:r>
            <a:endParaRPr lang="en-US"/>
          </a:p>
        </p:txBody>
      </p:sp>
      <p:sp>
        <p:nvSpPr>
          <p:cNvPr id="10" name="GTS_WH" descr="Accenture Greater Than symbol in white">
            <a:extLst>
              <a:ext uri="{FF2B5EF4-FFF2-40B4-BE49-F238E27FC236}">
                <a16:creationId xmlns:a16="http://schemas.microsoft.com/office/drawing/2014/main" id="{659D61A8-47A5-47C2-A85A-BCCCBE83C91F}"/>
              </a:ext>
            </a:extLst>
          </p:cNvPr>
          <p:cNvSpPr>
            <a:spLocks noChangeAspect="1"/>
          </p:cNvSpPr>
          <p:nvPr userDrawn="1"/>
        </p:nvSpPr>
        <p:spPr bwMode="auto">
          <a:xfrm>
            <a:off x="381001" y="381001"/>
            <a:ext cx="641531" cy="70408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765299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3.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theme" Target="../theme/theme5.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9" Type="http://schemas.openxmlformats.org/officeDocument/2006/relationships/slideLayout" Target="../slideLayouts/slideLayout127.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42" Type="http://schemas.openxmlformats.org/officeDocument/2006/relationships/slideLayout" Target="../slideLayouts/slideLayout130.xml"/><Relationship Id="rId47" Type="http://schemas.openxmlformats.org/officeDocument/2006/relationships/slideLayout" Target="../slideLayouts/slideLayout135.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46" Type="http://schemas.openxmlformats.org/officeDocument/2006/relationships/slideLayout" Target="../slideLayouts/slideLayout134.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41" Type="http://schemas.openxmlformats.org/officeDocument/2006/relationships/slideLayout" Target="../slideLayouts/slideLayout129.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40" Type="http://schemas.openxmlformats.org/officeDocument/2006/relationships/slideLayout" Target="../slideLayouts/slideLayout128.xml"/><Relationship Id="rId45" Type="http://schemas.openxmlformats.org/officeDocument/2006/relationships/slideLayout" Target="../slideLayouts/slideLayout133.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49" Type="http://schemas.openxmlformats.org/officeDocument/2006/relationships/theme" Target="../theme/theme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4" Type="http://schemas.openxmlformats.org/officeDocument/2006/relationships/slideLayout" Target="../slideLayouts/slideLayout132.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43" Type="http://schemas.openxmlformats.org/officeDocument/2006/relationships/slideLayout" Target="../slideLayouts/slideLayout131.xml"/><Relationship Id="rId48" Type="http://schemas.openxmlformats.org/officeDocument/2006/relationships/slideLayout" Target="../slideLayouts/slideLayout136.xml"/><Relationship Id="rId8"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EB6037-BC2A-473C-A07B-9D0D7E8E0F8E}"/>
              </a:ext>
            </a:extLst>
          </p:cNvPr>
          <p:cNvSpPr>
            <a:spLocks noGrp="1"/>
          </p:cNvSpPr>
          <p:nvPr>
            <p:ph type="title"/>
          </p:nvPr>
        </p:nvSpPr>
        <p:spPr>
          <a:xfrm>
            <a:off x="360000" y="720000"/>
            <a:ext cx="11484000" cy="10404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626066-0131-4634-9EC7-B925CB7492F8}"/>
              </a:ext>
            </a:extLst>
          </p:cNvPr>
          <p:cNvSpPr>
            <a:spLocks noGrp="1"/>
          </p:cNvSpPr>
          <p:nvPr>
            <p:ph type="body" idx="1"/>
          </p:nvPr>
        </p:nvSpPr>
        <p:spPr>
          <a:xfrm>
            <a:off x="360000" y="2160000"/>
            <a:ext cx="11484000" cy="3636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261CB-4C8E-4745-A72D-DE3151C7E727}"/>
              </a:ext>
            </a:extLst>
          </p:cNvPr>
          <p:cNvSpPr>
            <a:spLocks noGrp="1"/>
          </p:cNvSpPr>
          <p:nvPr>
            <p:ph type="dt" sz="half" idx="2"/>
          </p:nvPr>
        </p:nvSpPr>
        <p:spPr>
          <a:xfrm>
            <a:off x="360000" y="6588000"/>
            <a:ext cx="2743200" cy="180000"/>
          </a:xfrm>
          <a:prstGeom prst="rect">
            <a:avLst/>
          </a:prstGeom>
        </p:spPr>
        <p:txBody>
          <a:bodyPr vert="horz" lIns="91440" tIns="45720" rIns="91440" bIns="45720" rtlCol="0" anchor="ctr"/>
          <a:lstStyle>
            <a:lvl1pPr algn="l">
              <a:defRPr sz="793">
                <a:solidFill>
                  <a:schemeClr val="tx1">
                    <a:tint val="75000"/>
                  </a:schemeClr>
                </a:solidFill>
              </a:defRPr>
            </a:lvl1pPr>
          </a:lstStyle>
          <a:p>
            <a:pPr defTabSz="603677">
              <a:defRPr/>
            </a:pPr>
            <a:endParaRPr lang="en-GB">
              <a:solidFill>
                <a:prstClr val="black">
                  <a:tint val="75000"/>
                </a:prstClr>
              </a:solidFill>
            </a:endParaRPr>
          </a:p>
        </p:txBody>
      </p:sp>
      <p:sp>
        <p:nvSpPr>
          <p:cNvPr id="5" name="Footer Placeholder 4">
            <a:extLst>
              <a:ext uri="{FF2B5EF4-FFF2-40B4-BE49-F238E27FC236}">
                <a16:creationId xmlns:a16="http://schemas.microsoft.com/office/drawing/2014/main" id="{C92DE109-32A7-4C9D-BD55-A74539954D73}"/>
              </a:ext>
            </a:extLst>
          </p:cNvPr>
          <p:cNvSpPr>
            <a:spLocks noGrp="1"/>
          </p:cNvSpPr>
          <p:nvPr>
            <p:ph type="ftr" sz="quarter" idx="3"/>
          </p:nvPr>
        </p:nvSpPr>
        <p:spPr>
          <a:xfrm>
            <a:off x="4038601" y="6588000"/>
            <a:ext cx="4114800" cy="180000"/>
          </a:xfrm>
          <a:prstGeom prst="rect">
            <a:avLst/>
          </a:prstGeom>
        </p:spPr>
        <p:txBody>
          <a:bodyPr vert="horz" lIns="91440" tIns="45720" rIns="91440" bIns="45720" rtlCol="0" anchor="ctr"/>
          <a:lstStyle>
            <a:lvl1pPr algn="ctr">
              <a:defRPr sz="793">
                <a:solidFill>
                  <a:schemeClr val="tx1">
                    <a:tint val="75000"/>
                  </a:schemeClr>
                </a:solidFill>
                <a:latin typeface="+mn-lt"/>
              </a:defRPr>
            </a:lvl1pPr>
          </a:lstStyle>
          <a:p>
            <a:pPr defTabSz="603677">
              <a:defRPr/>
            </a:pPr>
            <a:r>
              <a:rPr lang="en-GB">
                <a:solidFill>
                  <a:srgbClr val="333F47"/>
                </a:solidFill>
                <a:cs typeface="Arial" panose="020B0604020202020204" pitchFamily="34" charset="0"/>
              </a:rPr>
              <a:t>Official</a:t>
            </a:r>
          </a:p>
        </p:txBody>
      </p:sp>
      <p:sp>
        <p:nvSpPr>
          <p:cNvPr id="6" name="Slide Number Placeholder 5">
            <a:extLst>
              <a:ext uri="{FF2B5EF4-FFF2-40B4-BE49-F238E27FC236}">
                <a16:creationId xmlns:a16="http://schemas.microsoft.com/office/drawing/2014/main" id="{17E4A057-0FE5-433A-9FB5-B427BC37ED45}"/>
              </a:ext>
            </a:extLst>
          </p:cNvPr>
          <p:cNvSpPr>
            <a:spLocks noGrp="1"/>
          </p:cNvSpPr>
          <p:nvPr>
            <p:ph type="sldNum" sz="quarter" idx="4"/>
          </p:nvPr>
        </p:nvSpPr>
        <p:spPr>
          <a:xfrm>
            <a:off x="9100800" y="6588000"/>
            <a:ext cx="2743200" cy="180000"/>
          </a:xfrm>
          <a:prstGeom prst="rect">
            <a:avLst/>
          </a:prstGeom>
        </p:spPr>
        <p:txBody>
          <a:bodyPr vert="horz" lIns="91440" tIns="45720" rIns="91440" bIns="45720" rtlCol="0" anchor="ctr"/>
          <a:lstStyle>
            <a:lvl1pPr algn="r">
              <a:defRPr sz="793">
                <a:solidFill>
                  <a:schemeClr val="tx1">
                    <a:tint val="75000"/>
                  </a:schemeClr>
                </a:solidFill>
              </a:defRPr>
            </a:lvl1pPr>
          </a:lstStyle>
          <a:p>
            <a:pPr defTabSz="603677">
              <a:defRPr/>
            </a:pPr>
            <a:fld id="{65B4609B-8544-49CE-A746-405E0ACF444D}" type="slidenum">
              <a:rPr lang="en-GB" smtClean="0">
                <a:solidFill>
                  <a:prstClr val="black">
                    <a:tint val="75000"/>
                  </a:prstClr>
                </a:solidFill>
              </a:rPr>
              <a:pPr defTabSz="603677">
                <a:defRPr/>
              </a:pPr>
              <a:t>‹#›</a:t>
            </a:fld>
            <a:endParaRPr lang="en-GB">
              <a:solidFill>
                <a:prstClr val="black">
                  <a:tint val="75000"/>
                </a:prstClr>
              </a:solidFill>
            </a:endParaRPr>
          </a:p>
        </p:txBody>
      </p:sp>
      <p:cxnSp>
        <p:nvCxnSpPr>
          <p:cNvPr id="7" name="Straight Connector 6">
            <a:extLst>
              <a:ext uri="{FF2B5EF4-FFF2-40B4-BE49-F238E27FC236}">
                <a16:creationId xmlns:a16="http://schemas.microsoft.com/office/drawing/2014/main" id="{C13E5513-5BC7-4017-95CC-5FAFCF751864}"/>
              </a:ext>
            </a:extLst>
          </p:cNvPr>
          <p:cNvCxnSpPr/>
          <p:nvPr userDrawn="1"/>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48290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65" r:id="rId16"/>
    <p:sldLayoutId id="2147483750" r:id="rId17"/>
    <p:sldLayoutId id="2147483751" r:id="rId18"/>
    <p:sldLayoutId id="2147483752" r:id="rId19"/>
    <p:sldLayoutId id="2147483753" r:id="rId20"/>
    <p:sldLayoutId id="2147483755" r:id="rId21"/>
    <p:sldLayoutId id="2147483756" r:id="rId22"/>
    <p:sldLayoutId id="2147483757" r:id="rId23"/>
    <p:sldLayoutId id="2147483758" r:id="rId24"/>
    <p:sldLayoutId id="2147483759" r:id="rId25"/>
  </p:sldLayoutIdLst>
  <p:hf hdr="0" dt="0"/>
  <p:txStyles>
    <p:titleStyle>
      <a:lvl1pPr algn="l" defTabSz="603677" rtl="0" eaLnBrk="1" latinLnBrk="0" hangingPunct="1">
        <a:lnSpc>
          <a:spcPct val="90000"/>
        </a:lnSpc>
        <a:spcBef>
          <a:spcPct val="0"/>
        </a:spcBef>
        <a:buNone/>
        <a:defRPr sz="2905" kern="1200">
          <a:solidFill>
            <a:schemeClr val="tx1"/>
          </a:solidFill>
          <a:latin typeface="Arial" panose="020B0604020202020204" pitchFamily="34" charset="0"/>
          <a:ea typeface="+mj-ea"/>
          <a:cs typeface="Arial" panose="020B0604020202020204" pitchFamily="34" charset="0"/>
        </a:defRPr>
      </a:lvl1pPr>
    </p:titleStyle>
    <p:bodyStyle>
      <a:lvl1pPr marL="150918" indent="-150918" algn="l" defTabSz="603677" rtl="0" eaLnBrk="1" latinLnBrk="0" hangingPunct="1">
        <a:lnSpc>
          <a:spcPct val="90000"/>
        </a:lnSpc>
        <a:spcBef>
          <a:spcPts val="661"/>
        </a:spcBef>
        <a:buFont typeface="Arial" panose="020B0604020202020204" pitchFamily="34" charset="0"/>
        <a:buChar char="•"/>
        <a:defRPr sz="1849" kern="1200">
          <a:solidFill>
            <a:schemeClr val="tx1"/>
          </a:solidFill>
          <a:latin typeface="Arial" panose="020B0604020202020204" pitchFamily="34" charset="0"/>
          <a:ea typeface="+mn-ea"/>
          <a:cs typeface="Arial" panose="020B0604020202020204" pitchFamily="34" charset="0"/>
        </a:defRPr>
      </a:lvl1pPr>
      <a:lvl2pPr marL="452758" indent="-150918" algn="l" defTabSz="603677" rtl="0" eaLnBrk="1" latinLnBrk="0" hangingPunct="1">
        <a:lnSpc>
          <a:spcPct val="90000"/>
        </a:lnSpc>
        <a:spcBef>
          <a:spcPts val="330"/>
        </a:spcBef>
        <a:buFont typeface="Arial" panose="020B0604020202020204" pitchFamily="34" charset="0"/>
        <a:buChar char="•"/>
        <a:defRPr sz="1584" kern="1200">
          <a:solidFill>
            <a:schemeClr val="tx1"/>
          </a:solidFill>
          <a:latin typeface="Arial" panose="020B0604020202020204" pitchFamily="34" charset="0"/>
          <a:ea typeface="+mn-ea"/>
          <a:cs typeface="Arial" panose="020B0604020202020204" pitchFamily="34" charset="0"/>
        </a:defRPr>
      </a:lvl2pPr>
      <a:lvl3pPr marL="754597" indent="-150918" algn="l" defTabSz="603677" rtl="0" eaLnBrk="1" latinLnBrk="0" hangingPunct="1">
        <a:lnSpc>
          <a:spcPct val="90000"/>
        </a:lnSpc>
        <a:spcBef>
          <a:spcPts val="330"/>
        </a:spcBef>
        <a:buFont typeface="Arial" panose="020B0604020202020204" pitchFamily="34" charset="0"/>
        <a:buChar char="•"/>
        <a:defRPr sz="1321" kern="1200">
          <a:solidFill>
            <a:schemeClr val="tx1"/>
          </a:solidFill>
          <a:latin typeface="Arial" panose="020B0604020202020204" pitchFamily="34" charset="0"/>
          <a:ea typeface="+mn-ea"/>
          <a:cs typeface="Arial" panose="020B0604020202020204" pitchFamily="34" charset="0"/>
        </a:defRPr>
      </a:lvl3pPr>
      <a:lvl4pPr marL="1056435" indent="-150918" algn="l" defTabSz="603677" rtl="0" eaLnBrk="1" latinLnBrk="0" hangingPunct="1">
        <a:lnSpc>
          <a:spcPct val="90000"/>
        </a:lnSpc>
        <a:spcBef>
          <a:spcPts val="330"/>
        </a:spcBef>
        <a:buFont typeface="Arial" panose="020B0604020202020204" pitchFamily="34" charset="0"/>
        <a:buChar char="•"/>
        <a:defRPr sz="1189" kern="1200">
          <a:solidFill>
            <a:schemeClr val="tx1"/>
          </a:solidFill>
          <a:latin typeface="Arial" panose="020B0604020202020204" pitchFamily="34" charset="0"/>
          <a:ea typeface="+mn-ea"/>
          <a:cs typeface="Arial" panose="020B0604020202020204" pitchFamily="34" charset="0"/>
        </a:defRPr>
      </a:lvl4pPr>
      <a:lvl5pPr marL="1358274" indent="-150918" algn="l" defTabSz="603677" rtl="0" eaLnBrk="1" latinLnBrk="0" hangingPunct="1">
        <a:lnSpc>
          <a:spcPct val="90000"/>
        </a:lnSpc>
        <a:spcBef>
          <a:spcPts val="330"/>
        </a:spcBef>
        <a:buFont typeface="Arial" panose="020B0604020202020204" pitchFamily="34" charset="0"/>
        <a:buChar char="•"/>
        <a:defRPr sz="1189" kern="1200">
          <a:solidFill>
            <a:schemeClr val="tx1"/>
          </a:solidFill>
          <a:latin typeface="Arial" panose="020B0604020202020204" pitchFamily="34" charset="0"/>
          <a:ea typeface="+mn-ea"/>
          <a:cs typeface="Arial" panose="020B0604020202020204" pitchFamily="34" charset="0"/>
        </a:defRPr>
      </a:lvl5pPr>
      <a:lvl6pPr marL="1660113" indent="-150918" algn="l" defTabSz="60367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6pPr>
      <a:lvl7pPr marL="1961951" indent="-150918" algn="l" defTabSz="60367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7pPr>
      <a:lvl8pPr marL="2263788" indent="-150918" algn="l" defTabSz="60367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8pPr>
      <a:lvl9pPr marL="2565628" indent="-150918" algn="l" defTabSz="60367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9pPr>
    </p:bodyStyle>
    <p:otherStyle>
      <a:defPPr>
        <a:defRPr lang="en-US"/>
      </a:defPPr>
      <a:lvl1pPr marL="0" algn="l" defTabSz="603677" rtl="0" eaLnBrk="1" latinLnBrk="0" hangingPunct="1">
        <a:defRPr sz="1189" kern="1200">
          <a:solidFill>
            <a:schemeClr val="tx1"/>
          </a:solidFill>
          <a:latin typeface="+mn-lt"/>
          <a:ea typeface="+mn-ea"/>
          <a:cs typeface="+mn-cs"/>
        </a:defRPr>
      </a:lvl1pPr>
      <a:lvl2pPr marL="301839" algn="l" defTabSz="603677" rtl="0" eaLnBrk="1" latinLnBrk="0" hangingPunct="1">
        <a:defRPr sz="1189" kern="1200">
          <a:solidFill>
            <a:schemeClr val="tx1"/>
          </a:solidFill>
          <a:latin typeface="+mn-lt"/>
          <a:ea typeface="+mn-ea"/>
          <a:cs typeface="+mn-cs"/>
        </a:defRPr>
      </a:lvl2pPr>
      <a:lvl3pPr marL="603677" algn="l" defTabSz="603677" rtl="0" eaLnBrk="1" latinLnBrk="0" hangingPunct="1">
        <a:defRPr sz="1189" kern="1200">
          <a:solidFill>
            <a:schemeClr val="tx1"/>
          </a:solidFill>
          <a:latin typeface="+mn-lt"/>
          <a:ea typeface="+mn-ea"/>
          <a:cs typeface="+mn-cs"/>
        </a:defRPr>
      </a:lvl3pPr>
      <a:lvl4pPr marL="905514" algn="l" defTabSz="603677" rtl="0" eaLnBrk="1" latinLnBrk="0" hangingPunct="1">
        <a:defRPr sz="1189" kern="1200">
          <a:solidFill>
            <a:schemeClr val="tx1"/>
          </a:solidFill>
          <a:latin typeface="+mn-lt"/>
          <a:ea typeface="+mn-ea"/>
          <a:cs typeface="+mn-cs"/>
        </a:defRPr>
      </a:lvl4pPr>
      <a:lvl5pPr marL="1207354" algn="l" defTabSz="603677" rtl="0" eaLnBrk="1" latinLnBrk="0" hangingPunct="1">
        <a:defRPr sz="1189" kern="1200">
          <a:solidFill>
            <a:schemeClr val="tx1"/>
          </a:solidFill>
          <a:latin typeface="+mn-lt"/>
          <a:ea typeface="+mn-ea"/>
          <a:cs typeface="+mn-cs"/>
        </a:defRPr>
      </a:lvl5pPr>
      <a:lvl6pPr marL="1509192" algn="l" defTabSz="603677" rtl="0" eaLnBrk="1" latinLnBrk="0" hangingPunct="1">
        <a:defRPr sz="1189" kern="1200">
          <a:solidFill>
            <a:schemeClr val="tx1"/>
          </a:solidFill>
          <a:latin typeface="+mn-lt"/>
          <a:ea typeface="+mn-ea"/>
          <a:cs typeface="+mn-cs"/>
        </a:defRPr>
      </a:lvl6pPr>
      <a:lvl7pPr marL="1811031" algn="l" defTabSz="603677" rtl="0" eaLnBrk="1" latinLnBrk="0" hangingPunct="1">
        <a:defRPr sz="1189" kern="1200">
          <a:solidFill>
            <a:schemeClr val="tx1"/>
          </a:solidFill>
          <a:latin typeface="+mn-lt"/>
          <a:ea typeface="+mn-ea"/>
          <a:cs typeface="+mn-cs"/>
        </a:defRPr>
      </a:lvl7pPr>
      <a:lvl8pPr marL="2112870" algn="l" defTabSz="603677" rtl="0" eaLnBrk="1" latinLnBrk="0" hangingPunct="1">
        <a:defRPr sz="1189" kern="1200">
          <a:solidFill>
            <a:schemeClr val="tx1"/>
          </a:solidFill>
          <a:latin typeface="+mn-lt"/>
          <a:ea typeface="+mn-ea"/>
          <a:cs typeface="+mn-cs"/>
        </a:defRPr>
      </a:lvl8pPr>
      <a:lvl9pPr marL="2414709" algn="l" defTabSz="603677" rtl="0" eaLnBrk="1" latinLnBrk="0" hangingPunct="1">
        <a:defRPr sz="118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CD113-186F-4128-A6A7-90919A200C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36E1BE-EFE4-454D-961B-8CD354C335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924E9D-496B-46B0-ACF6-BBC0FD3058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E540F-2452-4FA0-9CC3-53747795DC1D}" type="datetimeFigureOut">
              <a:rPr lang="en-GB" smtClean="0"/>
              <a:t>09/08/2022</a:t>
            </a:fld>
            <a:endParaRPr lang="en-GB"/>
          </a:p>
        </p:txBody>
      </p:sp>
      <p:sp>
        <p:nvSpPr>
          <p:cNvPr id="5" name="Footer Placeholder 4">
            <a:extLst>
              <a:ext uri="{FF2B5EF4-FFF2-40B4-BE49-F238E27FC236}">
                <a16:creationId xmlns:a16="http://schemas.microsoft.com/office/drawing/2014/main" id="{6D89D965-6120-4DE9-A459-7451E9FB62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C6E19B8-A624-413B-984A-5D2C91F139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A33E06-E3C1-4172-A795-26811FFC3CCA}" type="slidenum">
              <a:rPr lang="en-GB" smtClean="0"/>
              <a:t>‹#›</a:t>
            </a:fld>
            <a:endParaRPr lang="en-GB"/>
          </a:p>
        </p:txBody>
      </p:sp>
    </p:spTree>
    <p:extLst>
      <p:ext uri="{BB962C8B-B14F-4D97-AF65-F5344CB8AC3E}">
        <p14:creationId xmlns:p14="http://schemas.microsoft.com/office/powerpoint/2010/main" val="2788471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EB6037-BC2A-473C-A07B-9D0D7E8E0F8E}"/>
              </a:ext>
            </a:extLst>
          </p:cNvPr>
          <p:cNvSpPr>
            <a:spLocks noGrp="1"/>
          </p:cNvSpPr>
          <p:nvPr>
            <p:ph type="title"/>
          </p:nvPr>
        </p:nvSpPr>
        <p:spPr>
          <a:xfrm>
            <a:off x="360000" y="720000"/>
            <a:ext cx="11484000" cy="10404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626066-0131-4634-9EC7-B925CB7492F8}"/>
              </a:ext>
            </a:extLst>
          </p:cNvPr>
          <p:cNvSpPr>
            <a:spLocks noGrp="1"/>
          </p:cNvSpPr>
          <p:nvPr>
            <p:ph type="body" idx="1"/>
          </p:nvPr>
        </p:nvSpPr>
        <p:spPr>
          <a:xfrm>
            <a:off x="360000" y="2160000"/>
            <a:ext cx="11484000" cy="3636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261CB-4C8E-4745-A72D-DE3151C7E727}"/>
              </a:ext>
            </a:extLst>
          </p:cNvPr>
          <p:cNvSpPr>
            <a:spLocks noGrp="1"/>
          </p:cNvSpPr>
          <p:nvPr>
            <p:ph type="dt" sz="half" idx="2"/>
          </p:nvPr>
        </p:nvSpPr>
        <p:spPr>
          <a:xfrm>
            <a:off x="360000" y="6588000"/>
            <a:ext cx="2743200" cy="180000"/>
          </a:xfrm>
          <a:prstGeom prst="rect">
            <a:avLst/>
          </a:prstGeom>
        </p:spPr>
        <p:txBody>
          <a:bodyPr vert="horz" lIns="91440" tIns="45720" rIns="91440" bIns="45720" rtlCol="0" anchor="ctr"/>
          <a:lstStyle>
            <a:lvl1pPr algn="l">
              <a:defRPr sz="975">
                <a:solidFill>
                  <a:schemeClr val="tx1">
                    <a:tint val="75000"/>
                  </a:schemeClr>
                </a:solidFill>
              </a:defRPr>
            </a:lvl1pPr>
          </a:lstStyle>
          <a:p>
            <a:pPr defTabSz="742950">
              <a:defRPr/>
            </a:pPr>
            <a:endParaRPr lang="en-GB">
              <a:solidFill>
                <a:prstClr val="black">
                  <a:tint val="75000"/>
                </a:prstClr>
              </a:solidFill>
            </a:endParaRPr>
          </a:p>
        </p:txBody>
      </p:sp>
      <p:sp>
        <p:nvSpPr>
          <p:cNvPr id="5" name="Footer Placeholder 4">
            <a:extLst>
              <a:ext uri="{FF2B5EF4-FFF2-40B4-BE49-F238E27FC236}">
                <a16:creationId xmlns:a16="http://schemas.microsoft.com/office/drawing/2014/main" id="{C92DE109-32A7-4C9D-BD55-A74539954D73}"/>
              </a:ext>
            </a:extLst>
          </p:cNvPr>
          <p:cNvSpPr>
            <a:spLocks noGrp="1"/>
          </p:cNvSpPr>
          <p:nvPr>
            <p:ph type="ftr" sz="quarter" idx="3"/>
          </p:nvPr>
        </p:nvSpPr>
        <p:spPr>
          <a:xfrm>
            <a:off x="4038601" y="6588000"/>
            <a:ext cx="4114800" cy="180000"/>
          </a:xfrm>
          <a:prstGeom prst="rect">
            <a:avLst/>
          </a:prstGeom>
        </p:spPr>
        <p:txBody>
          <a:bodyPr vert="horz" lIns="91440" tIns="45720" rIns="91440" bIns="45720" rtlCol="0" anchor="ctr"/>
          <a:lstStyle>
            <a:lvl1pPr algn="ctr">
              <a:defRPr sz="975">
                <a:solidFill>
                  <a:schemeClr val="tx1">
                    <a:tint val="75000"/>
                  </a:schemeClr>
                </a:solidFill>
                <a:latin typeface="+mn-lt"/>
              </a:defRPr>
            </a:lvl1pPr>
          </a:lstStyle>
          <a:p>
            <a:pPr defTabSz="742950">
              <a:defRPr/>
            </a:pPr>
            <a:r>
              <a:rPr lang="en-GB">
                <a:solidFill>
                  <a:srgbClr val="333F47"/>
                </a:solidFill>
                <a:cs typeface="Arial" panose="020B0604020202020204" pitchFamily="34" charset="0"/>
              </a:rPr>
              <a:t>Official Sensitive</a:t>
            </a:r>
          </a:p>
        </p:txBody>
      </p:sp>
      <p:sp>
        <p:nvSpPr>
          <p:cNvPr id="6" name="Slide Number Placeholder 5">
            <a:extLst>
              <a:ext uri="{FF2B5EF4-FFF2-40B4-BE49-F238E27FC236}">
                <a16:creationId xmlns:a16="http://schemas.microsoft.com/office/drawing/2014/main" id="{17E4A057-0FE5-433A-9FB5-B427BC37ED45}"/>
              </a:ext>
            </a:extLst>
          </p:cNvPr>
          <p:cNvSpPr>
            <a:spLocks noGrp="1"/>
          </p:cNvSpPr>
          <p:nvPr>
            <p:ph type="sldNum" sz="quarter" idx="4"/>
          </p:nvPr>
        </p:nvSpPr>
        <p:spPr>
          <a:xfrm>
            <a:off x="9100800" y="6588000"/>
            <a:ext cx="2743200" cy="180000"/>
          </a:xfrm>
          <a:prstGeom prst="rect">
            <a:avLst/>
          </a:prstGeom>
        </p:spPr>
        <p:txBody>
          <a:bodyPr vert="horz" lIns="91440" tIns="45720" rIns="91440" bIns="45720" rtlCol="0" anchor="ctr"/>
          <a:lstStyle>
            <a:lvl1pPr algn="r">
              <a:defRPr sz="975">
                <a:solidFill>
                  <a:schemeClr val="tx1">
                    <a:tint val="75000"/>
                  </a:schemeClr>
                </a:solidFill>
              </a:defRPr>
            </a:lvl1pPr>
          </a:lstStyle>
          <a:p>
            <a:pPr defTabSz="742950">
              <a:defRPr/>
            </a:pPr>
            <a:fld id="{65B4609B-8544-49CE-A746-405E0ACF444D}" type="slidenum">
              <a:rPr lang="en-GB" smtClean="0">
                <a:solidFill>
                  <a:prstClr val="black">
                    <a:tint val="75000"/>
                  </a:prstClr>
                </a:solidFill>
              </a:rPr>
              <a:pPr defTabSz="742950">
                <a:defRPr/>
              </a:pPr>
              <a:t>‹#›</a:t>
            </a:fld>
            <a:endParaRPr lang="en-GB">
              <a:solidFill>
                <a:prstClr val="black">
                  <a:tint val="75000"/>
                </a:prstClr>
              </a:solidFill>
            </a:endParaRPr>
          </a:p>
        </p:txBody>
      </p:sp>
      <p:cxnSp>
        <p:nvCxnSpPr>
          <p:cNvPr id="7" name="Straight Connector 6">
            <a:extLst>
              <a:ext uri="{FF2B5EF4-FFF2-40B4-BE49-F238E27FC236}">
                <a16:creationId xmlns:a16="http://schemas.microsoft.com/office/drawing/2014/main" id="{C13E5513-5BC7-4017-95CC-5FAFCF751864}"/>
              </a:ext>
            </a:extLst>
          </p:cNvPr>
          <p:cNvCxnSpPr/>
          <p:nvPr userDrawn="1"/>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196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9" r:id="rId17"/>
    <p:sldLayoutId id="2147483726" r:id="rId18"/>
    <p:sldLayoutId id="2147483748" r:id="rId19"/>
    <p:sldLayoutId id="2147483749" r:id="rId20"/>
    <p:sldLayoutId id="2147483762" r:id="rId21"/>
    <p:sldLayoutId id="2147483763" r:id="rId22"/>
  </p:sldLayoutIdLst>
  <p:hf sldNum="0" hdr="0" dt="0"/>
  <p:txStyles>
    <p:titleStyle>
      <a:lvl1pPr algn="l" defTabSz="742950" rtl="0" eaLnBrk="1" latinLnBrk="0" hangingPunct="1">
        <a:lnSpc>
          <a:spcPct val="90000"/>
        </a:lnSpc>
        <a:spcBef>
          <a:spcPct val="0"/>
        </a:spcBef>
        <a:buNone/>
        <a:defRPr sz="3575" kern="1200">
          <a:solidFill>
            <a:schemeClr val="tx1"/>
          </a:solidFill>
          <a:latin typeface="Arial" panose="020B0604020202020204" pitchFamily="34" charset="0"/>
          <a:ea typeface="+mj-ea"/>
          <a:cs typeface="Arial" panose="020B0604020202020204" pitchFamily="34" charset="0"/>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Arial" panose="020B0604020202020204" pitchFamily="34" charset="0"/>
          <a:ea typeface="+mn-ea"/>
          <a:cs typeface="Arial" panose="020B0604020202020204"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Arial" panose="020B0604020202020204" pitchFamily="34" charset="0"/>
          <a:ea typeface="+mn-ea"/>
          <a:cs typeface="Arial" panose="020B0604020202020204"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Arial" panose="020B0604020202020204" pitchFamily="34" charset="0"/>
          <a:ea typeface="+mn-ea"/>
          <a:cs typeface="Arial" panose="020B0604020202020204"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Arial" panose="020B0604020202020204" pitchFamily="34" charset="0"/>
          <a:ea typeface="+mn-ea"/>
          <a:cs typeface="Arial" panose="020B0604020202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7B97FE-912F-4E46-A2F3-D2938F85D9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28805B-D68D-4541-8454-914BFF7794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6256AA-B8AF-4556-87E7-904A70803B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043E2-FA7F-4437-8C8B-2F581A16D723}" type="datetimeFigureOut">
              <a:rPr lang="en-GB" smtClean="0"/>
              <a:t>09/08/2022</a:t>
            </a:fld>
            <a:endParaRPr lang="en-GB"/>
          </a:p>
        </p:txBody>
      </p:sp>
      <p:sp>
        <p:nvSpPr>
          <p:cNvPr id="5" name="Footer Placeholder 4">
            <a:extLst>
              <a:ext uri="{FF2B5EF4-FFF2-40B4-BE49-F238E27FC236}">
                <a16:creationId xmlns:a16="http://schemas.microsoft.com/office/drawing/2014/main" id="{4E545433-0ACF-4010-94A8-7BF76BB4E3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2C6B1B2-4939-47AC-BF06-EC1C332C4C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425CDD-FE98-4D2D-BE12-4B8E3332B46F}" type="slidenum">
              <a:rPr lang="en-GB" smtClean="0"/>
              <a:t>‹#›</a:t>
            </a:fld>
            <a:endParaRPr lang="en-GB"/>
          </a:p>
        </p:txBody>
      </p:sp>
    </p:spTree>
    <p:extLst>
      <p:ext uri="{BB962C8B-B14F-4D97-AF65-F5344CB8AC3E}">
        <p14:creationId xmlns:p14="http://schemas.microsoft.com/office/powerpoint/2010/main" val="364622593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EB6037-BC2A-473C-A07B-9D0D7E8E0F8E}"/>
              </a:ext>
            </a:extLst>
          </p:cNvPr>
          <p:cNvSpPr>
            <a:spLocks noGrp="1"/>
          </p:cNvSpPr>
          <p:nvPr>
            <p:ph type="title"/>
          </p:nvPr>
        </p:nvSpPr>
        <p:spPr>
          <a:xfrm>
            <a:off x="360000" y="720000"/>
            <a:ext cx="11484000" cy="10404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626066-0131-4634-9EC7-B925CB7492F8}"/>
              </a:ext>
            </a:extLst>
          </p:cNvPr>
          <p:cNvSpPr>
            <a:spLocks noGrp="1"/>
          </p:cNvSpPr>
          <p:nvPr>
            <p:ph type="body" idx="1"/>
          </p:nvPr>
        </p:nvSpPr>
        <p:spPr>
          <a:xfrm>
            <a:off x="360000" y="2160000"/>
            <a:ext cx="11484000" cy="3636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261CB-4C8E-4745-A72D-DE3151C7E727}"/>
              </a:ext>
            </a:extLst>
          </p:cNvPr>
          <p:cNvSpPr>
            <a:spLocks noGrp="1"/>
          </p:cNvSpPr>
          <p:nvPr>
            <p:ph type="dt" sz="half" idx="2"/>
          </p:nvPr>
        </p:nvSpPr>
        <p:spPr>
          <a:xfrm>
            <a:off x="360000" y="6588000"/>
            <a:ext cx="2743200" cy="180000"/>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92DE109-32A7-4C9D-BD55-A74539954D73}"/>
              </a:ext>
            </a:extLst>
          </p:cNvPr>
          <p:cNvSpPr>
            <a:spLocks noGrp="1"/>
          </p:cNvSpPr>
          <p:nvPr>
            <p:ph type="ftr" sz="quarter" idx="3"/>
          </p:nvPr>
        </p:nvSpPr>
        <p:spPr>
          <a:xfrm>
            <a:off x="4038600" y="6588000"/>
            <a:ext cx="4114800" cy="180000"/>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33F47"/>
                </a:solidFill>
                <a:effectLst/>
                <a:uLnTx/>
                <a:uFillTx/>
                <a:latin typeface="Calibri" panose="020F0502020204030204"/>
                <a:ea typeface="+mn-ea"/>
                <a:cs typeface="Arial" panose="020B0604020202020204" pitchFamily="34" charset="0"/>
              </a:rPr>
              <a:t>[Security Marking]</a:t>
            </a:r>
          </a:p>
        </p:txBody>
      </p:sp>
      <p:sp>
        <p:nvSpPr>
          <p:cNvPr id="6" name="Slide Number Placeholder 5">
            <a:extLst>
              <a:ext uri="{FF2B5EF4-FFF2-40B4-BE49-F238E27FC236}">
                <a16:creationId xmlns:a16="http://schemas.microsoft.com/office/drawing/2014/main" id="{17E4A057-0FE5-433A-9FB5-B427BC37ED45}"/>
              </a:ext>
            </a:extLst>
          </p:cNvPr>
          <p:cNvSpPr>
            <a:spLocks noGrp="1"/>
          </p:cNvSpPr>
          <p:nvPr>
            <p:ph type="sldNum" sz="quarter" idx="4"/>
          </p:nvPr>
        </p:nvSpPr>
        <p:spPr>
          <a:xfrm>
            <a:off x="9100800" y="6588000"/>
            <a:ext cx="2743200" cy="180000"/>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13E5513-5BC7-4017-95CC-5FAFCF751864}"/>
              </a:ext>
            </a:extLst>
          </p:cNvPr>
          <p:cNvCxnSpPr/>
          <p:nvPr userDrawn="1"/>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63321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7A189F-CDB6-4881-855E-11E780CE46B1}"/>
              </a:ext>
            </a:extLst>
          </p:cNvPr>
          <p:cNvSpPr>
            <a:spLocks noGrp="1"/>
          </p:cNvSpPr>
          <p:nvPr userDrawn="1">
            <p:ph type="title"/>
          </p:nvPr>
        </p:nvSpPr>
        <p:spPr>
          <a:xfrm>
            <a:off x="381000" y="380999"/>
            <a:ext cx="11430000" cy="990601"/>
          </a:xfrm>
          <a:prstGeom prst="rect">
            <a:avLst/>
          </a:prstGeom>
        </p:spPr>
        <p:txBody>
          <a:bodyPr vert="horz" lIns="0" tIns="0" rIns="0" bIns="0" rtlCol="0" anchor="t">
            <a:noAutofit/>
          </a:bodyPr>
          <a:lstStyle/>
          <a:p>
            <a:r>
              <a:rPr lang="en-US"/>
              <a:t>Place headline here (36pt, min 30pt)</a:t>
            </a:r>
          </a:p>
        </p:txBody>
      </p:sp>
      <p:sp>
        <p:nvSpPr>
          <p:cNvPr id="3" name="Text Placeholder 2">
            <a:extLst>
              <a:ext uri="{FF2B5EF4-FFF2-40B4-BE49-F238E27FC236}">
                <a16:creationId xmlns:a16="http://schemas.microsoft.com/office/drawing/2014/main" id="{6D78F67F-4953-4937-B393-889106DBC906}"/>
              </a:ext>
            </a:extLst>
          </p:cNvPr>
          <p:cNvSpPr>
            <a:spLocks noGrp="1"/>
          </p:cNvSpPr>
          <p:nvPr userDrawn="1">
            <p:ph type="body" idx="1"/>
          </p:nvPr>
        </p:nvSpPr>
        <p:spPr>
          <a:xfrm>
            <a:off x="381000" y="1371600"/>
            <a:ext cx="11430000" cy="4936037"/>
          </a:xfrm>
          <a:prstGeom prst="rect">
            <a:avLst/>
          </a:prstGeom>
        </p:spPr>
        <p:txBody>
          <a:bodyPr vert="horz" lIns="0" tIns="0" rIns="0" bIns="0" rtlCol="0">
            <a:noAutofit/>
          </a:bodyPr>
          <a:lstStyle/>
          <a:p>
            <a:pPr lvl="0"/>
            <a:r>
              <a:rPr lang="en-US"/>
              <a:t>First level (bullet 20pt)</a:t>
            </a:r>
          </a:p>
          <a:p>
            <a:pPr lvl="1"/>
            <a:r>
              <a:rPr lang="en-US"/>
              <a:t>Second level (bullet 20pt)</a:t>
            </a:r>
          </a:p>
          <a:p>
            <a:pPr lvl="2"/>
            <a:r>
              <a:rPr lang="en-US"/>
              <a:t>Third level (bullet 20pt)</a:t>
            </a:r>
          </a:p>
          <a:p>
            <a:pPr lvl="3"/>
            <a:r>
              <a:rPr lang="en-US"/>
              <a:t>Fourth level (bullet 18pt)</a:t>
            </a:r>
          </a:p>
          <a:p>
            <a:pPr lvl="4"/>
            <a:r>
              <a:rPr lang="en-US"/>
              <a:t>Fifth level (bullet 18pt)</a:t>
            </a:r>
          </a:p>
          <a:p>
            <a:pPr lvl="5"/>
            <a:r>
              <a:rPr lang="en-US"/>
              <a:t>Sixth level (copy 16pt)</a:t>
            </a:r>
          </a:p>
          <a:p>
            <a:pPr lvl="6"/>
            <a:r>
              <a:rPr lang="en-US"/>
              <a:t>Seventh level (small copy 12pt)</a:t>
            </a:r>
          </a:p>
          <a:p>
            <a:pPr lvl="7"/>
            <a:r>
              <a:rPr lang="en-US"/>
              <a:t>EIGHT LEVEL (DESCRIPTOR 10PT)</a:t>
            </a:r>
          </a:p>
          <a:p>
            <a:pPr lvl="8"/>
            <a:r>
              <a:rPr lang="en-US"/>
              <a:t>Ninth level (footer 8pt)</a:t>
            </a:r>
          </a:p>
        </p:txBody>
      </p:sp>
      <p:sp>
        <p:nvSpPr>
          <p:cNvPr id="11" name="Date Placeholder 10">
            <a:extLst>
              <a:ext uri="{FF2B5EF4-FFF2-40B4-BE49-F238E27FC236}">
                <a16:creationId xmlns:a16="http://schemas.microsoft.com/office/drawing/2014/main" id="{DA171160-C7F3-46DE-911A-73C4F50C8896}"/>
              </a:ext>
            </a:extLst>
          </p:cNvPr>
          <p:cNvSpPr>
            <a:spLocks noGrp="1"/>
          </p:cNvSpPr>
          <p:nvPr userDrawn="1">
            <p:ph type="dt" sz="half" idx="2"/>
          </p:nvPr>
        </p:nvSpPr>
        <p:spPr>
          <a:xfrm>
            <a:off x="9787944" y="0"/>
            <a:ext cx="2023056" cy="381000"/>
          </a:xfrm>
          <a:prstGeom prst="rect">
            <a:avLst/>
          </a:prstGeom>
        </p:spPr>
        <p:txBody>
          <a:bodyPr vert="horz" lIns="0" tIns="0" rIns="0" bIns="0" rtlCol="0" anchor="ctr"/>
          <a:lstStyle>
            <a:lvl1pPr marL="0" algn="r" defTabSz="914400" rtl="0" eaLnBrk="1" latinLnBrk="0" hangingPunct="1">
              <a:defRPr lang="en-US" sz="800" kern="1200" smtClean="0">
                <a:solidFill>
                  <a:schemeClr val="tx1">
                    <a:alpha val="75000"/>
                  </a:schemeClr>
                </a:solidFill>
                <a:latin typeface="+mn-lt"/>
                <a:ea typeface="+mn-ea"/>
                <a:cs typeface="+mn-cs"/>
              </a:defRPr>
            </a:lvl1pPr>
          </a:lstStyle>
          <a:p>
            <a:endParaRPr lang="en-US"/>
          </a:p>
        </p:txBody>
      </p:sp>
      <p:sp>
        <p:nvSpPr>
          <p:cNvPr id="10" name="Footer Placeholder 3">
            <a:extLst>
              <a:ext uri="{FF2B5EF4-FFF2-40B4-BE49-F238E27FC236}">
                <a16:creationId xmlns:a16="http://schemas.microsoft.com/office/drawing/2014/main" id="{9624E0B2-760E-457A-8367-213CE89D650B}"/>
              </a:ext>
            </a:extLst>
          </p:cNvPr>
          <p:cNvSpPr>
            <a:spLocks noGrp="1"/>
          </p:cNvSpPr>
          <p:nvPr>
            <p:ph type="ftr" sz="quarter" idx="3"/>
          </p:nvPr>
        </p:nvSpPr>
        <p:spPr>
          <a:xfrm>
            <a:off x="7315200"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algn="r" defTabSz="228600">
              <a:spcAft>
                <a:spcPts val="1200"/>
              </a:spcAft>
              <a:defRPr/>
            </a:pPr>
            <a:r>
              <a:rPr lang="en-GB"/>
              <a:t>Copyright © 2021 Accenture. All rights reserved.</a:t>
            </a:r>
          </a:p>
        </p:txBody>
      </p:sp>
      <p:sp>
        <p:nvSpPr>
          <p:cNvPr id="9" name="GTS_Purple" descr="Accenture Greater Than symbol in purple">
            <a:extLst>
              <a:ext uri="{FF2B5EF4-FFF2-40B4-BE49-F238E27FC236}">
                <a16:creationId xmlns:a16="http://schemas.microsoft.com/office/drawing/2014/main" id="{AE0355C2-058C-4310-9508-BCC0F498FBBE}"/>
              </a:ext>
            </a:extLst>
          </p:cNvPr>
          <p:cNvSpPr>
            <a:spLocks noChangeAspect="1"/>
          </p:cNvSpPr>
          <p:nvPr userDrawn="1"/>
        </p:nvSpPr>
        <p:spPr bwMode="auto">
          <a:xfrm>
            <a:off x="380209" y="6483675"/>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A100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a:extLst>
              <a:ext uri="{FF2B5EF4-FFF2-40B4-BE49-F238E27FC236}">
                <a16:creationId xmlns:a16="http://schemas.microsoft.com/office/drawing/2014/main" id="{B069DFD1-72F5-4590-A067-19F2501AABC0}"/>
              </a:ext>
            </a:extLst>
          </p:cNvPr>
          <p:cNvSpPr>
            <a:spLocks noGrp="1"/>
          </p:cNvSpPr>
          <p:nvPr>
            <p:ph type="sldNum" sz="quarter" idx="4"/>
          </p:nvPr>
        </p:nvSpPr>
        <p:spPr>
          <a:xfrm>
            <a:off x="11484746" y="6490025"/>
            <a:ext cx="326254" cy="201168"/>
          </a:xfrm>
          <a:prstGeom prst="rect">
            <a:avLst/>
          </a:prstGeom>
        </p:spPr>
        <p:txBody>
          <a:bodyPr vert="horz" wrap="none" lIns="0" tIns="0" rIns="0" bIns="0" rtlCol="0" anchor="ctr"/>
          <a:lstStyle>
            <a:lvl1pPr algn="r">
              <a:defRPr sz="800">
                <a:solidFill>
                  <a:schemeClr val="tx1"/>
                </a:solidFill>
              </a:defRPr>
            </a:lvl1pPr>
          </a:lstStyle>
          <a:p>
            <a:fld id="{1F90F471-3972-4120-B8B3-0237DE626C35}" type="slidenum">
              <a:rPr lang="en-US" smtClean="0"/>
              <a:pPr/>
              <a:t>‹#›</a:t>
            </a:fld>
            <a:endParaRPr lang="en-US"/>
          </a:p>
        </p:txBody>
      </p:sp>
    </p:spTree>
    <p:extLst>
      <p:ext uri="{BB962C8B-B14F-4D97-AF65-F5344CB8AC3E}">
        <p14:creationId xmlns:p14="http://schemas.microsoft.com/office/powerpoint/2010/main" val="364861464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 id="2147483829" r:id="rId30"/>
    <p:sldLayoutId id="2147483830" r:id="rId31"/>
    <p:sldLayoutId id="2147483831" r:id="rId32"/>
    <p:sldLayoutId id="2147483832" r:id="rId33"/>
    <p:sldLayoutId id="2147483833" r:id="rId34"/>
    <p:sldLayoutId id="2147483834" r:id="rId35"/>
    <p:sldLayoutId id="2147483835" r:id="rId36"/>
    <p:sldLayoutId id="2147483836" r:id="rId37"/>
    <p:sldLayoutId id="2147483837" r:id="rId38"/>
    <p:sldLayoutId id="2147483838" r:id="rId39"/>
    <p:sldLayoutId id="2147483839" r:id="rId40"/>
    <p:sldLayoutId id="2147483840" r:id="rId41"/>
    <p:sldLayoutId id="2147483841" r:id="rId42"/>
    <p:sldLayoutId id="2147483842" r:id="rId43"/>
    <p:sldLayoutId id="2147483843" r:id="rId44"/>
    <p:sldLayoutId id="2147483844" r:id="rId45"/>
    <p:sldLayoutId id="2147483845" r:id="rId46"/>
    <p:sldLayoutId id="2147483846" r:id="rId47"/>
    <p:sldLayoutId id="2147483847" r:id="rId48"/>
  </p:sldLayoutIdLst>
  <p:hf hdr="0" dt="0"/>
  <p:txStyles>
    <p:titleStyle>
      <a:lvl1pPr algn="l" defTabSz="914400" rtl="0" eaLnBrk="1" latinLnBrk="0" hangingPunct="1">
        <a:lnSpc>
          <a:spcPct val="80000"/>
        </a:lnSpc>
        <a:spcBef>
          <a:spcPct val="0"/>
        </a:spcBef>
        <a:buNone/>
        <a:defRPr sz="3600" b="1" kern="1200">
          <a:solidFill>
            <a:schemeClr val="tx1"/>
          </a:solidFill>
          <a:latin typeface="+mj-lt"/>
          <a:ea typeface="+mj-ea"/>
          <a:cs typeface="+mj-cs"/>
        </a:defRPr>
      </a:lvl1pPr>
    </p:titleStyle>
    <p:bodyStyle>
      <a:lvl1pPr marL="228600" indent="-228600" algn="l" defTabSz="228600" rtl="0" eaLnBrk="1" latinLnBrk="0" hangingPunct="1">
        <a:lnSpc>
          <a:spcPct val="100000"/>
        </a:lnSpc>
        <a:spcBef>
          <a:spcPts val="0"/>
        </a:spcBef>
        <a:spcAft>
          <a:spcPts val="600"/>
        </a:spcAft>
        <a:buFont typeface="Arial" panose="020B0604020202020204" pitchFamily="34" charset="0"/>
        <a:buChar char="•"/>
        <a:defRPr sz="2000" b="0" kern="1200">
          <a:solidFill>
            <a:schemeClr val="tx1"/>
          </a:solidFill>
          <a:latin typeface="+mn-lt"/>
          <a:ea typeface="+mn-ea"/>
          <a:cs typeface="+mn-cs"/>
        </a:defRPr>
      </a:lvl1pPr>
      <a:lvl2pPr marL="457200" indent="-228600" algn="l" defTabSz="228600" rtl="0" eaLnBrk="1" latinLnBrk="0" hangingPunct="1">
        <a:lnSpc>
          <a:spcPct val="100000"/>
        </a:lnSpc>
        <a:spcBef>
          <a:spcPts val="0"/>
        </a:spcBef>
        <a:spcAft>
          <a:spcPts val="600"/>
        </a:spcAft>
        <a:buClrTx/>
        <a:buFont typeface="Arial" panose="020B0503030202060203" pitchFamily="34" charset="0"/>
        <a:buChar char="–"/>
        <a:defRPr sz="2000" kern="1200">
          <a:solidFill>
            <a:schemeClr val="tx1"/>
          </a:solidFill>
          <a:latin typeface="+mn-lt"/>
          <a:ea typeface="+mn-ea"/>
          <a:cs typeface="+mn-cs"/>
        </a:defRPr>
      </a:lvl2pPr>
      <a:lvl3pPr marL="685800" indent="-228600" algn="l" defTabSz="2286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914400" indent="-228600" algn="l" defTabSz="228600" rtl="0" eaLnBrk="1" latinLnBrk="0" hangingPunct="1">
        <a:lnSpc>
          <a:spcPct val="100000"/>
        </a:lnSpc>
        <a:spcBef>
          <a:spcPts val="0"/>
        </a:spcBef>
        <a:spcAft>
          <a:spcPts val="600"/>
        </a:spcAft>
        <a:buFont typeface="Arial" panose="020B0503030202060203" pitchFamily="34" charset="0"/>
        <a:buChar char="–"/>
        <a:defRPr sz="1800" kern="1200">
          <a:solidFill>
            <a:schemeClr val="tx1"/>
          </a:solidFill>
          <a:latin typeface="+mn-lt"/>
          <a:ea typeface="+mn-ea"/>
          <a:cs typeface="+mn-cs"/>
        </a:defRPr>
      </a:lvl4pPr>
      <a:lvl5pPr marL="1143000" indent="-228600" algn="l" defTabSz="228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600"/>
        </a:spcAft>
        <a:buFont typeface="Arial"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6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600"/>
        </a:spcAft>
        <a:buFont typeface="Arial" panose="020B0604020202020204" pitchFamily="34" charset="0"/>
        <a:buNone/>
        <a:defRPr sz="800" kern="1200">
          <a:solidFill>
            <a:schemeClr val="tx2"/>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C35EA4"/>
          </p15:clr>
        </p15:guide>
        <p15:guide id="2" orient="horz" pos="3976">
          <p15:clr>
            <a:srgbClr val="C35EA4"/>
          </p15:clr>
        </p15:guide>
        <p15:guide id="3" pos="240">
          <p15:clr>
            <a:srgbClr val="C35EA4"/>
          </p15:clr>
        </p15:guide>
        <p15:guide id="4" pos="7440">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3.png"/><Relationship Id="rId2" Type="http://schemas.openxmlformats.org/officeDocument/2006/relationships/notesSlide" Target="../notesSlides/notesSlide11.xml"/><Relationship Id="rId16" Type="http://schemas.openxmlformats.org/officeDocument/2006/relationships/image" Target="../media/image82.svg"/><Relationship Id="rId20" Type="http://schemas.openxmlformats.org/officeDocument/2006/relationships/image" Target="../media/image86.svg"/><Relationship Id="rId1" Type="http://schemas.openxmlformats.org/officeDocument/2006/relationships/slideLayout" Target="../slideLayouts/slideLayout41.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svg"/><Relationship Id="rId19" Type="http://schemas.openxmlformats.org/officeDocument/2006/relationships/image" Target="../media/image85.pn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svg"/></Relationships>
</file>

<file path=ppt/slides/_rels/slide15.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6.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5.png"/><Relationship Id="rId2" Type="http://schemas.openxmlformats.org/officeDocument/2006/relationships/notesSlide" Target="../notesSlides/notesSlide12.xml"/><Relationship Id="rId16" Type="http://schemas.openxmlformats.org/officeDocument/2006/relationships/image" Target="../media/image99.png"/><Relationship Id="rId1" Type="http://schemas.openxmlformats.org/officeDocument/2006/relationships/slideLayout" Target="../slideLayouts/slideLayout4.xml"/><Relationship Id="rId6" Type="http://schemas.openxmlformats.org/officeDocument/2006/relationships/image" Target="../media/image90.png"/><Relationship Id="rId11" Type="http://schemas.openxmlformats.org/officeDocument/2006/relationships/image" Target="../media/image94.svg"/><Relationship Id="rId5" Type="http://schemas.openxmlformats.org/officeDocument/2006/relationships/image" Target="../media/image89.png"/><Relationship Id="rId15" Type="http://schemas.openxmlformats.org/officeDocument/2006/relationships/image" Target="../media/image98.png"/><Relationship Id="rId10" Type="http://schemas.openxmlformats.org/officeDocument/2006/relationships/image" Target="../media/image77.pn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7.png"/></Relationships>
</file>

<file path=ppt/slides/_rels/slide16.xml.rels><?xml version="1.0" encoding="UTF-8" standalone="yes"?>
<Relationships xmlns="http://schemas.openxmlformats.org/package/2006/relationships"><Relationship Id="rId3" Type="http://schemas.openxmlformats.org/officeDocument/2006/relationships/image" Target="../media/image100.emf"/><Relationship Id="rId7" Type="http://schemas.openxmlformats.org/officeDocument/2006/relationships/image" Target="../media/image104.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82.svg"/></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notesSlide" Target="../notesSlides/notesSlide3.xml"/><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slideLayout" Target="../slideLayouts/slideLayout21.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19" Type="http://schemas.openxmlformats.org/officeDocument/2006/relationships/image" Target="../media/image47.pn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43.xml"/><Relationship Id="rId6" Type="http://schemas.openxmlformats.org/officeDocument/2006/relationships/image" Target="../media/image111.png"/><Relationship Id="rId5" Type="http://schemas.openxmlformats.org/officeDocument/2006/relationships/image" Target="../media/image68.png"/><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comments" Target="../comments/commen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www.slido.com/" TargetMode="Externa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3.png"/><Relationship Id="rId2" Type="http://schemas.openxmlformats.org/officeDocument/2006/relationships/notesSlide" Target="../notesSlides/notesSlide32.xml"/><Relationship Id="rId16" Type="http://schemas.openxmlformats.org/officeDocument/2006/relationships/image" Target="../media/image82.svg"/><Relationship Id="rId20" Type="http://schemas.openxmlformats.org/officeDocument/2006/relationships/image" Target="../media/image86.svg"/><Relationship Id="rId1" Type="http://schemas.openxmlformats.org/officeDocument/2006/relationships/slideLayout" Target="../slideLayouts/slideLayout4.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svg"/><Relationship Id="rId19" Type="http://schemas.openxmlformats.org/officeDocument/2006/relationships/image" Target="../media/image85.pn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svg"/></Relationships>
</file>

<file path=ppt/slides/_rels/slide4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5.xml"/></Relationships>
</file>

<file path=ppt/slides/_rels/slide5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5.xml"/><Relationship Id="rId6" Type="http://schemas.openxmlformats.org/officeDocument/2006/relationships/comments" Target="../comments/comment3.xml"/><Relationship Id="rId5" Type="http://schemas.openxmlformats.org/officeDocument/2006/relationships/image" Target="../media/image124.png"/><Relationship Id="rId4" Type="http://schemas.openxmlformats.org/officeDocument/2006/relationships/image" Target="../media/image12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3" Type="http://schemas.openxmlformats.org/officeDocument/2006/relationships/hyperlink" Target="mailto:Nick.Clarke425@mod.gov.uk" TargetMode="External"/><Relationship Id="rId2" Type="http://schemas.openxmlformats.org/officeDocument/2006/relationships/hyperlink" Target="mailto:Sarah.Mitchell664@mod.gov.uk" TargetMode="External"/><Relationship Id="rId1" Type="http://schemas.openxmlformats.org/officeDocument/2006/relationships/slideLayout" Target="../slideLayouts/slideLayout7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62.png"/><Relationship Id="rId7" Type="http://schemas.openxmlformats.org/officeDocument/2006/relationships/hyperlink" Target="http://www.slido.com/" TargetMode="External"/><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3.png"/><Relationship Id="rId4" Type="http://schemas.openxmlformats.org/officeDocument/2006/relationships/image" Target="../media/image67.png"/><Relationship Id="rId9" Type="http://schemas.openxmlformats.org/officeDocument/2006/relationships/image" Target="../media/image126.sv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29.svg"/></Relationships>
</file>

<file path=ppt/slides/_rels/slide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29.sv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5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modgovuk.sharepoint.com/sites/supporteapractice/SitePages/Business-Function-Model.aspx" TargetMode="External"/><Relationship Id="rId1" Type="http://schemas.openxmlformats.org/officeDocument/2006/relationships/slideLayout" Target="../slideLayouts/slideLayout4.xml"/><Relationship Id="rId4" Type="http://schemas.openxmlformats.org/officeDocument/2006/relationships/hyperlink" Target="file:///C:\Users\sazia.aktar\AppData\Local\Microsoft\Windows\INetCache\Content.Outlook\NQYUDHTN\20211101-Business_Function_Model_v2.0(scoping).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132.png"/><Relationship Id="rId4" Type="http://schemas.openxmlformats.org/officeDocument/2006/relationships/image" Target="../media/image131.emf"/></Relationships>
</file>

<file path=ppt/slides/_rels/slide82.xml.rels><?xml version="1.0" encoding="UTF-8" standalone="yes"?>
<Relationships xmlns="http://schemas.openxmlformats.org/package/2006/relationships"><Relationship Id="rId3" Type="http://schemas.openxmlformats.org/officeDocument/2006/relationships/image" Target="../media/image134.svg"/><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slide" Target="slide88.xml"/><Relationship Id="rId7" Type="http://schemas.openxmlformats.org/officeDocument/2006/relationships/image" Target="../media/image107.sv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image" Target="../media/image82.svg"/><Relationship Id="rId4" Type="http://schemas.openxmlformats.org/officeDocument/2006/relationships/image" Target="../media/image81.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modgovuk.sharepoint.com/:w:/t/9060/BMfS_Programme/ESiYYpjT3s9AhenilAZKYegBHsgMeQfCKnhZp453vdKoAQ?e=w5pEFe" TargetMode="External"/><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B83A44-90FE-49DD-83AF-A1E6D5A75FA9}"/>
              </a:ext>
            </a:extLst>
          </p:cNvPr>
          <p:cNvSpPr>
            <a:spLocks noGrp="1"/>
          </p:cNvSpPr>
          <p:nvPr>
            <p:ph type="body" sz="quarter" idx="11"/>
          </p:nvPr>
        </p:nvSpPr>
        <p:spPr>
          <a:xfrm>
            <a:off x="360001" y="3907643"/>
            <a:ext cx="4716825" cy="581230"/>
          </a:xfrm>
        </p:spPr>
        <p:txBody>
          <a:bodyPr/>
          <a:lstStyle/>
          <a:p>
            <a:r>
              <a:rPr lang="en-GB"/>
              <a:t>Business Modernisation for Support</a:t>
            </a:r>
          </a:p>
        </p:txBody>
      </p:sp>
      <p:sp>
        <p:nvSpPr>
          <p:cNvPr id="4" name="Text Placeholder 3">
            <a:extLst>
              <a:ext uri="{FF2B5EF4-FFF2-40B4-BE49-F238E27FC236}">
                <a16:creationId xmlns:a16="http://schemas.microsoft.com/office/drawing/2014/main" id="{A5C3089D-7DBB-466B-95AE-77C284CE6041}"/>
              </a:ext>
            </a:extLst>
          </p:cNvPr>
          <p:cNvSpPr>
            <a:spLocks noGrp="1"/>
          </p:cNvSpPr>
          <p:nvPr>
            <p:ph type="body" sz="quarter" idx="10"/>
          </p:nvPr>
        </p:nvSpPr>
        <p:spPr>
          <a:xfrm>
            <a:off x="360001" y="3480678"/>
            <a:ext cx="4716825" cy="1299660"/>
          </a:xfrm>
        </p:spPr>
        <p:txBody>
          <a:bodyPr/>
          <a:lstStyle/>
          <a:p>
            <a:r>
              <a:rPr lang="en-GB"/>
              <a:t>Industry Brief </a:t>
            </a:r>
          </a:p>
        </p:txBody>
      </p:sp>
      <p:sp>
        <p:nvSpPr>
          <p:cNvPr id="5" name="Footer Placeholder 4">
            <a:extLst>
              <a:ext uri="{FF2B5EF4-FFF2-40B4-BE49-F238E27FC236}">
                <a16:creationId xmlns:a16="http://schemas.microsoft.com/office/drawing/2014/main" id="{F19410E9-90CE-4FB9-9562-13477ADEF72F}"/>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Tree>
    <p:extLst>
      <p:ext uri="{BB962C8B-B14F-4D97-AF65-F5344CB8AC3E}">
        <p14:creationId xmlns:p14="http://schemas.microsoft.com/office/powerpoint/2010/main" val="1313413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FA01708-5943-43D1-8555-2CFA4F0698F2}"/>
              </a:ext>
            </a:extLst>
          </p:cNvPr>
          <p:cNvPicPr>
            <a:picLocks noGrp="1" noChangeAspect="1"/>
          </p:cNvPicPr>
          <p:nvPr>
            <p:ph idx="1"/>
          </p:nvPr>
        </p:nvPicPr>
        <p:blipFill rotWithShape="1">
          <a:blip r:embed="rId3"/>
          <a:srcRect t="13333"/>
          <a:stretch/>
        </p:blipFill>
        <p:spPr>
          <a:xfrm>
            <a:off x="0" y="1057756"/>
            <a:ext cx="12192000" cy="5809712"/>
          </a:xfrm>
          <a:prstGeom prst="rect">
            <a:avLst/>
          </a:prstGeom>
        </p:spPr>
      </p:pic>
      <p:sp>
        <p:nvSpPr>
          <p:cNvPr id="10" name="Title 4">
            <a:extLst>
              <a:ext uri="{FF2B5EF4-FFF2-40B4-BE49-F238E27FC236}">
                <a16:creationId xmlns:a16="http://schemas.microsoft.com/office/drawing/2014/main" id="{65DCA1B3-BAEC-4CFE-A912-AAC98946450D}"/>
              </a:ext>
            </a:extLst>
          </p:cNvPr>
          <p:cNvSpPr txBox="1">
            <a:spLocks/>
          </p:cNvSpPr>
          <p:nvPr/>
        </p:nvSpPr>
        <p:spPr bwMode="auto">
          <a:xfrm>
            <a:off x="2" y="78165"/>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1800" kern="0">
                <a:solidFill>
                  <a:srgbClr val="000000"/>
                </a:solidFill>
                <a:latin typeface="Arial"/>
                <a:cs typeface="Arial"/>
              </a:rPr>
              <a:t>Business Management</a:t>
            </a:r>
            <a:r>
              <a:rPr kumimoji="0" lang="en-GB" sz="1800" b="1" i="0" u="none" strike="noStrike" kern="0" cap="none" spc="0" normalizeH="0" baseline="0" noProof="0">
                <a:ln>
                  <a:noFill/>
                </a:ln>
                <a:solidFill>
                  <a:srgbClr val="000000"/>
                </a:solidFill>
                <a:effectLst/>
                <a:uLnTx/>
                <a:uFillTx/>
                <a:latin typeface="Arial"/>
                <a:ea typeface="+mj-ea"/>
                <a:cs typeface="Arial"/>
              </a:rPr>
              <a:t> for Support</a:t>
            </a:r>
          </a:p>
        </p:txBody>
      </p:sp>
      <p:sp>
        <p:nvSpPr>
          <p:cNvPr id="5" name="Footer Placeholder 4">
            <a:extLst>
              <a:ext uri="{FF2B5EF4-FFF2-40B4-BE49-F238E27FC236}">
                <a16:creationId xmlns:a16="http://schemas.microsoft.com/office/drawing/2014/main" id="{3FA6BDBE-2993-4A9E-B416-8F7352AE6AC0}"/>
              </a:ext>
            </a:extLst>
          </p:cNvPr>
          <p:cNvSpPr txBox="1">
            <a:spLocks/>
          </p:cNvSpPr>
          <p:nvPr/>
        </p:nvSpPr>
        <p:spPr>
          <a:xfrm>
            <a:off x="4038601" y="6588000"/>
            <a:ext cx="41148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3677">
              <a:defRPr/>
            </a:pPr>
            <a:r>
              <a:rPr lang="en-GB" sz="790">
                <a:solidFill>
                  <a:srgbClr val="333F47"/>
                </a:solidFill>
                <a:cs typeface="Arial" panose="020B0604020202020204" pitchFamily="34" charset="0"/>
              </a:rPr>
              <a:t>Official</a:t>
            </a:r>
          </a:p>
        </p:txBody>
      </p:sp>
    </p:spTree>
    <p:extLst>
      <p:ext uri="{BB962C8B-B14F-4D97-AF65-F5344CB8AC3E}">
        <p14:creationId xmlns:p14="http://schemas.microsoft.com/office/powerpoint/2010/main" val="1618236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60C676-7801-4B8F-810D-C0BCBE0E94AF}"/>
              </a:ext>
            </a:extLst>
          </p:cNvPr>
          <p:cNvSpPr>
            <a:spLocks noGrp="1"/>
          </p:cNvSpPr>
          <p:nvPr>
            <p:ph type="sldNum" sz="quarter" idx="15"/>
          </p:nvPr>
        </p:nvSpPr>
        <p:spPr>
          <a:xfrm>
            <a:off x="9226665" y="6854700"/>
            <a:ext cx="2743200" cy="1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74E331-550C-4D5B-991B-B9A6941C1346}"/>
              </a:ext>
            </a:extLst>
          </p:cNvPr>
          <p:cNvSpPr txBox="1">
            <a:spLocks/>
          </p:cNvSpPr>
          <p:nvPr/>
        </p:nvSpPr>
        <p:spPr>
          <a:xfrm>
            <a:off x="4164466" y="6854700"/>
            <a:ext cx="41148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3677">
              <a:defRPr/>
            </a:pPr>
            <a:r>
              <a:rPr lang="en-GB" sz="790">
                <a:solidFill>
                  <a:srgbClr val="333F47"/>
                </a:solidFill>
                <a:cs typeface="Arial" panose="020B0604020202020204" pitchFamily="34" charset="0"/>
              </a:rPr>
              <a:t>Official</a:t>
            </a:r>
          </a:p>
        </p:txBody>
      </p:sp>
      <p:grpSp>
        <p:nvGrpSpPr>
          <p:cNvPr id="9" name="Group 8">
            <a:extLst>
              <a:ext uri="{FF2B5EF4-FFF2-40B4-BE49-F238E27FC236}">
                <a16:creationId xmlns:a16="http://schemas.microsoft.com/office/drawing/2014/main" id="{75F99EE4-B314-4C2C-ADCD-4A5F406BB256}"/>
              </a:ext>
            </a:extLst>
          </p:cNvPr>
          <p:cNvGrpSpPr/>
          <p:nvPr/>
        </p:nvGrpSpPr>
        <p:grpSpPr>
          <a:xfrm>
            <a:off x="456065" y="3511383"/>
            <a:ext cx="4238626" cy="2318327"/>
            <a:chOff x="3524249" y="981444"/>
            <a:chExt cx="4238626" cy="2318327"/>
          </a:xfrm>
        </p:grpSpPr>
        <p:sp>
          <p:nvSpPr>
            <p:cNvPr id="2" name="Rectangle 1">
              <a:extLst>
                <a:ext uri="{FF2B5EF4-FFF2-40B4-BE49-F238E27FC236}">
                  <a16:creationId xmlns:a16="http://schemas.microsoft.com/office/drawing/2014/main" id="{DF5B191B-DF2E-4613-81A7-2211CC5938A7}"/>
                </a:ext>
              </a:extLst>
            </p:cNvPr>
            <p:cNvSpPr/>
            <p:nvPr/>
          </p:nvSpPr>
          <p:spPr>
            <a:xfrm>
              <a:off x="3524249" y="1518596"/>
              <a:ext cx="4238625" cy="1781175"/>
            </a:xfrm>
            <a:prstGeom prst="rect">
              <a:avLst/>
            </a:prstGeom>
            <a:solidFill>
              <a:srgbClr val="858C9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GB" sz="1400">
                  <a:latin typeface="Arial"/>
                  <a:cs typeface="Arial"/>
                </a:rPr>
                <a:t>Identifies ways to modernise business processes through better use of digital technologies and systems </a:t>
              </a:r>
            </a:p>
            <a:p>
              <a:endParaRPr lang="en-GB" sz="1400">
                <a:latin typeface="Arial"/>
                <a:cs typeface="Arial"/>
              </a:endParaRPr>
            </a:p>
            <a:p>
              <a:pPr marL="285750" indent="-285750">
                <a:buFont typeface="Arial" panose="020B0604020202020204" pitchFamily="34" charset="0"/>
                <a:buChar char="•"/>
              </a:pPr>
              <a:r>
                <a:rPr lang="en-GB" sz="1400">
                  <a:latin typeface="Arial"/>
                  <a:cs typeface="Arial"/>
                </a:rPr>
                <a:t>Reduce cost of delivering activities by automating and accelerating workflows </a:t>
              </a:r>
            </a:p>
          </p:txBody>
        </p:sp>
        <p:sp>
          <p:nvSpPr>
            <p:cNvPr id="8" name="Rectangle 7">
              <a:extLst>
                <a:ext uri="{FF2B5EF4-FFF2-40B4-BE49-F238E27FC236}">
                  <a16:creationId xmlns:a16="http://schemas.microsoft.com/office/drawing/2014/main" id="{42E9E696-EF5B-43EC-B9F5-8AAA5827D6BB}"/>
                </a:ext>
              </a:extLst>
            </p:cNvPr>
            <p:cNvSpPr/>
            <p:nvPr/>
          </p:nvSpPr>
          <p:spPr>
            <a:xfrm>
              <a:off x="3524250" y="981444"/>
              <a:ext cx="4238625" cy="475881"/>
            </a:xfrm>
            <a:prstGeom prst="rect">
              <a:avLst/>
            </a:prstGeom>
            <a:solidFill>
              <a:srgbClr val="02184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b="1">
                  <a:latin typeface="Arial"/>
                  <a:cs typeface="Arial"/>
                </a:rPr>
                <a:t>Business Modernisation for Support (</a:t>
              </a:r>
              <a:r>
                <a:rPr lang="en-GB" sz="1200" b="1" err="1">
                  <a:latin typeface="Arial"/>
                  <a:cs typeface="Arial"/>
                </a:rPr>
                <a:t>BMfS</a:t>
              </a:r>
              <a:r>
                <a:rPr lang="en-GB" sz="1200" b="1">
                  <a:latin typeface="Arial"/>
                  <a:cs typeface="Arial"/>
                </a:rPr>
                <a:t>) </a:t>
              </a:r>
            </a:p>
          </p:txBody>
        </p:sp>
      </p:grpSp>
      <p:sp>
        <p:nvSpPr>
          <p:cNvPr id="3" name="Oval 2">
            <a:extLst>
              <a:ext uri="{FF2B5EF4-FFF2-40B4-BE49-F238E27FC236}">
                <a16:creationId xmlns:a16="http://schemas.microsoft.com/office/drawing/2014/main" id="{548A3D57-6FBB-4483-B566-0C2DD8D6D24B}"/>
              </a:ext>
            </a:extLst>
          </p:cNvPr>
          <p:cNvSpPr/>
          <p:nvPr/>
        </p:nvSpPr>
        <p:spPr>
          <a:xfrm>
            <a:off x="4991100" y="987124"/>
            <a:ext cx="2209800" cy="2158138"/>
          </a:xfrm>
          <a:prstGeom prst="ellipse">
            <a:avLst/>
          </a:prstGeom>
          <a:solidFill>
            <a:srgbClr val="FF98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b="1" err="1">
                <a:latin typeface="Arial"/>
                <a:cs typeface="Arial"/>
              </a:rPr>
              <a:t>SpTx</a:t>
            </a:r>
            <a:endParaRPr lang="en-GB" b="1">
              <a:latin typeface="Arial"/>
              <a:cs typeface="Arial"/>
            </a:endParaRPr>
          </a:p>
          <a:p>
            <a:pPr algn="ctr"/>
            <a:r>
              <a:rPr lang="en-GB" sz="1600">
                <a:latin typeface="Arial"/>
                <a:cs typeface="Arial"/>
              </a:rPr>
              <a:t>Delivers overall Portfolio of Improvements to Support</a:t>
            </a:r>
          </a:p>
        </p:txBody>
      </p:sp>
      <p:grpSp>
        <p:nvGrpSpPr>
          <p:cNvPr id="11" name="Group 10">
            <a:extLst>
              <a:ext uri="{FF2B5EF4-FFF2-40B4-BE49-F238E27FC236}">
                <a16:creationId xmlns:a16="http://schemas.microsoft.com/office/drawing/2014/main" id="{4500308C-8F02-4C0B-818F-5C58E5BA9808}"/>
              </a:ext>
            </a:extLst>
          </p:cNvPr>
          <p:cNvGrpSpPr/>
          <p:nvPr/>
        </p:nvGrpSpPr>
        <p:grpSpPr>
          <a:xfrm>
            <a:off x="7446820" y="3511383"/>
            <a:ext cx="4238626" cy="2318327"/>
            <a:chOff x="3524249" y="981444"/>
            <a:chExt cx="4238626" cy="2318327"/>
          </a:xfrm>
        </p:grpSpPr>
        <p:sp>
          <p:nvSpPr>
            <p:cNvPr id="12" name="Rectangle 11">
              <a:extLst>
                <a:ext uri="{FF2B5EF4-FFF2-40B4-BE49-F238E27FC236}">
                  <a16:creationId xmlns:a16="http://schemas.microsoft.com/office/drawing/2014/main" id="{2D6BCFA7-6394-48F1-B601-555996CB4997}"/>
                </a:ext>
              </a:extLst>
            </p:cNvPr>
            <p:cNvSpPr/>
            <p:nvPr/>
          </p:nvSpPr>
          <p:spPr>
            <a:xfrm>
              <a:off x="3524249" y="1518596"/>
              <a:ext cx="4238625" cy="1781175"/>
            </a:xfrm>
            <a:prstGeom prst="rect">
              <a:avLst/>
            </a:prstGeom>
            <a:solidFill>
              <a:srgbClr val="858C9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GB" sz="1200">
                  <a:latin typeface="Arial"/>
                  <a:cs typeface="Arial"/>
                </a:rPr>
                <a:t>Exploits advances in Engineering Support Processes and Technologies to enable more/same Equipment Availability Days per platform for same/less cost</a:t>
              </a:r>
            </a:p>
            <a:p>
              <a:pPr marL="285750" indent="-285750">
                <a:buFont typeface="Arial" panose="020B0604020202020204" pitchFamily="34" charset="0"/>
                <a:buChar char="•"/>
              </a:pPr>
              <a:endParaRPr lang="en-GB" sz="1200">
                <a:latin typeface="Arial"/>
                <a:cs typeface="Arial"/>
              </a:endParaRPr>
            </a:p>
            <a:p>
              <a:pPr marL="285750" indent="-285750">
                <a:buFont typeface="Arial" panose="020B0604020202020204" pitchFamily="34" charset="0"/>
                <a:buChar char="•"/>
              </a:pPr>
              <a:r>
                <a:rPr lang="en-GB" sz="1200">
                  <a:latin typeface="Arial"/>
                  <a:cs typeface="Arial"/>
                </a:rPr>
                <a:t>Pilots process and technology improvements to demonstrate benefits </a:t>
              </a:r>
            </a:p>
          </p:txBody>
        </p:sp>
        <p:sp>
          <p:nvSpPr>
            <p:cNvPr id="13" name="Rectangle 12">
              <a:extLst>
                <a:ext uri="{FF2B5EF4-FFF2-40B4-BE49-F238E27FC236}">
                  <a16:creationId xmlns:a16="http://schemas.microsoft.com/office/drawing/2014/main" id="{F4F6C008-3EC6-4934-AC51-DFE60129F98B}"/>
                </a:ext>
              </a:extLst>
            </p:cNvPr>
            <p:cNvSpPr/>
            <p:nvPr/>
          </p:nvSpPr>
          <p:spPr>
            <a:xfrm>
              <a:off x="3524250" y="981444"/>
              <a:ext cx="4238625" cy="475881"/>
            </a:xfrm>
            <a:prstGeom prst="rect">
              <a:avLst/>
            </a:prstGeom>
            <a:solidFill>
              <a:srgbClr val="02184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b="1">
                  <a:latin typeface="Arial"/>
                  <a:cs typeface="Arial"/>
                </a:rPr>
                <a:t>Engineering Support Transformation (EST)</a:t>
              </a:r>
            </a:p>
          </p:txBody>
        </p:sp>
      </p:grpSp>
      <p:sp>
        <p:nvSpPr>
          <p:cNvPr id="17" name="Arc 16">
            <a:extLst>
              <a:ext uri="{FF2B5EF4-FFF2-40B4-BE49-F238E27FC236}">
                <a16:creationId xmlns:a16="http://schemas.microsoft.com/office/drawing/2014/main" id="{01EEF734-C175-491D-8E03-2459EC18ED3A}"/>
              </a:ext>
            </a:extLst>
          </p:cNvPr>
          <p:cNvSpPr/>
          <p:nvPr/>
        </p:nvSpPr>
        <p:spPr>
          <a:xfrm>
            <a:off x="6045510" y="2146661"/>
            <a:ext cx="2444156" cy="2553343"/>
          </a:xfrm>
          <a:prstGeom prst="arc">
            <a:avLst>
              <a:gd name="adj1" fmla="val 16390460"/>
              <a:gd name="adj2" fmla="val 21407072"/>
            </a:avLst>
          </a:prstGeom>
          <a:ln w="133350">
            <a:solidFill>
              <a:srgbClr val="FF98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a:extLst>
              <a:ext uri="{FF2B5EF4-FFF2-40B4-BE49-F238E27FC236}">
                <a16:creationId xmlns:a16="http://schemas.microsoft.com/office/drawing/2014/main" id="{37A21D96-5EDD-40C6-8996-B38451FEC280}"/>
              </a:ext>
            </a:extLst>
          </p:cNvPr>
          <p:cNvSpPr/>
          <p:nvPr/>
        </p:nvSpPr>
        <p:spPr>
          <a:xfrm rot="16572391">
            <a:off x="3472611" y="2146662"/>
            <a:ext cx="2444156" cy="2553343"/>
          </a:xfrm>
          <a:prstGeom prst="arc">
            <a:avLst>
              <a:gd name="adj1" fmla="val 16390460"/>
              <a:gd name="adj2" fmla="val 21407072"/>
            </a:avLst>
          </a:prstGeom>
          <a:ln w="133350">
            <a:solidFill>
              <a:srgbClr val="FF98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a:extLst>
              <a:ext uri="{FF2B5EF4-FFF2-40B4-BE49-F238E27FC236}">
                <a16:creationId xmlns:a16="http://schemas.microsoft.com/office/drawing/2014/main" id="{EE1C47A4-BEAE-4D10-B083-6D6EF8FFCCCD}"/>
              </a:ext>
            </a:extLst>
          </p:cNvPr>
          <p:cNvSpPr/>
          <p:nvPr/>
        </p:nvSpPr>
        <p:spPr>
          <a:xfrm rot="8043309">
            <a:off x="4838341" y="2911760"/>
            <a:ext cx="2444156" cy="2553343"/>
          </a:xfrm>
          <a:prstGeom prst="arc">
            <a:avLst>
              <a:gd name="adj1" fmla="val 16390460"/>
              <a:gd name="adj2" fmla="val 21407072"/>
            </a:avLst>
          </a:prstGeom>
          <a:ln w="133350">
            <a:solidFill>
              <a:srgbClr val="FF98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extBox 19">
            <a:extLst>
              <a:ext uri="{FF2B5EF4-FFF2-40B4-BE49-F238E27FC236}">
                <a16:creationId xmlns:a16="http://schemas.microsoft.com/office/drawing/2014/main" id="{FB593DA1-2C1D-4E2E-98BE-51B514D8ADAB}"/>
              </a:ext>
            </a:extLst>
          </p:cNvPr>
          <p:cNvSpPr txBox="1"/>
          <p:nvPr/>
        </p:nvSpPr>
        <p:spPr>
          <a:xfrm>
            <a:off x="527320" y="1923294"/>
            <a:ext cx="2743200" cy="954107"/>
          </a:xfrm>
          <a:prstGeom prst="rect">
            <a:avLst/>
          </a:prstGeom>
          <a:noFill/>
        </p:spPr>
        <p:txBody>
          <a:bodyPr wrap="square" lIns="91440" tIns="45720" rIns="91440" bIns="45720" rtlCol="0" anchor="t">
            <a:spAutoFit/>
          </a:bodyPr>
          <a:lstStyle/>
          <a:p>
            <a:pPr algn="ctr"/>
            <a:r>
              <a:rPr lang="en-GB" sz="1400" err="1">
                <a:latin typeface="Arial"/>
                <a:cs typeface="Arial"/>
              </a:rPr>
              <a:t>BMfS</a:t>
            </a:r>
            <a:r>
              <a:rPr lang="en-GB" sz="1400">
                <a:latin typeface="Arial"/>
                <a:cs typeface="Arial"/>
              </a:rPr>
              <a:t> provides modernised processes and systems improvements to drive efficiency and effectiveness</a:t>
            </a:r>
          </a:p>
        </p:txBody>
      </p:sp>
      <p:sp>
        <p:nvSpPr>
          <p:cNvPr id="21" name="TextBox 20">
            <a:extLst>
              <a:ext uri="{FF2B5EF4-FFF2-40B4-BE49-F238E27FC236}">
                <a16:creationId xmlns:a16="http://schemas.microsoft.com/office/drawing/2014/main" id="{A1B0D570-F411-48AA-B482-06661718A93E}"/>
              </a:ext>
            </a:extLst>
          </p:cNvPr>
          <p:cNvSpPr txBox="1"/>
          <p:nvPr/>
        </p:nvSpPr>
        <p:spPr>
          <a:xfrm>
            <a:off x="4784164" y="4236905"/>
            <a:ext cx="2662655" cy="461665"/>
          </a:xfrm>
          <a:prstGeom prst="rect">
            <a:avLst/>
          </a:prstGeom>
          <a:noFill/>
        </p:spPr>
        <p:txBody>
          <a:bodyPr wrap="square" lIns="91440" tIns="45720" rIns="91440" bIns="45720" rtlCol="0" anchor="t">
            <a:spAutoFit/>
          </a:bodyPr>
          <a:lstStyle/>
          <a:p>
            <a:pPr algn="ctr"/>
            <a:r>
              <a:rPr lang="en-GB" sz="1200">
                <a:latin typeface="Arial"/>
                <a:cs typeface="Arial"/>
              </a:rPr>
              <a:t>EST specifies Eng Support processes &amp; User Requirements</a:t>
            </a:r>
          </a:p>
        </p:txBody>
      </p:sp>
      <p:sp>
        <p:nvSpPr>
          <p:cNvPr id="22" name="TextBox 21">
            <a:extLst>
              <a:ext uri="{FF2B5EF4-FFF2-40B4-BE49-F238E27FC236}">
                <a16:creationId xmlns:a16="http://schemas.microsoft.com/office/drawing/2014/main" id="{5C9AC7BD-1463-4717-91B0-C8E91E83434A}"/>
              </a:ext>
            </a:extLst>
          </p:cNvPr>
          <p:cNvSpPr txBox="1"/>
          <p:nvPr/>
        </p:nvSpPr>
        <p:spPr>
          <a:xfrm>
            <a:off x="4684589" y="5633691"/>
            <a:ext cx="2766237" cy="646331"/>
          </a:xfrm>
          <a:prstGeom prst="rect">
            <a:avLst/>
          </a:prstGeom>
          <a:noFill/>
        </p:spPr>
        <p:txBody>
          <a:bodyPr wrap="square" lIns="91440" tIns="45720" rIns="91440" bIns="45720" rtlCol="0" anchor="t">
            <a:spAutoFit/>
          </a:bodyPr>
          <a:lstStyle/>
          <a:p>
            <a:pPr algn="ctr"/>
            <a:r>
              <a:rPr lang="en-GB" sz="1200" err="1">
                <a:latin typeface="Arial"/>
                <a:cs typeface="Arial"/>
              </a:rPr>
              <a:t>BMfS</a:t>
            </a:r>
            <a:r>
              <a:rPr lang="en-GB" sz="1200">
                <a:latin typeface="Arial"/>
                <a:cs typeface="Arial"/>
              </a:rPr>
              <a:t> provide EST with digital tools and services aligned to modern industry best practice Processes</a:t>
            </a:r>
          </a:p>
        </p:txBody>
      </p:sp>
      <p:sp>
        <p:nvSpPr>
          <p:cNvPr id="23" name="TextBox 22">
            <a:extLst>
              <a:ext uri="{FF2B5EF4-FFF2-40B4-BE49-F238E27FC236}">
                <a16:creationId xmlns:a16="http://schemas.microsoft.com/office/drawing/2014/main" id="{3D81FDEC-D660-40BE-B365-7A904B87301D}"/>
              </a:ext>
            </a:extLst>
          </p:cNvPr>
          <p:cNvSpPr txBox="1"/>
          <p:nvPr/>
        </p:nvSpPr>
        <p:spPr>
          <a:xfrm>
            <a:off x="8420328" y="1923295"/>
            <a:ext cx="2940825" cy="954107"/>
          </a:xfrm>
          <a:prstGeom prst="rect">
            <a:avLst/>
          </a:prstGeom>
          <a:noFill/>
        </p:spPr>
        <p:txBody>
          <a:bodyPr wrap="square" lIns="91440" tIns="45720" rIns="91440" bIns="45720" rtlCol="0" anchor="t">
            <a:spAutoFit/>
          </a:bodyPr>
          <a:lstStyle/>
          <a:p>
            <a:pPr algn="ctr"/>
            <a:r>
              <a:rPr lang="en-GB" sz="1400">
                <a:latin typeface="Arial"/>
                <a:cs typeface="Arial"/>
              </a:rPr>
              <a:t>EST specifies the Engineering standards and  develops use cases for future transformed Engineering business processes</a:t>
            </a:r>
          </a:p>
        </p:txBody>
      </p:sp>
      <p:sp>
        <p:nvSpPr>
          <p:cNvPr id="24" name="Title 4">
            <a:extLst>
              <a:ext uri="{FF2B5EF4-FFF2-40B4-BE49-F238E27FC236}">
                <a16:creationId xmlns:a16="http://schemas.microsoft.com/office/drawing/2014/main" id="{000B6BDA-DA53-4BEF-9039-ED2DEB0906A0}"/>
              </a:ext>
            </a:extLst>
          </p:cNvPr>
          <p:cNvSpPr txBox="1">
            <a:spLocks/>
          </p:cNvSpPr>
          <p:nvPr/>
        </p:nvSpPr>
        <p:spPr bwMode="auto">
          <a:xfrm>
            <a:off x="1" y="121748"/>
            <a:ext cx="6045510"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r>
              <a:rPr lang="en-GB" sz="2000" b="1">
                <a:solidFill>
                  <a:srgbClr val="000000"/>
                </a:solidFill>
                <a:latin typeface="Arial" panose="020B0604020202020204" pitchFamily="34" charset="0"/>
                <a:cs typeface="Arial" panose="020B0604020202020204" pitchFamily="34" charset="0"/>
              </a:rPr>
              <a:t>Programme alignment across Defence</a:t>
            </a:r>
          </a:p>
        </p:txBody>
      </p:sp>
    </p:spTree>
    <p:extLst>
      <p:ext uri="{BB962C8B-B14F-4D97-AF65-F5344CB8AC3E}">
        <p14:creationId xmlns:p14="http://schemas.microsoft.com/office/powerpoint/2010/main" val="1541288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B83A44-90FE-49DD-83AF-A1E6D5A75FA9}"/>
              </a:ext>
            </a:extLst>
          </p:cNvPr>
          <p:cNvSpPr>
            <a:spLocks noGrp="1"/>
          </p:cNvSpPr>
          <p:nvPr>
            <p:ph type="body" sz="quarter" idx="11"/>
          </p:nvPr>
        </p:nvSpPr>
        <p:spPr>
          <a:xfrm>
            <a:off x="360001" y="3907643"/>
            <a:ext cx="4716825" cy="581230"/>
          </a:xfrm>
        </p:spPr>
        <p:txBody>
          <a:bodyPr/>
          <a:lstStyle/>
          <a:p>
            <a:r>
              <a:rPr lang="en-GB"/>
              <a:t>Business Modernisation for Support</a:t>
            </a:r>
          </a:p>
        </p:txBody>
      </p:sp>
      <p:sp>
        <p:nvSpPr>
          <p:cNvPr id="4" name="Text Placeholder 3">
            <a:extLst>
              <a:ext uri="{FF2B5EF4-FFF2-40B4-BE49-F238E27FC236}">
                <a16:creationId xmlns:a16="http://schemas.microsoft.com/office/drawing/2014/main" id="{A5C3089D-7DBB-466B-95AE-77C284CE6041}"/>
              </a:ext>
            </a:extLst>
          </p:cNvPr>
          <p:cNvSpPr>
            <a:spLocks noGrp="1"/>
          </p:cNvSpPr>
          <p:nvPr>
            <p:ph type="body" sz="quarter" idx="10"/>
          </p:nvPr>
        </p:nvSpPr>
        <p:spPr>
          <a:xfrm>
            <a:off x="360001" y="3480678"/>
            <a:ext cx="4716825" cy="1299660"/>
          </a:xfrm>
        </p:spPr>
        <p:txBody>
          <a:bodyPr/>
          <a:lstStyle/>
          <a:p>
            <a:r>
              <a:rPr lang="en-GB" err="1"/>
              <a:t>BMfS</a:t>
            </a:r>
            <a:r>
              <a:rPr lang="en-GB"/>
              <a:t> Delivery Strategy</a:t>
            </a:r>
          </a:p>
        </p:txBody>
      </p:sp>
      <p:sp>
        <p:nvSpPr>
          <p:cNvPr id="5" name="Footer Placeholder 4">
            <a:extLst>
              <a:ext uri="{FF2B5EF4-FFF2-40B4-BE49-F238E27FC236}">
                <a16:creationId xmlns:a16="http://schemas.microsoft.com/office/drawing/2014/main" id="{F19410E9-90CE-4FB9-9562-13477ADEF72F}"/>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Tree>
    <p:extLst>
      <p:ext uri="{BB962C8B-B14F-4D97-AF65-F5344CB8AC3E}">
        <p14:creationId xmlns:p14="http://schemas.microsoft.com/office/powerpoint/2010/main" val="3388579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E109CB0-1061-4B15-99DC-2699E7DE1CCF}"/>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56365DE4-2F01-4D6A-A9FA-333DDEF40F3A}"/>
              </a:ext>
            </a:extLst>
          </p:cNvPr>
          <p:cNvSpPr>
            <a:spLocks noGrp="1"/>
          </p:cNvSpPr>
          <p:nvPr>
            <p:ph type="sldNum" sz="quarter" idx="15"/>
          </p:nvPr>
        </p:nvSpPr>
        <p:spPr/>
        <p:txBody>
          <a:bodyPr/>
          <a:lstStyle/>
          <a:p>
            <a:pPr defTabSz="603677">
              <a:defRPr/>
            </a:pPr>
            <a:fld id="{65B4609B-8544-49CE-A746-405E0ACF444D}" type="slidenum">
              <a:rPr lang="en-GB" smtClean="0">
                <a:solidFill>
                  <a:prstClr val="black">
                    <a:tint val="75000"/>
                  </a:prstClr>
                </a:solidFill>
              </a:rPr>
              <a:pPr defTabSz="603677">
                <a:defRPr/>
              </a:pPr>
              <a:t>13</a:t>
            </a:fld>
            <a:endParaRPr lang="en-GB">
              <a:solidFill>
                <a:prstClr val="black">
                  <a:tint val="75000"/>
                </a:prstClr>
              </a:solidFill>
            </a:endParaRPr>
          </a:p>
        </p:txBody>
      </p:sp>
      <p:sp>
        <p:nvSpPr>
          <p:cNvPr id="6" name="Rectangle 5">
            <a:extLst>
              <a:ext uri="{FF2B5EF4-FFF2-40B4-BE49-F238E27FC236}">
                <a16:creationId xmlns:a16="http://schemas.microsoft.com/office/drawing/2014/main" id="{451019F6-8398-46BD-A8EB-C453A6A9B38A}"/>
              </a:ext>
            </a:extLst>
          </p:cNvPr>
          <p:cNvSpPr/>
          <p:nvPr/>
        </p:nvSpPr>
        <p:spPr>
          <a:xfrm>
            <a:off x="5051390" y="1848331"/>
            <a:ext cx="2155054" cy="88776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100" b="1">
                <a:solidFill>
                  <a:schemeClr val="tx1"/>
                </a:solidFill>
                <a:latin typeface="Arial" panose="020B0604020202020204" pitchFamily="34" charset="0"/>
                <a:cs typeface="Arial" panose="020B0604020202020204" pitchFamily="34" charset="0"/>
              </a:rPr>
              <a:t>James Daniel </a:t>
            </a:r>
          </a:p>
          <a:p>
            <a:pPr algn="r"/>
            <a:r>
              <a:rPr lang="en-GB" sz="1100" b="1">
                <a:solidFill>
                  <a:schemeClr val="tx1"/>
                </a:solidFill>
                <a:latin typeface="Arial" panose="020B0604020202020204" pitchFamily="34" charset="0"/>
                <a:cs typeface="Arial" panose="020B0604020202020204" pitchFamily="34" charset="0"/>
              </a:rPr>
              <a:t>Programme Dir.</a:t>
            </a:r>
          </a:p>
        </p:txBody>
      </p:sp>
      <p:sp>
        <p:nvSpPr>
          <p:cNvPr id="7" name="Rectangle 6">
            <a:extLst>
              <a:ext uri="{FF2B5EF4-FFF2-40B4-BE49-F238E27FC236}">
                <a16:creationId xmlns:a16="http://schemas.microsoft.com/office/drawing/2014/main" id="{2086DD9D-FA4D-4F84-81DE-AAA02EF3B329}"/>
              </a:ext>
            </a:extLst>
          </p:cNvPr>
          <p:cNvSpPr/>
          <p:nvPr/>
        </p:nvSpPr>
        <p:spPr>
          <a:xfrm>
            <a:off x="441043" y="2940725"/>
            <a:ext cx="2155054" cy="88776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100" b="1">
                <a:solidFill>
                  <a:schemeClr val="tx1"/>
                </a:solidFill>
                <a:latin typeface="Arial" panose="020B0604020202020204" pitchFamily="34" charset="0"/>
                <a:cs typeface="Arial" panose="020B0604020202020204" pitchFamily="34" charset="0"/>
              </a:rPr>
              <a:t>Ed Roberts</a:t>
            </a:r>
          </a:p>
          <a:p>
            <a:pPr algn="r"/>
            <a:r>
              <a:rPr lang="en-GB" sz="1100" b="1">
                <a:solidFill>
                  <a:schemeClr val="tx1"/>
                </a:solidFill>
                <a:latin typeface="Arial" panose="020B0604020202020204" pitchFamily="34" charset="0"/>
                <a:cs typeface="Arial" panose="020B0604020202020204" pitchFamily="34" charset="0"/>
              </a:rPr>
              <a:t>Deputy </a:t>
            </a:r>
            <a:r>
              <a:rPr lang="en-GB" sz="1100" b="1" err="1">
                <a:solidFill>
                  <a:schemeClr val="tx1"/>
                </a:solidFill>
                <a:latin typeface="Arial" panose="020B0604020202020204" pitchFamily="34" charset="0"/>
                <a:cs typeface="Arial" panose="020B0604020202020204" pitchFamily="34" charset="0"/>
              </a:rPr>
              <a:t>Pgm</a:t>
            </a:r>
            <a:r>
              <a:rPr lang="en-GB" sz="1100" b="1">
                <a:solidFill>
                  <a:schemeClr val="tx1"/>
                </a:solidFill>
                <a:latin typeface="Arial" panose="020B0604020202020204" pitchFamily="34" charset="0"/>
                <a:cs typeface="Arial" panose="020B0604020202020204" pitchFamily="34" charset="0"/>
              </a:rPr>
              <a:t> </a:t>
            </a:r>
          </a:p>
          <a:p>
            <a:pPr algn="r"/>
            <a:r>
              <a:rPr lang="en-GB" sz="1100" b="1">
                <a:solidFill>
                  <a:schemeClr val="tx1"/>
                </a:solidFill>
                <a:latin typeface="Arial" panose="020B0604020202020204" pitchFamily="34" charset="0"/>
                <a:cs typeface="Arial" panose="020B0604020202020204" pitchFamily="34" charset="0"/>
              </a:rPr>
              <a:t>Director</a:t>
            </a:r>
          </a:p>
        </p:txBody>
      </p:sp>
      <p:sp>
        <p:nvSpPr>
          <p:cNvPr id="8" name="Rectangle 7">
            <a:extLst>
              <a:ext uri="{FF2B5EF4-FFF2-40B4-BE49-F238E27FC236}">
                <a16:creationId xmlns:a16="http://schemas.microsoft.com/office/drawing/2014/main" id="{B15DB3A9-DD01-4A0D-B019-0D1A523C8EFC}"/>
              </a:ext>
            </a:extLst>
          </p:cNvPr>
          <p:cNvSpPr/>
          <p:nvPr/>
        </p:nvSpPr>
        <p:spPr>
          <a:xfrm>
            <a:off x="2716439" y="2940727"/>
            <a:ext cx="2155054" cy="88776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100" b="1">
                <a:solidFill>
                  <a:schemeClr val="tx1"/>
                </a:solidFill>
                <a:latin typeface="Arial" panose="020B0604020202020204" pitchFamily="34" charset="0"/>
                <a:cs typeface="Arial" panose="020B0604020202020204" pitchFamily="34" charset="0"/>
              </a:rPr>
              <a:t>Rev Bolam</a:t>
            </a:r>
          </a:p>
          <a:p>
            <a:pPr algn="r"/>
            <a:r>
              <a:rPr lang="en-GB" sz="1100" b="1">
                <a:solidFill>
                  <a:schemeClr val="tx1"/>
                </a:solidFill>
                <a:latin typeface="Arial" panose="020B0604020202020204" pitchFamily="34" charset="0"/>
                <a:cs typeface="Arial" panose="020B0604020202020204" pitchFamily="34" charset="0"/>
              </a:rPr>
              <a:t>Technical Lead</a:t>
            </a:r>
          </a:p>
        </p:txBody>
      </p:sp>
      <p:sp>
        <p:nvSpPr>
          <p:cNvPr id="9" name="Rectangle 8">
            <a:extLst>
              <a:ext uri="{FF2B5EF4-FFF2-40B4-BE49-F238E27FC236}">
                <a16:creationId xmlns:a16="http://schemas.microsoft.com/office/drawing/2014/main" id="{5F8B21A7-D3E7-4FA0-AFE7-FBABD18CCD5C}"/>
              </a:ext>
            </a:extLst>
          </p:cNvPr>
          <p:cNvSpPr/>
          <p:nvPr/>
        </p:nvSpPr>
        <p:spPr>
          <a:xfrm>
            <a:off x="5053364" y="2940727"/>
            <a:ext cx="2155054" cy="88776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100" b="1">
                <a:solidFill>
                  <a:schemeClr val="tx1"/>
                </a:solidFill>
                <a:latin typeface="Arial" panose="020B0604020202020204" pitchFamily="34" charset="0"/>
                <a:cs typeface="Arial" panose="020B0604020202020204" pitchFamily="34" charset="0"/>
              </a:rPr>
              <a:t>Clare Lacey</a:t>
            </a:r>
          </a:p>
          <a:p>
            <a:pPr algn="r"/>
            <a:r>
              <a:rPr lang="en-GB" sz="1100" b="1">
                <a:solidFill>
                  <a:schemeClr val="tx1"/>
                </a:solidFill>
                <a:latin typeface="Arial" panose="020B0604020202020204" pitchFamily="34" charset="0"/>
                <a:cs typeface="Arial" panose="020B0604020202020204" pitchFamily="34" charset="0"/>
              </a:rPr>
              <a:t>Commercial Lead</a:t>
            </a:r>
          </a:p>
        </p:txBody>
      </p:sp>
      <p:sp>
        <p:nvSpPr>
          <p:cNvPr id="10" name="Rectangle 9">
            <a:extLst>
              <a:ext uri="{FF2B5EF4-FFF2-40B4-BE49-F238E27FC236}">
                <a16:creationId xmlns:a16="http://schemas.microsoft.com/office/drawing/2014/main" id="{DCF9D59A-8FC5-40AE-8ED4-A6C534481C69}"/>
              </a:ext>
            </a:extLst>
          </p:cNvPr>
          <p:cNvSpPr/>
          <p:nvPr/>
        </p:nvSpPr>
        <p:spPr>
          <a:xfrm>
            <a:off x="7390289" y="2940726"/>
            <a:ext cx="2155054" cy="88776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100" b="1">
                <a:solidFill>
                  <a:schemeClr val="tx1"/>
                </a:solidFill>
                <a:latin typeface="Arial" panose="020B0604020202020204" pitchFamily="34" charset="0"/>
                <a:cs typeface="Arial" panose="020B0604020202020204" pitchFamily="34" charset="0"/>
              </a:rPr>
              <a:t>Grant Rogers </a:t>
            </a:r>
          </a:p>
          <a:p>
            <a:pPr algn="r"/>
            <a:r>
              <a:rPr lang="en-GB" sz="1100" b="1">
                <a:solidFill>
                  <a:schemeClr val="tx1"/>
                </a:solidFill>
                <a:latin typeface="Arial" panose="020B0604020202020204" pitchFamily="34" charset="0"/>
                <a:cs typeface="Arial" panose="020B0604020202020204" pitchFamily="34" charset="0"/>
              </a:rPr>
              <a:t>Finance Lead</a:t>
            </a:r>
          </a:p>
        </p:txBody>
      </p:sp>
      <p:sp>
        <p:nvSpPr>
          <p:cNvPr id="11" name="Rectangle 10">
            <a:extLst>
              <a:ext uri="{FF2B5EF4-FFF2-40B4-BE49-F238E27FC236}">
                <a16:creationId xmlns:a16="http://schemas.microsoft.com/office/drawing/2014/main" id="{AD12B394-B369-4A79-85DC-E4D8E341DC71}"/>
              </a:ext>
            </a:extLst>
          </p:cNvPr>
          <p:cNvSpPr/>
          <p:nvPr/>
        </p:nvSpPr>
        <p:spPr>
          <a:xfrm>
            <a:off x="9727214" y="2940725"/>
            <a:ext cx="2155054" cy="88776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100" b="1">
                <a:solidFill>
                  <a:schemeClr val="tx1"/>
                </a:solidFill>
                <a:latin typeface="Arial" panose="020B0604020202020204" pitchFamily="34" charset="0"/>
                <a:cs typeface="Arial" panose="020B0604020202020204" pitchFamily="34" charset="0"/>
              </a:rPr>
              <a:t>Gavin Lenthall</a:t>
            </a:r>
          </a:p>
          <a:p>
            <a:pPr algn="r"/>
            <a:r>
              <a:rPr lang="en-GB" sz="1100" b="1">
                <a:solidFill>
                  <a:schemeClr val="tx1"/>
                </a:solidFill>
                <a:latin typeface="Arial" panose="020B0604020202020204" pitchFamily="34" charset="0"/>
                <a:cs typeface="Arial" panose="020B0604020202020204" pitchFamily="34" charset="0"/>
              </a:rPr>
              <a:t>Change Lead</a:t>
            </a:r>
          </a:p>
        </p:txBody>
      </p:sp>
      <p:sp>
        <p:nvSpPr>
          <p:cNvPr id="12" name="Rectangle 11">
            <a:extLst>
              <a:ext uri="{FF2B5EF4-FFF2-40B4-BE49-F238E27FC236}">
                <a16:creationId xmlns:a16="http://schemas.microsoft.com/office/drawing/2014/main" id="{46B41434-5B1E-4D84-B6B7-6DCEF4485960}"/>
              </a:ext>
            </a:extLst>
          </p:cNvPr>
          <p:cNvSpPr/>
          <p:nvPr/>
        </p:nvSpPr>
        <p:spPr>
          <a:xfrm>
            <a:off x="255225" y="1468367"/>
            <a:ext cx="11747385" cy="2517706"/>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a:solidFill>
                  <a:schemeClr val="tx1"/>
                </a:solidFill>
                <a:latin typeface="Arial" panose="020B0604020202020204" pitchFamily="34" charset="0"/>
                <a:cs typeface="Arial" panose="020B0604020202020204" pitchFamily="34" charset="0"/>
              </a:rPr>
              <a:t>BMFS PROGRAMME LEADERSHIP</a:t>
            </a:r>
          </a:p>
        </p:txBody>
      </p:sp>
      <p:sp>
        <p:nvSpPr>
          <p:cNvPr id="13" name="Rectangle 12">
            <a:extLst>
              <a:ext uri="{FF2B5EF4-FFF2-40B4-BE49-F238E27FC236}">
                <a16:creationId xmlns:a16="http://schemas.microsoft.com/office/drawing/2014/main" id="{B3EF37D7-3DCC-4412-BC88-4A5F096449DA}"/>
              </a:ext>
            </a:extLst>
          </p:cNvPr>
          <p:cNvSpPr/>
          <p:nvPr/>
        </p:nvSpPr>
        <p:spPr>
          <a:xfrm>
            <a:off x="6735037" y="4797108"/>
            <a:ext cx="2155054" cy="88776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100" b="1">
                <a:solidFill>
                  <a:schemeClr val="tx1"/>
                </a:solidFill>
                <a:latin typeface="Arial" panose="020B0604020202020204" pitchFamily="34" charset="0"/>
                <a:cs typeface="Arial" panose="020B0604020202020204" pitchFamily="34" charset="0"/>
              </a:rPr>
              <a:t>Richard Puttick</a:t>
            </a:r>
          </a:p>
          <a:p>
            <a:pPr algn="r"/>
            <a:r>
              <a:rPr lang="en-GB" sz="1100" b="1">
                <a:solidFill>
                  <a:schemeClr val="tx1"/>
                </a:solidFill>
                <a:latin typeface="Arial" panose="020B0604020202020204" pitchFamily="34" charset="0"/>
                <a:cs typeface="Arial" panose="020B0604020202020204" pitchFamily="34" charset="0"/>
              </a:rPr>
              <a:t>Support CIO</a:t>
            </a:r>
          </a:p>
        </p:txBody>
      </p:sp>
      <p:sp>
        <p:nvSpPr>
          <p:cNvPr id="14" name="Rectangle 13">
            <a:extLst>
              <a:ext uri="{FF2B5EF4-FFF2-40B4-BE49-F238E27FC236}">
                <a16:creationId xmlns:a16="http://schemas.microsoft.com/office/drawing/2014/main" id="{F189C583-5EF9-483E-83BD-3785D6311453}"/>
              </a:ext>
            </a:extLst>
          </p:cNvPr>
          <p:cNvSpPr/>
          <p:nvPr/>
        </p:nvSpPr>
        <p:spPr>
          <a:xfrm>
            <a:off x="659743" y="4788243"/>
            <a:ext cx="2155054" cy="88776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100" b="1">
                <a:solidFill>
                  <a:schemeClr val="tx1"/>
                </a:solidFill>
                <a:latin typeface="Arial" panose="020B0604020202020204" pitchFamily="34" charset="0"/>
                <a:cs typeface="Arial" panose="020B0604020202020204" pitchFamily="34" charset="0"/>
              </a:rPr>
              <a:t>Chris Turner</a:t>
            </a:r>
          </a:p>
          <a:p>
            <a:pPr algn="r"/>
            <a:r>
              <a:rPr lang="en-GB" sz="1100" b="1">
                <a:solidFill>
                  <a:schemeClr val="tx1"/>
                </a:solidFill>
                <a:latin typeface="Arial" panose="020B0604020202020204" pitchFamily="34" charset="0"/>
                <a:cs typeface="Arial" panose="020B0604020202020204" pitchFamily="34" charset="0"/>
              </a:rPr>
              <a:t>DEEAMS Project </a:t>
            </a:r>
          </a:p>
          <a:p>
            <a:pPr algn="r"/>
            <a:r>
              <a:rPr lang="en-GB" sz="1100" b="1">
                <a:solidFill>
                  <a:schemeClr val="tx1"/>
                </a:solidFill>
                <a:latin typeface="Arial" panose="020B0604020202020204" pitchFamily="34" charset="0"/>
                <a:cs typeface="Arial" panose="020B0604020202020204" pitchFamily="34" charset="0"/>
              </a:rPr>
              <a:t>Lead</a:t>
            </a:r>
          </a:p>
        </p:txBody>
      </p:sp>
      <p:sp>
        <p:nvSpPr>
          <p:cNvPr id="15" name="Rectangle 14">
            <a:extLst>
              <a:ext uri="{FF2B5EF4-FFF2-40B4-BE49-F238E27FC236}">
                <a16:creationId xmlns:a16="http://schemas.microsoft.com/office/drawing/2014/main" id="{12F93457-324A-4FE8-9728-DA71AA94FEA3}"/>
              </a:ext>
            </a:extLst>
          </p:cNvPr>
          <p:cNvSpPr/>
          <p:nvPr/>
        </p:nvSpPr>
        <p:spPr>
          <a:xfrm>
            <a:off x="222307" y="4205495"/>
            <a:ext cx="5775416" cy="1920097"/>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a:solidFill>
                  <a:schemeClr val="tx1"/>
                </a:solidFill>
                <a:latin typeface="Arial" panose="020B0604020202020204" pitchFamily="34" charset="0"/>
                <a:cs typeface="Arial" panose="020B0604020202020204" pitchFamily="34" charset="0"/>
              </a:rPr>
              <a:t>DE&amp;S DIGITAL</a:t>
            </a:r>
          </a:p>
        </p:txBody>
      </p:sp>
      <p:sp>
        <p:nvSpPr>
          <p:cNvPr id="16" name="Rectangle 15">
            <a:extLst>
              <a:ext uri="{FF2B5EF4-FFF2-40B4-BE49-F238E27FC236}">
                <a16:creationId xmlns:a16="http://schemas.microsoft.com/office/drawing/2014/main" id="{24F09B87-48D6-498C-892A-45490ECAB8FA}"/>
              </a:ext>
            </a:extLst>
          </p:cNvPr>
          <p:cNvSpPr/>
          <p:nvPr/>
        </p:nvSpPr>
        <p:spPr>
          <a:xfrm>
            <a:off x="3483406" y="4809448"/>
            <a:ext cx="2155054" cy="88776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100" b="1">
                <a:solidFill>
                  <a:schemeClr val="tx1"/>
                </a:solidFill>
                <a:latin typeface="Arial" panose="020B0604020202020204" pitchFamily="34" charset="0"/>
                <a:cs typeface="Arial" panose="020B0604020202020204" pitchFamily="34" charset="0"/>
              </a:rPr>
              <a:t>Bets </a:t>
            </a:r>
            <a:r>
              <a:rPr lang="en-GB" sz="1100" b="1" err="1">
                <a:solidFill>
                  <a:schemeClr val="tx1"/>
                </a:solidFill>
                <a:latin typeface="Arial" panose="020B0604020202020204" pitchFamily="34" charset="0"/>
                <a:cs typeface="Arial" panose="020B0604020202020204" pitchFamily="34" charset="0"/>
              </a:rPr>
              <a:t>Chiocca</a:t>
            </a:r>
            <a:endParaRPr lang="en-GB" sz="1100" b="1">
              <a:solidFill>
                <a:schemeClr val="tx1"/>
              </a:solidFill>
              <a:latin typeface="Arial" panose="020B0604020202020204" pitchFamily="34" charset="0"/>
              <a:cs typeface="Arial" panose="020B0604020202020204" pitchFamily="34" charset="0"/>
            </a:endParaRPr>
          </a:p>
          <a:p>
            <a:pPr algn="r"/>
            <a:r>
              <a:rPr lang="en-GB" sz="1100" b="1">
                <a:solidFill>
                  <a:schemeClr val="tx1"/>
                </a:solidFill>
                <a:latin typeface="Arial" panose="020B0604020202020204" pitchFamily="34" charset="0"/>
                <a:cs typeface="Arial" panose="020B0604020202020204" pitchFamily="34" charset="0"/>
              </a:rPr>
              <a:t>DEEAMS Project </a:t>
            </a:r>
          </a:p>
          <a:p>
            <a:pPr algn="r"/>
            <a:r>
              <a:rPr lang="en-GB" sz="1100" b="1">
                <a:solidFill>
                  <a:schemeClr val="tx1"/>
                </a:solidFill>
                <a:latin typeface="Arial" panose="020B0604020202020204" pitchFamily="34" charset="0"/>
                <a:cs typeface="Arial" panose="020B0604020202020204" pitchFamily="34" charset="0"/>
              </a:rPr>
              <a:t>Lead</a:t>
            </a:r>
          </a:p>
        </p:txBody>
      </p:sp>
      <p:sp>
        <p:nvSpPr>
          <p:cNvPr id="17" name="Rectangle 16">
            <a:extLst>
              <a:ext uri="{FF2B5EF4-FFF2-40B4-BE49-F238E27FC236}">
                <a16:creationId xmlns:a16="http://schemas.microsoft.com/office/drawing/2014/main" id="{310B7737-34DA-43E2-9A03-FD7E4FC298EA}"/>
              </a:ext>
            </a:extLst>
          </p:cNvPr>
          <p:cNvSpPr/>
          <p:nvPr/>
        </p:nvSpPr>
        <p:spPr>
          <a:xfrm>
            <a:off x="6219825" y="4190702"/>
            <a:ext cx="5782785" cy="1920097"/>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a:solidFill>
                  <a:schemeClr val="tx1"/>
                </a:solidFill>
                <a:latin typeface="Arial" panose="020B0604020202020204" pitchFamily="34" charset="0"/>
                <a:cs typeface="Arial" panose="020B0604020202020204" pitchFamily="34" charset="0"/>
              </a:rPr>
              <a:t>UK </a:t>
            </a:r>
            <a:r>
              <a:rPr lang="en-GB" sz="1600" b="1" err="1">
                <a:solidFill>
                  <a:schemeClr val="tx1"/>
                </a:solidFill>
                <a:latin typeface="Arial" panose="020B0604020202020204" pitchFamily="34" charset="0"/>
                <a:cs typeface="Arial" panose="020B0604020202020204" pitchFamily="34" charset="0"/>
              </a:rPr>
              <a:t>StratCom</a:t>
            </a:r>
            <a:r>
              <a:rPr lang="en-GB" sz="1600" b="1">
                <a:solidFill>
                  <a:schemeClr val="tx1"/>
                </a:solidFill>
                <a:latin typeface="Arial" panose="020B0604020202020204" pitchFamily="34" charset="0"/>
                <a:cs typeface="Arial" panose="020B0604020202020204" pitchFamily="34" charset="0"/>
              </a:rPr>
              <a:t> - Joint Support </a:t>
            </a:r>
          </a:p>
        </p:txBody>
      </p:sp>
      <p:sp>
        <p:nvSpPr>
          <p:cNvPr id="18" name="Rectangle 17">
            <a:extLst>
              <a:ext uri="{FF2B5EF4-FFF2-40B4-BE49-F238E27FC236}">
                <a16:creationId xmlns:a16="http://schemas.microsoft.com/office/drawing/2014/main" id="{9ED09F5B-440C-4896-BCD2-88D26514FACF}"/>
              </a:ext>
            </a:extLst>
          </p:cNvPr>
          <p:cNvSpPr/>
          <p:nvPr/>
        </p:nvSpPr>
        <p:spPr>
          <a:xfrm>
            <a:off x="9545343" y="4797108"/>
            <a:ext cx="2155054" cy="88776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100" b="1">
                <a:solidFill>
                  <a:schemeClr val="tx1"/>
                </a:solidFill>
                <a:latin typeface="Arial" panose="020B0604020202020204" pitchFamily="34" charset="0"/>
                <a:cs typeface="Arial" panose="020B0604020202020204" pitchFamily="34" charset="0"/>
              </a:rPr>
              <a:t>Cdre Charles Evans</a:t>
            </a:r>
          </a:p>
          <a:p>
            <a:pPr algn="r"/>
            <a:r>
              <a:rPr lang="en-GB" sz="1100" b="1">
                <a:solidFill>
                  <a:schemeClr val="tx1"/>
                </a:solidFill>
                <a:latin typeface="Arial" panose="020B0604020202020204" pitchFamily="34" charset="0"/>
                <a:cs typeface="Arial" panose="020B0604020202020204" pitchFamily="34" charset="0"/>
              </a:rPr>
              <a:t>Support HOC</a:t>
            </a:r>
          </a:p>
        </p:txBody>
      </p:sp>
      <p:pic>
        <p:nvPicPr>
          <p:cNvPr id="19" name="Picture 18">
            <a:extLst>
              <a:ext uri="{FF2B5EF4-FFF2-40B4-BE49-F238E27FC236}">
                <a16:creationId xmlns:a16="http://schemas.microsoft.com/office/drawing/2014/main" id="{5912D96B-19DA-48EA-8C35-7118B69036E6}"/>
              </a:ext>
            </a:extLst>
          </p:cNvPr>
          <p:cNvPicPr>
            <a:picLocks noChangeAspect="1"/>
          </p:cNvPicPr>
          <p:nvPr/>
        </p:nvPicPr>
        <p:blipFill rotWithShape="1">
          <a:blip r:embed="rId2"/>
          <a:srcRect l="29987" t="22671" r="61516" b="62858"/>
          <a:stretch/>
        </p:blipFill>
        <p:spPr>
          <a:xfrm>
            <a:off x="2830538" y="2975827"/>
            <a:ext cx="853393" cy="817561"/>
          </a:xfrm>
          <a:prstGeom prst="flowChartConnector">
            <a:avLst/>
          </a:prstGeom>
        </p:spPr>
      </p:pic>
      <p:pic>
        <p:nvPicPr>
          <p:cNvPr id="20" name="Picture 19">
            <a:extLst>
              <a:ext uri="{FF2B5EF4-FFF2-40B4-BE49-F238E27FC236}">
                <a16:creationId xmlns:a16="http://schemas.microsoft.com/office/drawing/2014/main" id="{29A91526-EBC1-4244-8416-B0B62C0D0517}"/>
              </a:ext>
            </a:extLst>
          </p:cNvPr>
          <p:cNvPicPr>
            <a:picLocks noChangeAspect="1"/>
          </p:cNvPicPr>
          <p:nvPr/>
        </p:nvPicPr>
        <p:blipFill rotWithShape="1">
          <a:blip r:embed="rId3"/>
          <a:srcRect l="30076" t="22611" r="61413" b="62230"/>
          <a:stretch/>
        </p:blipFill>
        <p:spPr>
          <a:xfrm>
            <a:off x="5258836" y="1922092"/>
            <a:ext cx="738887" cy="740243"/>
          </a:xfrm>
          <a:prstGeom prst="flowChartConnector">
            <a:avLst/>
          </a:prstGeom>
        </p:spPr>
      </p:pic>
      <p:pic>
        <p:nvPicPr>
          <p:cNvPr id="21" name="Picture 20">
            <a:extLst>
              <a:ext uri="{FF2B5EF4-FFF2-40B4-BE49-F238E27FC236}">
                <a16:creationId xmlns:a16="http://schemas.microsoft.com/office/drawing/2014/main" id="{2AA434E4-1EC3-4039-BEAC-C6F8592BD2F5}"/>
              </a:ext>
            </a:extLst>
          </p:cNvPr>
          <p:cNvPicPr>
            <a:picLocks noChangeAspect="1"/>
          </p:cNvPicPr>
          <p:nvPr/>
        </p:nvPicPr>
        <p:blipFill rotWithShape="1">
          <a:blip r:embed="rId4"/>
          <a:srcRect l="30031" t="22295" r="60720" b="62034"/>
          <a:stretch/>
        </p:blipFill>
        <p:spPr>
          <a:xfrm>
            <a:off x="441043" y="3050312"/>
            <a:ext cx="787681" cy="750794"/>
          </a:xfrm>
          <a:prstGeom prst="ellipse">
            <a:avLst/>
          </a:prstGeom>
          <a:solidFill>
            <a:srgbClr val="FF8200"/>
          </a:solidFill>
        </p:spPr>
      </p:pic>
      <p:pic>
        <p:nvPicPr>
          <p:cNvPr id="22" name="Picture 21">
            <a:extLst>
              <a:ext uri="{FF2B5EF4-FFF2-40B4-BE49-F238E27FC236}">
                <a16:creationId xmlns:a16="http://schemas.microsoft.com/office/drawing/2014/main" id="{2859A4DD-4540-4C58-A3AC-786F02BE4EEB}"/>
              </a:ext>
            </a:extLst>
          </p:cNvPr>
          <p:cNvPicPr>
            <a:picLocks noChangeAspect="1"/>
          </p:cNvPicPr>
          <p:nvPr/>
        </p:nvPicPr>
        <p:blipFill rotWithShape="1">
          <a:blip r:embed="rId5"/>
          <a:srcRect l="7625" t="3916" r="5777"/>
          <a:stretch/>
        </p:blipFill>
        <p:spPr>
          <a:xfrm>
            <a:off x="5114893" y="3001339"/>
            <a:ext cx="815090" cy="790040"/>
          </a:xfrm>
          <a:prstGeom prst="ellipse">
            <a:avLst/>
          </a:prstGeom>
        </p:spPr>
      </p:pic>
      <p:pic>
        <p:nvPicPr>
          <p:cNvPr id="23" name="Picture 22">
            <a:extLst>
              <a:ext uri="{FF2B5EF4-FFF2-40B4-BE49-F238E27FC236}">
                <a16:creationId xmlns:a16="http://schemas.microsoft.com/office/drawing/2014/main" id="{CCD5ECB9-7A40-435E-8A37-BF9B3026A5AC}"/>
              </a:ext>
            </a:extLst>
          </p:cNvPr>
          <p:cNvPicPr>
            <a:picLocks noChangeAspect="1"/>
          </p:cNvPicPr>
          <p:nvPr/>
        </p:nvPicPr>
        <p:blipFill rotWithShape="1">
          <a:blip r:embed="rId6"/>
          <a:srcRect l="30524" t="23146" r="61047" b="63058"/>
          <a:stretch/>
        </p:blipFill>
        <p:spPr>
          <a:xfrm>
            <a:off x="7524336" y="2969571"/>
            <a:ext cx="835505" cy="821808"/>
          </a:xfrm>
          <a:prstGeom prst="flowChartConnector">
            <a:avLst/>
          </a:prstGeom>
          <a:solidFill>
            <a:srgbClr val="FF8200"/>
          </a:solidFill>
        </p:spPr>
      </p:pic>
      <p:pic>
        <p:nvPicPr>
          <p:cNvPr id="24" name="Picture 23">
            <a:extLst>
              <a:ext uri="{FF2B5EF4-FFF2-40B4-BE49-F238E27FC236}">
                <a16:creationId xmlns:a16="http://schemas.microsoft.com/office/drawing/2014/main" id="{16E5B579-46E0-4557-AFE5-38212806BFEA}"/>
              </a:ext>
            </a:extLst>
          </p:cNvPr>
          <p:cNvPicPr>
            <a:picLocks noChangeAspect="1"/>
          </p:cNvPicPr>
          <p:nvPr/>
        </p:nvPicPr>
        <p:blipFill rotWithShape="1">
          <a:blip r:embed="rId7"/>
          <a:srcRect l="29944" t="22519" r="61027" b="62190"/>
          <a:stretch/>
        </p:blipFill>
        <p:spPr>
          <a:xfrm>
            <a:off x="9810985" y="2969571"/>
            <a:ext cx="835505" cy="795927"/>
          </a:xfrm>
          <a:prstGeom prst="ellipse">
            <a:avLst/>
          </a:prstGeom>
          <a:solidFill>
            <a:srgbClr val="FF8200"/>
          </a:solidFill>
        </p:spPr>
      </p:pic>
      <p:pic>
        <p:nvPicPr>
          <p:cNvPr id="25" name="Picture 24">
            <a:extLst>
              <a:ext uri="{FF2B5EF4-FFF2-40B4-BE49-F238E27FC236}">
                <a16:creationId xmlns:a16="http://schemas.microsoft.com/office/drawing/2014/main" id="{50A23E56-6892-48E4-A27D-AC3B3042231F}"/>
              </a:ext>
            </a:extLst>
          </p:cNvPr>
          <p:cNvPicPr>
            <a:picLocks noChangeAspect="1"/>
          </p:cNvPicPr>
          <p:nvPr/>
        </p:nvPicPr>
        <p:blipFill>
          <a:blip r:embed="rId8"/>
          <a:stretch>
            <a:fillRect/>
          </a:stretch>
        </p:blipFill>
        <p:spPr>
          <a:xfrm>
            <a:off x="9583444" y="4870778"/>
            <a:ext cx="622433" cy="768052"/>
          </a:xfrm>
          <a:prstGeom prst="ellipse">
            <a:avLst/>
          </a:prstGeom>
          <a:solidFill>
            <a:srgbClr val="FF8200"/>
          </a:solidFill>
        </p:spPr>
      </p:pic>
      <p:sp>
        <p:nvSpPr>
          <p:cNvPr id="26" name="Title 4">
            <a:extLst>
              <a:ext uri="{FF2B5EF4-FFF2-40B4-BE49-F238E27FC236}">
                <a16:creationId xmlns:a16="http://schemas.microsoft.com/office/drawing/2014/main" id="{26226558-BF3D-45BA-890C-E5233A201E21}"/>
              </a:ext>
            </a:extLst>
          </p:cNvPr>
          <p:cNvSpPr txBox="1">
            <a:spLocks/>
          </p:cNvSpPr>
          <p:nvPr/>
        </p:nvSpPr>
        <p:spPr bwMode="auto">
          <a:xfrm>
            <a:off x="0" y="341062"/>
            <a:ext cx="5714998" cy="715008"/>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kern="0">
                <a:solidFill>
                  <a:schemeClr val="bg1"/>
                </a:solidFill>
                <a:latin typeface="Arial" panose="020B0604020202020204" pitchFamily="34" charset="0"/>
                <a:cs typeface="Arial" panose="020B0604020202020204" pitchFamily="34" charset="0"/>
              </a:rPr>
              <a:t>Key BMFS Stakeholders</a:t>
            </a:r>
          </a:p>
        </p:txBody>
      </p:sp>
      <p:pic>
        <p:nvPicPr>
          <p:cNvPr id="28" name="Picture 27" descr="A picture containing person, outdoor, mountain, older&#10;&#10;Description automatically generated">
            <a:extLst>
              <a:ext uri="{FF2B5EF4-FFF2-40B4-BE49-F238E27FC236}">
                <a16:creationId xmlns:a16="http://schemas.microsoft.com/office/drawing/2014/main" id="{C362CF1A-8897-4E16-B429-8B96FAAE90D4}"/>
              </a:ext>
            </a:extLst>
          </p:cNvPr>
          <p:cNvPicPr/>
          <p:nvPr/>
        </p:nvPicPr>
        <p:blipFill rotWithShape="1">
          <a:blip r:embed="rId9">
            <a:extLst>
              <a:ext uri="{28A0092B-C50C-407E-A947-70E740481C1C}">
                <a14:useLocalDpi xmlns:a14="http://schemas.microsoft.com/office/drawing/2010/main" val="0"/>
              </a:ext>
            </a:extLst>
          </a:blip>
          <a:srcRect l="19264" t="21763" r="4164" b="18085"/>
          <a:stretch/>
        </p:blipFill>
        <p:spPr bwMode="auto">
          <a:xfrm>
            <a:off x="6806714" y="4831990"/>
            <a:ext cx="703791" cy="800274"/>
          </a:xfrm>
          <a:prstGeom prst="ellipse">
            <a:avLst/>
          </a:prstGeom>
          <a:solidFill>
            <a:srgbClr val="FF8200"/>
          </a:solidFill>
          <a:extLst>
            <a:ext uri="{53640926-AAD7-44D8-BBD7-CCE9431645EC}">
              <a14:shadowObscured xmlns:a14="http://schemas.microsoft.com/office/drawing/2010/main"/>
            </a:ext>
          </a:extLst>
        </p:spPr>
      </p:pic>
      <p:pic>
        <p:nvPicPr>
          <p:cNvPr id="29" name="Picture 2" descr="About DE&amp;S - DVD">
            <a:extLst>
              <a:ext uri="{FF2B5EF4-FFF2-40B4-BE49-F238E27FC236}">
                <a16:creationId xmlns:a16="http://schemas.microsoft.com/office/drawing/2014/main" id="{807D0A1E-F63E-4149-8349-A4B7560988BC}"/>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83406" y="4906133"/>
            <a:ext cx="886943" cy="70392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About DE&amp;S - DVD">
            <a:extLst>
              <a:ext uri="{FF2B5EF4-FFF2-40B4-BE49-F238E27FC236}">
                <a16:creationId xmlns:a16="http://schemas.microsoft.com/office/drawing/2014/main" id="{E2B61692-37C5-435D-B780-B9CD306CA386}"/>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627" y="4870778"/>
            <a:ext cx="886943" cy="70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208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Rounded Corners 94">
            <a:extLst>
              <a:ext uri="{FF2B5EF4-FFF2-40B4-BE49-F238E27FC236}">
                <a16:creationId xmlns:a16="http://schemas.microsoft.com/office/drawing/2014/main" id="{02E8E6DB-A696-4AED-AF0E-F4411EC0BE59}"/>
              </a:ext>
            </a:extLst>
          </p:cNvPr>
          <p:cNvSpPr/>
          <p:nvPr/>
        </p:nvSpPr>
        <p:spPr>
          <a:xfrm>
            <a:off x="6123300" y="1351823"/>
            <a:ext cx="1800000" cy="4464000"/>
          </a:xfrm>
          <a:prstGeom prst="roundRect">
            <a:avLst/>
          </a:prstGeom>
          <a:solidFill>
            <a:schemeClr val="bg1">
              <a:lumMod val="85000"/>
            </a:schemeClr>
          </a:solidFill>
          <a:ln w="28575" cap="rnd">
            <a:solidFill>
              <a:srgbClr val="2121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008000" rtlCol="0" anchor="t" anchorCtr="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 name="TextBox 153">
            <a:extLst>
              <a:ext uri="{FF2B5EF4-FFF2-40B4-BE49-F238E27FC236}">
                <a16:creationId xmlns:a16="http://schemas.microsoft.com/office/drawing/2014/main" id="{272B885C-BCD2-4DB0-8F0F-6B5ED0345E1E}"/>
              </a:ext>
            </a:extLst>
          </p:cNvPr>
          <p:cNvSpPr txBox="1"/>
          <p:nvPr/>
        </p:nvSpPr>
        <p:spPr>
          <a:xfrm>
            <a:off x="-266829" y="-1260421"/>
            <a:ext cx="1121054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rial"/>
                <a:ea typeface="+mn-ea"/>
                <a:cs typeface="Arial"/>
              </a:rPr>
              <a:t>What are we buying…</a:t>
            </a:r>
          </a:p>
        </p:txBody>
      </p:sp>
      <p:grpSp>
        <p:nvGrpSpPr>
          <p:cNvPr id="46" name="Group 45">
            <a:extLst>
              <a:ext uri="{FF2B5EF4-FFF2-40B4-BE49-F238E27FC236}">
                <a16:creationId xmlns:a16="http://schemas.microsoft.com/office/drawing/2014/main" id="{08B192A9-CC34-4DA0-85C2-B486B0F6C808}"/>
              </a:ext>
            </a:extLst>
          </p:cNvPr>
          <p:cNvGrpSpPr/>
          <p:nvPr/>
        </p:nvGrpSpPr>
        <p:grpSpPr>
          <a:xfrm>
            <a:off x="6560261" y="1533229"/>
            <a:ext cx="971562" cy="670907"/>
            <a:chOff x="4431610" y="1658912"/>
            <a:chExt cx="971562" cy="670907"/>
          </a:xfrm>
        </p:grpSpPr>
        <p:sp>
          <p:nvSpPr>
            <p:cNvPr id="55" name="TextBox 54">
              <a:extLst>
                <a:ext uri="{FF2B5EF4-FFF2-40B4-BE49-F238E27FC236}">
                  <a16:creationId xmlns:a16="http://schemas.microsoft.com/office/drawing/2014/main" id="{C359A451-A50A-40B0-BAFC-ED4934A43221}"/>
                </a:ext>
              </a:extLst>
            </p:cNvPr>
            <p:cNvSpPr txBox="1"/>
            <p:nvPr/>
          </p:nvSpPr>
          <p:spPr>
            <a:xfrm>
              <a:off x="4431610" y="2083598"/>
              <a:ext cx="971562"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Asset Tracking</a:t>
              </a:r>
            </a:p>
          </p:txBody>
        </p:sp>
        <p:pic>
          <p:nvPicPr>
            <p:cNvPr id="58" name="Graphic 57" descr="Travel with solid fill">
              <a:extLst>
                <a:ext uri="{FF2B5EF4-FFF2-40B4-BE49-F238E27FC236}">
                  <a16:creationId xmlns:a16="http://schemas.microsoft.com/office/drawing/2014/main" id="{B21B9C96-884C-44FC-BC6C-9F07408F22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26620" y="1658912"/>
              <a:ext cx="381541" cy="381003"/>
            </a:xfrm>
            <a:prstGeom prst="rect">
              <a:avLst/>
            </a:prstGeom>
          </p:spPr>
        </p:pic>
      </p:grpSp>
      <p:grpSp>
        <p:nvGrpSpPr>
          <p:cNvPr id="86" name="Group 85">
            <a:extLst>
              <a:ext uri="{FF2B5EF4-FFF2-40B4-BE49-F238E27FC236}">
                <a16:creationId xmlns:a16="http://schemas.microsoft.com/office/drawing/2014/main" id="{A5333A72-71F0-429D-B452-5D4ED1D26471}"/>
              </a:ext>
            </a:extLst>
          </p:cNvPr>
          <p:cNvGrpSpPr/>
          <p:nvPr/>
        </p:nvGrpSpPr>
        <p:grpSpPr>
          <a:xfrm>
            <a:off x="2811378" y="1468653"/>
            <a:ext cx="971562" cy="874241"/>
            <a:chOff x="2693507" y="1523297"/>
            <a:chExt cx="971562" cy="874241"/>
          </a:xfrm>
        </p:grpSpPr>
        <p:sp>
          <p:nvSpPr>
            <p:cNvPr id="52" name="TextBox 51">
              <a:extLst>
                <a:ext uri="{FF2B5EF4-FFF2-40B4-BE49-F238E27FC236}">
                  <a16:creationId xmlns:a16="http://schemas.microsoft.com/office/drawing/2014/main" id="{3D9B0550-E673-49C0-AED6-A0D9CD9BB1BB}"/>
                </a:ext>
              </a:extLst>
            </p:cNvPr>
            <p:cNvSpPr txBox="1"/>
            <p:nvPr/>
          </p:nvSpPr>
          <p:spPr>
            <a:xfrm>
              <a:off x="2693507" y="1997428"/>
              <a:ext cx="971562"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Inventory &amp; Warehousing</a:t>
              </a:r>
            </a:p>
          </p:txBody>
        </p:sp>
        <p:grpSp>
          <p:nvGrpSpPr>
            <p:cNvPr id="63" name="Group 62">
              <a:extLst>
                <a:ext uri="{FF2B5EF4-FFF2-40B4-BE49-F238E27FC236}">
                  <a16:creationId xmlns:a16="http://schemas.microsoft.com/office/drawing/2014/main" id="{32FCCC42-051E-4D31-8D2D-E7E1037DE44D}"/>
                </a:ext>
              </a:extLst>
            </p:cNvPr>
            <p:cNvGrpSpPr/>
            <p:nvPr/>
          </p:nvGrpSpPr>
          <p:grpSpPr>
            <a:xfrm>
              <a:off x="2894007" y="1523297"/>
              <a:ext cx="572312" cy="571505"/>
              <a:chOff x="2713866" y="594156"/>
              <a:chExt cx="540000" cy="540000"/>
            </a:xfrm>
          </p:grpSpPr>
          <p:pic>
            <p:nvPicPr>
              <p:cNvPr id="64" name="Graphic 63" descr="Search Inventory with solid fill">
                <a:extLst>
                  <a:ext uri="{FF2B5EF4-FFF2-40B4-BE49-F238E27FC236}">
                    <a16:creationId xmlns:a16="http://schemas.microsoft.com/office/drawing/2014/main" id="{063F030C-ED81-49F1-AECA-2457D5E5E1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1196" y="648465"/>
                <a:ext cx="360000" cy="360000"/>
              </a:xfrm>
              <a:prstGeom prst="rect">
                <a:avLst/>
              </a:prstGeom>
            </p:spPr>
          </p:pic>
          <p:pic>
            <p:nvPicPr>
              <p:cNvPr id="65" name="Graphic 64" descr="Monitor with solid fill">
                <a:extLst>
                  <a:ext uri="{FF2B5EF4-FFF2-40B4-BE49-F238E27FC236}">
                    <a16:creationId xmlns:a16="http://schemas.microsoft.com/office/drawing/2014/main" id="{C23BFE05-A615-49FC-A261-3FED5630DD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13866" y="594156"/>
                <a:ext cx="540000" cy="540000"/>
              </a:xfrm>
              <a:prstGeom prst="rect">
                <a:avLst/>
              </a:prstGeom>
            </p:spPr>
          </p:pic>
        </p:grpSp>
      </p:grpSp>
      <p:grpSp>
        <p:nvGrpSpPr>
          <p:cNvPr id="87" name="Group 86">
            <a:extLst>
              <a:ext uri="{FF2B5EF4-FFF2-40B4-BE49-F238E27FC236}">
                <a16:creationId xmlns:a16="http://schemas.microsoft.com/office/drawing/2014/main" id="{EE936B20-53FB-44C8-91DA-37A521F559EA}"/>
              </a:ext>
            </a:extLst>
          </p:cNvPr>
          <p:cNvGrpSpPr/>
          <p:nvPr/>
        </p:nvGrpSpPr>
        <p:grpSpPr>
          <a:xfrm>
            <a:off x="1035820" y="1455814"/>
            <a:ext cx="971562" cy="797296"/>
            <a:chOff x="1923258" y="1523297"/>
            <a:chExt cx="971562" cy="797296"/>
          </a:xfrm>
        </p:grpSpPr>
        <p:sp>
          <p:nvSpPr>
            <p:cNvPr id="51" name="TextBox 50">
              <a:extLst>
                <a:ext uri="{FF2B5EF4-FFF2-40B4-BE49-F238E27FC236}">
                  <a16:creationId xmlns:a16="http://schemas.microsoft.com/office/drawing/2014/main" id="{D29887EC-9564-4753-B262-8C8E88AEBCD2}"/>
                </a:ext>
              </a:extLst>
            </p:cNvPr>
            <p:cNvSpPr txBox="1"/>
            <p:nvPr/>
          </p:nvSpPr>
          <p:spPr>
            <a:xfrm>
              <a:off x="1923258" y="2074372"/>
              <a:ext cx="971562"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ETLS</a:t>
              </a:r>
            </a:p>
          </p:txBody>
        </p:sp>
        <p:grpSp>
          <p:nvGrpSpPr>
            <p:cNvPr id="69" name="Group 68">
              <a:extLst>
                <a:ext uri="{FF2B5EF4-FFF2-40B4-BE49-F238E27FC236}">
                  <a16:creationId xmlns:a16="http://schemas.microsoft.com/office/drawing/2014/main" id="{570FA044-B763-463B-B390-186FD9E23B9E}"/>
                </a:ext>
              </a:extLst>
            </p:cNvPr>
            <p:cNvGrpSpPr/>
            <p:nvPr/>
          </p:nvGrpSpPr>
          <p:grpSpPr>
            <a:xfrm>
              <a:off x="2118390" y="1523297"/>
              <a:ext cx="572312" cy="571505"/>
              <a:chOff x="2083186" y="593781"/>
              <a:chExt cx="540000" cy="540000"/>
            </a:xfrm>
          </p:grpSpPr>
          <p:pic>
            <p:nvPicPr>
              <p:cNvPr id="70" name="Graphic 69" descr="Tools with solid fill">
                <a:extLst>
                  <a:ext uri="{FF2B5EF4-FFF2-40B4-BE49-F238E27FC236}">
                    <a16:creationId xmlns:a16="http://schemas.microsoft.com/office/drawing/2014/main" id="{C5FE1A4B-E979-45C6-A386-C4137FB6DDB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70748" y="651748"/>
                <a:ext cx="360000" cy="360000"/>
              </a:xfrm>
              <a:prstGeom prst="rect">
                <a:avLst/>
              </a:prstGeom>
            </p:spPr>
          </p:pic>
          <p:pic>
            <p:nvPicPr>
              <p:cNvPr id="71" name="Graphic 70" descr="Monitor with solid fill">
                <a:extLst>
                  <a:ext uri="{FF2B5EF4-FFF2-40B4-BE49-F238E27FC236}">
                    <a16:creationId xmlns:a16="http://schemas.microsoft.com/office/drawing/2014/main" id="{A218DD84-2ACB-4C50-A4AA-B72E522759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83186" y="593781"/>
                <a:ext cx="540000" cy="540000"/>
              </a:xfrm>
              <a:prstGeom prst="rect">
                <a:avLst/>
              </a:prstGeom>
            </p:spPr>
          </p:pic>
        </p:grpSp>
      </p:grpSp>
      <p:sp>
        <p:nvSpPr>
          <p:cNvPr id="92" name="Rectangle: Rounded Corners 91">
            <a:extLst>
              <a:ext uri="{FF2B5EF4-FFF2-40B4-BE49-F238E27FC236}">
                <a16:creationId xmlns:a16="http://schemas.microsoft.com/office/drawing/2014/main" id="{C7193126-D110-4797-A16B-CD11F38BBC67}"/>
              </a:ext>
            </a:extLst>
          </p:cNvPr>
          <p:cNvSpPr/>
          <p:nvPr/>
        </p:nvSpPr>
        <p:spPr>
          <a:xfrm>
            <a:off x="561268" y="1343273"/>
            <a:ext cx="1800000" cy="4487742"/>
          </a:xfrm>
          <a:prstGeom prst="roundRect">
            <a:avLst/>
          </a:prstGeom>
          <a:noFill/>
          <a:ln w="28575" cap="rnd">
            <a:solidFill>
              <a:srgbClr val="2121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008000" rtlCol="0" anchor="t" anchorCtr="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 name="Rectangle: Rounded Corners 92">
            <a:extLst>
              <a:ext uri="{FF2B5EF4-FFF2-40B4-BE49-F238E27FC236}">
                <a16:creationId xmlns:a16="http://schemas.microsoft.com/office/drawing/2014/main" id="{9C9097A3-86E1-48AA-B9C3-D8EFD00E0A30}"/>
              </a:ext>
            </a:extLst>
          </p:cNvPr>
          <p:cNvSpPr/>
          <p:nvPr/>
        </p:nvSpPr>
        <p:spPr>
          <a:xfrm>
            <a:off x="2421599" y="1345281"/>
            <a:ext cx="1800000" cy="4487743"/>
          </a:xfrm>
          <a:prstGeom prst="roundRect">
            <a:avLst/>
          </a:prstGeom>
          <a:noFill/>
          <a:ln w="28575" cap="rnd">
            <a:solidFill>
              <a:srgbClr val="2121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008000" rtlCol="0" anchor="t" anchorCtr="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2D27E74E-4163-431D-8072-9695D04FE617}"/>
              </a:ext>
            </a:extLst>
          </p:cNvPr>
          <p:cNvSpPr txBox="1"/>
          <p:nvPr/>
        </p:nvSpPr>
        <p:spPr>
          <a:xfrm>
            <a:off x="8371225" y="1931323"/>
            <a:ext cx="971566" cy="432214"/>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CUP</a:t>
            </a:r>
          </a:p>
        </p:txBody>
      </p:sp>
      <p:sp>
        <p:nvSpPr>
          <p:cNvPr id="75" name="Rectangle: Rounded Corners 74">
            <a:extLst>
              <a:ext uri="{FF2B5EF4-FFF2-40B4-BE49-F238E27FC236}">
                <a16:creationId xmlns:a16="http://schemas.microsoft.com/office/drawing/2014/main" id="{EA915C4B-D48E-4D2A-8EB4-FA2A979396E7}"/>
              </a:ext>
            </a:extLst>
          </p:cNvPr>
          <p:cNvSpPr/>
          <p:nvPr/>
        </p:nvSpPr>
        <p:spPr>
          <a:xfrm>
            <a:off x="7970482" y="1353150"/>
            <a:ext cx="1800000" cy="4464000"/>
          </a:xfrm>
          <a:prstGeom prst="roundRect">
            <a:avLst/>
          </a:prstGeom>
          <a:noFill/>
          <a:ln w="28575" cap="rnd">
            <a:solidFill>
              <a:srgbClr val="2121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008000" rtlCol="0" anchor="t" anchorCtr="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 name="TextBox 76">
            <a:extLst>
              <a:ext uri="{FF2B5EF4-FFF2-40B4-BE49-F238E27FC236}">
                <a16:creationId xmlns:a16="http://schemas.microsoft.com/office/drawing/2014/main" id="{9F901320-ED93-4477-810C-EC22D4D61DFC}"/>
              </a:ext>
            </a:extLst>
          </p:cNvPr>
          <p:cNvSpPr txBox="1"/>
          <p:nvPr/>
        </p:nvSpPr>
        <p:spPr>
          <a:xfrm>
            <a:off x="10234201" y="1886703"/>
            <a:ext cx="971566" cy="432214"/>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ODS</a:t>
            </a:r>
          </a:p>
        </p:txBody>
      </p:sp>
      <p:sp>
        <p:nvSpPr>
          <p:cNvPr id="79" name="Rectangle: Rounded Corners 78">
            <a:extLst>
              <a:ext uri="{FF2B5EF4-FFF2-40B4-BE49-F238E27FC236}">
                <a16:creationId xmlns:a16="http://schemas.microsoft.com/office/drawing/2014/main" id="{74A86339-E622-492F-8532-9F7495FEE2CD}"/>
              </a:ext>
            </a:extLst>
          </p:cNvPr>
          <p:cNvSpPr/>
          <p:nvPr/>
        </p:nvSpPr>
        <p:spPr>
          <a:xfrm>
            <a:off x="9819984" y="1357194"/>
            <a:ext cx="1800000" cy="4464000"/>
          </a:xfrm>
          <a:prstGeom prst="roundRect">
            <a:avLst/>
          </a:prstGeom>
          <a:noFill/>
          <a:ln w="28575" cap="rnd">
            <a:solidFill>
              <a:srgbClr val="2121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008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97" name="Group 96">
            <a:extLst>
              <a:ext uri="{FF2B5EF4-FFF2-40B4-BE49-F238E27FC236}">
                <a16:creationId xmlns:a16="http://schemas.microsoft.com/office/drawing/2014/main" id="{215C26C0-3B64-4A84-989F-36BE02005387}"/>
              </a:ext>
            </a:extLst>
          </p:cNvPr>
          <p:cNvGrpSpPr/>
          <p:nvPr/>
        </p:nvGrpSpPr>
        <p:grpSpPr>
          <a:xfrm>
            <a:off x="4698369" y="1415448"/>
            <a:ext cx="971562" cy="933950"/>
            <a:chOff x="4234169" y="1523297"/>
            <a:chExt cx="971562" cy="933950"/>
          </a:xfrm>
        </p:grpSpPr>
        <p:sp>
          <p:nvSpPr>
            <p:cNvPr id="98" name="TextBox 97">
              <a:extLst>
                <a:ext uri="{FF2B5EF4-FFF2-40B4-BE49-F238E27FC236}">
                  <a16:creationId xmlns:a16="http://schemas.microsoft.com/office/drawing/2014/main" id="{189BE34E-9F7F-4B0B-BD3B-A90D49494CD9}"/>
                </a:ext>
              </a:extLst>
            </p:cNvPr>
            <p:cNvSpPr txBox="1"/>
            <p:nvPr/>
          </p:nvSpPr>
          <p:spPr>
            <a:xfrm>
              <a:off x="4234169" y="2017507"/>
              <a:ext cx="971562" cy="43974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Movements &amp; Transport</a:t>
              </a:r>
            </a:p>
          </p:txBody>
        </p:sp>
        <p:grpSp>
          <p:nvGrpSpPr>
            <p:cNvPr id="99" name="Group 98">
              <a:extLst>
                <a:ext uri="{FF2B5EF4-FFF2-40B4-BE49-F238E27FC236}">
                  <a16:creationId xmlns:a16="http://schemas.microsoft.com/office/drawing/2014/main" id="{D30CA37A-E398-4CAC-9767-50045653E6D3}"/>
                </a:ext>
              </a:extLst>
            </p:cNvPr>
            <p:cNvGrpSpPr/>
            <p:nvPr/>
          </p:nvGrpSpPr>
          <p:grpSpPr>
            <a:xfrm>
              <a:off x="4445241" y="1523297"/>
              <a:ext cx="572312" cy="571505"/>
              <a:chOff x="4004591" y="601704"/>
              <a:chExt cx="540000" cy="540000"/>
            </a:xfrm>
          </p:grpSpPr>
          <p:pic>
            <p:nvPicPr>
              <p:cNvPr id="100" name="Graphic 99" descr="Travel with solid fill">
                <a:extLst>
                  <a:ext uri="{FF2B5EF4-FFF2-40B4-BE49-F238E27FC236}">
                    <a16:creationId xmlns:a16="http://schemas.microsoft.com/office/drawing/2014/main" id="{EFBE837A-B313-4768-9970-3062E4E702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06789" y="656696"/>
                <a:ext cx="360000" cy="360000"/>
              </a:xfrm>
              <a:prstGeom prst="rect">
                <a:avLst/>
              </a:prstGeom>
            </p:spPr>
          </p:pic>
          <p:pic>
            <p:nvPicPr>
              <p:cNvPr id="101" name="Graphic 100" descr="Monitor with solid fill">
                <a:extLst>
                  <a:ext uri="{FF2B5EF4-FFF2-40B4-BE49-F238E27FC236}">
                    <a16:creationId xmlns:a16="http://schemas.microsoft.com/office/drawing/2014/main" id="{A8D3A1C4-CD96-4774-B712-04CD2EF973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04591" y="601704"/>
                <a:ext cx="540000" cy="540000"/>
              </a:xfrm>
              <a:prstGeom prst="rect">
                <a:avLst/>
              </a:prstGeom>
            </p:spPr>
          </p:pic>
        </p:grpSp>
      </p:grpSp>
      <p:sp>
        <p:nvSpPr>
          <p:cNvPr id="102" name="Rectangle: Rounded Corners 101">
            <a:extLst>
              <a:ext uri="{FF2B5EF4-FFF2-40B4-BE49-F238E27FC236}">
                <a16:creationId xmlns:a16="http://schemas.microsoft.com/office/drawing/2014/main" id="{FB35B44B-6200-48E9-A0FE-4EA1436436CF}"/>
              </a:ext>
            </a:extLst>
          </p:cNvPr>
          <p:cNvSpPr/>
          <p:nvPr/>
        </p:nvSpPr>
        <p:spPr>
          <a:xfrm>
            <a:off x="4275138" y="1345281"/>
            <a:ext cx="1800000" cy="4464000"/>
          </a:xfrm>
          <a:prstGeom prst="roundRect">
            <a:avLst/>
          </a:prstGeom>
          <a:noFill/>
          <a:ln w="28575" cap="rnd">
            <a:solidFill>
              <a:srgbClr val="2121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008000" rtlCol="0" anchor="t" anchorCtr="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D610F8A5-5B97-4EC5-A581-B9FEBC38BEC4}"/>
              </a:ext>
            </a:extLst>
          </p:cNvPr>
          <p:cNvSpPr txBox="1"/>
          <p:nvPr/>
        </p:nvSpPr>
        <p:spPr>
          <a:xfrm>
            <a:off x="681412" y="2349398"/>
            <a:ext cx="187362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Breakdown: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Maintenance, Repair &amp; Overhaul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Asset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Systems Integration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BFM L1 Mapping: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Obsolescence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Asset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Maintenance &amp; Repair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Technical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Recondition / Repair Requesting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Fleet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Safety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Engineering Planning</a:t>
            </a:r>
          </a:p>
        </p:txBody>
      </p:sp>
      <p:sp>
        <p:nvSpPr>
          <p:cNvPr id="3" name="TextBox 2">
            <a:extLst>
              <a:ext uri="{FF2B5EF4-FFF2-40B4-BE49-F238E27FC236}">
                <a16:creationId xmlns:a16="http://schemas.microsoft.com/office/drawing/2014/main" id="{418A13AE-5108-4576-A172-66B3CA4C185D}"/>
              </a:ext>
            </a:extLst>
          </p:cNvPr>
          <p:cNvSpPr txBox="1"/>
          <p:nvPr/>
        </p:nvSpPr>
        <p:spPr>
          <a:xfrm>
            <a:off x="2504072" y="2349724"/>
            <a:ext cx="1643536"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Breakdown: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Inventory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Warehousing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Specialist add-ons (fuels, food, munitions)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Systems Integration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BFM L1 Mapping: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Inventory Management (Base and Deployed)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Warehousing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 demand forecasting delivers Decision Support Service but is bought as part of Inventory / Warehousing lot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Includes munitions / foods / fuels as specialist scope</a:t>
            </a:r>
          </a:p>
        </p:txBody>
      </p:sp>
      <p:sp>
        <p:nvSpPr>
          <p:cNvPr id="5" name="Footer Placeholder 3">
            <a:extLst>
              <a:ext uri="{FF2B5EF4-FFF2-40B4-BE49-F238E27FC236}">
                <a16:creationId xmlns:a16="http://schemas.microsoft.com/office/drawing/2014/main" id="{F1ECC2C1-03BA-9BBA-F82E-A9CD75932BE2}"/>
              </a:ext>
            </a:extLst>
          </p:cNvPr>
          <p:cNvSpPr>
            <a:spLocks noGrp="1"/>
          </p:cNvSpPr>
          <p:nvPr>
            <p:ph type="ftr" sz="quarter" idx="14"/>
          </p:nvPr>
        </p:nvSpPr>
        <p:spPr>
          <a:xfrm>
            <a:off x="3914019" y="6391339"/>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Official Sensitive</a:t>
            </a:r>
          </a:p>
        </p:txBody>
      </p:sp>
      <p:sp>
        <p:nvSpPr>
          <p:cNvPr id="8" name="TextBox 7">
            <a:extLst>
              <a:ext uri="{FF2B5EF4-FFF2-40B4-BE49-F238E27FC236}">
                <a16:creationId xmlns:a16="http://schemas.microsoft.com/office/drawing/2014/main" id="{9F953302-DCDB-45E7-9B45-04695D57D6B6}"/>
              </a:ext>
            </a:extLst>
          </p:cNvPr>
          <p:cNvSpPr txBox="1"/>
          <p:nvPr/>
        </p:nvSpPr>
        <p:spPr>
          <a:xfrm>
            <a:off x="4429475" y="2419565"/>
            <a:ext cx="1524218" cy="3016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Breakdown: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Transport Management System (TMS)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Global Network Design (modelling tool)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Customs compliance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Air passenger movements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Specialist add-ons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Systems Integration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BFM L1 Mapping: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Movements and Transport</a:t>
            </a:r>
          </a:p>
        </p:txBody>
      </p:sp>
      <p:sp>
        <p:nvSpPr>
          <p:cNvPr id="9" name="TextBox 8">
            <a:extLst>
              <a:ext uri="{FF2B5EF4-FFF2-40B4-BE49-F238E27FC236}">
                <a16:creationId xmlns:a16="http://schemas.microsoft.com/office/drawing/2014/main" id="{6230E34B-2A27-4C3A-BBB0-60676228B89D}"/>
              </a:ext>
            </a:extLst>
          </p:cNvPr>
          <p:cNvSpPr txBox="1"/>
          <p:nvPr/>
        </p:nvSpPr>
        <p:spPr>
          <a:xfrm>
            <a:off x="6219624" y="2438423"/>
            <a:ext cx="157752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Breakdown: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Asset tracking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Systems Integration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BFM L1 Mapping: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 asset tracking sits across logistics support in the BFM but is not called out specifically</a:t>
            </a:r>
          </a:p>
        </p:txBody>
      </p:sp>
      <p:sp>
        <p:nvSpPr>
          <p:cNvPr id="13" name="TextBox 12">
            <a:extLst>
              <a:ext uri="{FF2B5EF4-FFF2-40B4-BE49-F238E27FC236}">
                <a16:creationId xmlns:a16="http://schemas.microsoft.com/office/drawing/2014/main" id="{5B57F163-BA28-4BC6-B909-A089EB1BF80A}"/>
              </a:ext>
            </a:extLst>
          </p:cNvPr>
          <p:cNvSpPr txBox="1"/>
          <p:nvPr/>
        </p:nvSpPr>
        <p:spPr>
          <a:xfrm>
            <a:off x="8097246" y="2474941"/>
            <a:ext cx="156474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Breakdown: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Custom User Interface licenses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Business Process Orchestration licenses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DevSecOps</a:t>
            </a: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licenses (PREDA).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Systems Integration</a:t>
            </a:r>
          </a:p>
        </p:txBody>
      </p:sp>
      <p:sp>
        <p:nvSpPr>
          <p:cNvPr id="54" name="TextBox 53">
            <a:extLst>
              <a:ext uri="{FF2B5EF4-FFF2-40B4-BE49-F238E27FC236}">
                <a16:creationId xmlns:a16="http://schemas.microsoft.com/office/drawing/2014/main" id="{3F4798C0-08E3-4376-AEAC-6C759E1D63CF}"/>
              </a:ext>
            </a:extLst>
          </p:cNvPr>
          <p:cNvSpPr txBox="1"/>
          <p:nvPr/>
        </p:nvSpPr>
        <p:spPr>
          <a:xfrm>
            <a:off x="9930051" y="2481689"/>
            <a:ext cx="167983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Breakdown: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Master Data Management licenses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Specialist application licenses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API integration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Systems Integration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Graphic 14" descr="User network outline">
            <a:extLst>
              <a:ext uri="{FF2B5EF4-FFF2-40B4-BE49-F238E27FC236}">
                <a16:creationId xmlns:a16="http://schemas.microsoft.com/office/drawing/2014/main" id="{3CD45CFA-F270-40E6-88AC-A9D32FF560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91432" y="1359702"/>
            <a:ext cx="731153" cy="731153"/>
          </a:xfrm>
          <a:prstGeom prst="rect">
            <a:avLst/>
          </a:prstGeom>
        </p:spPr>
      </p:pic>
      <p:pic>
        <p:nvPicPr>
          <p:cNvPr id="17" name="Graphic 16" descr="Computer with solid fill">
            <a:extLst>
              <a:ext uri="{FF2B5EF4-FFF2-40B4-BE49-F238E27FC236}">
                <a16:creationId xmlns:a16="http://schemas.microsoft.com/office/drawing/2014/main" id="{A060D6B1-53D4-405B-AF7C-C35700AB683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23044" y="1474627"/>
            <a:ext cx="578342" cy="578342"/>
          </a:xfrm>
          <a:prstGeom prst="rect">
            <a:avLst/>
          </a:prstGeom>
        </p:spPr>
      </p:pic>
      <p:sp>
        <p:nvSpPr>
          <p:cNvPr id="59" name="TextBox 58">
            <a:extLst>
              <a:ext uri="{FF2B5EF4-FFF2-40B4-BE49-F238E27FC236}">
                <a16:creationId xmlns:a16="http://schemas.microsoft.com/office/drawing/2014/main" id="{DEFAAE7B-9D6F-429A-BEE7-1373AA87AF00}"/>
              </a:ext>
            </a:extLst>
          </p:cNvPr>
          <p:cNvSpPr txBox="1"/>
          <p:nvPr/>
        </p:nvSpPr>
        <p:spPr>
          <a:xfrm>
            <a:off x="7986627" y="781207"/>
            <a:ext cx="3666773" cy="461664"/>
          </a:xfrm>
          <a:prstGeom prst="rect">
            <a:avLst/>
          </a:prstGeom>
          <a:solidFill>
            <a:schemeClr val="bg1"/>
          </a:solidFill>
          <a:ln>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Enablers</a:t>
            </a:r>
          </a:p>
        </p:txBody>
      </p:sp>
      <p:sp>
        <p:nvSpPr>
          <p:cNvPr id="56" name="TextBox 55">
            <a:extLst>
              <a:ext uri="{FF2B5EF4-FFF2-40B4-BE49-F238E27FC236}">
                <a16:creationId xmlns:a16="http://schemas.microsoft.com/office/drawing/2014/main" id="{08B8A721-915F-491C-B91F-38702D5F2D89}"/>
              </a:ext>
            </a:extLst>
          </p:cNvPr>
          <p:cNvSpPr txBox="1"/>
          <p:nvPr/>
        </p:nvSpPr>
        <p:spPr>
          <a:xfrm>
            <a:off x="575017" y="785876"/>
            <a:ext cx="1800000" cy="456450"/>
          </a:xfrm>
          <a:prstGeom prst="rect">
            <a:avLst/>
          </a:prstGeom>
          <a:solidFill>
            <a:schemeClr val="bg1"/>
          </a:solidFill>
          <a:ln>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ETLS</a:t>
            </a:r>
          </a:p>
        </p:txBody>
      </p:sp>
      <p:sp>
        <p:nvSpPr>
          <p:cNvPr id="57" name="TextBox 56">
            <a:extLst>
              <a:ext uri="{FF2B5EF4-FFF2-40B4-BE49-F238E27FC236}">
                <a16:creationId xmlns:a16="http://schemas.microsoft.com/office/drawing/2014/main" id="{33601EF6-0C9D-4599-89CF-70E595A5C41E}"/>
              </a:ext>
            </a:extLst>
          </p:cNvPr>
          <p:cNvSpPr txBox="1"/>
          <p:nvPr/>
        </p:nvSpPr>
        <p:spPr>
          <a:xfrm>
            <a:off x="2421599" y="781205"/>
            <a:ext cx="1800000" cy="461665"/>
          </a:xfrm>
          <a:prstGeom prst="rect">
            <a:avLst/>
          </a:prstGeom>
          <a:solidFill>
            <a:schemeClr val="bg1"/>
          </a:solidFill>
          <a:ln>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Inventory Management</a:t>
            </a:r>
          </a:p>
        </p:txBody>
      </p:sp>
      <p:sp>
        <p:nvSpPr>
          <p:cNvPr id="60" name="TextBox 59">
            <a:extLst>
              <a:ext uri="{FF2B5EF4-FFF2-40B4-BE49-F238E27FC236}">
                <a16:creationId xmlns:a16="http://schemas.microsoft.com/office/drawing/2014/main" id="{6498DC5D-5AE1-4636-81B6-D5FC41D3344D}"/>
              </a:ext>
            </a:extLst>
          </p:cNvPr>
          <p:cNvSpPr txBox="1"/>
          <p:nvPr/>
        </p:nvSpPr>
        <p:spPr>
          <a:xfrm>
            <a:off x="4262843" y="781205"/>
            <a:ext cx="1786575" cy="461665"/>
          </a:xfrm>
          <a:prstGeom prst="rect">
            <a:avLst/>
          </a:prstGeom>
          <a:solidFill>
            <a:schemeClr val="bg1"/>
          </a:solidFill>
          <a:ln>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Movements Management</a:t>
            </a:r>
          </a:p>
        </p:txBody>
      </p:sp>
      <p:sp>
        <p:nvSpPr>
          <p:cNvPr id="61" name="TextBox 60">
            <a:extLst>
              <a:ext uri="{FF2B5EF4-FFF2-40B4-BE49-F238E27FC236}">
                <a16:creationId xmlns:a16="http://schemas.microsoft.com/office/drawing/2014/main" id="{76FE4B5D-918E-46C8-8EBF-414F15CD3005}"/>
              </a:ext>
            </a:extLst>
          </p:cNvPr>
          <p:cNvSpPr txBox="1"/>
          <p:nvPr/>
        </p:nvSpPr>
        <p:spPr>
          <a:xfrm>
            <a:off x="6096000" y="787313"/>
            <a:ext cx="1849383" cy="461665"/>
          </a:xfrm>
          <a:prstGeom prst="rect">
            <a:avLst/>
          </a:prstGeom>
          <a:solidFill>
            <a:schemeClr val="bg1">
              <a:lumMod val="85000"/>
            </a:schemeClr>
          </a:solidFill>
          <a:ln>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Asset Tracking</a:t>
            </a:r>
          </a:p>
        </p:txBody>
      </p:sp>
      <p:sp>
        <p:nvSpPr>
          <p:cNvPr id="4" name="TextBox 3">
            <a:extLst>
              <a:ext uri="{FF2B5EF4-FFF2-40B4-BE49-F238E27FC236}">
                <a16:creationId xmlns:a16="http://schemas.microsoft.com/office/drawing/2014/main" id="{BEC15483-B4B5-4D98-82FB-9B426916A8A5}"/>
              </a:ext>
            </a:extLst>
          </p:cNvPr>
          <p:cNvSpPr txBox="1"/>
          <p:nvPr/>
        </p:nvSpPr>
        <p:spPr>
          <a:xfrm>
            <a:off x="3819388" y="-848013"/>
            <a:ext cx="74887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BMfS scope and requirement within Defence Support ETLS</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5DC7AC3B-E67E-42A2-A3B3-480E0C81F578}"/>
              </a:ext>
            </a:extLst>
          </p:cNvPr>
          <p:cNvSpPr/>
          <p:nvPr/>
        </p:nvSpPr>
        <p:spPr>
          <a:xfrm rot="5400000">
            <a:off x="5736283" y="689862"/>
            <a:ext cx="751564" cy="11101595"/>
          </a:xfrm>
          <a:prstGeom prst="roundRect">
            <a:avLst/>
          </a:prstGeom>
          <a:solidFill>
            <a:schemeClr val="bg1">
              <a:lumMod val="85000"/>
            </a:schemeClr>
          </a:solidFill>
          <a:ln w="28575" cap="rnd">
            <a:solidFill>
              <a:srgbClr val="2121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008000" rtlCol="0" anchor="t" anchorCtr="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TextBox 65">
            <a:extLst>
              <a:ext uri="{FF2B5EF4-FFF2-40B4-BE49-F238E27FC236}">
                <a16:creationId xmlns:a16="http://schemas.microsoft.com/office/drawing/2014/main" id="{FDB0E8F8-221E-4719-B4FF-6DDDE3A93DEA}"/>
              </a:ext>
            </a:extLst>
          </p:cNvPr>
          <p:cNvSpPr txBox="1"/>
          <p:nvPr/>
        </p:nvSpPr>
        <p:spPr>
          <a:xfrm>
            <a:off x="1683826" y="6100457"/>
            <a:ext cx="1133619"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Decision Support </a:t>
            </a:r>
          </a:p>
        </p:txBody>
      </p:sp>
      <p:pic>
        <p:nvPicPr>
          <p:cNvPr id="11" name="Graphic 10" descr="Decision chart outline">
            <a:extLst>
              <a:ext uri="{FF2B5EF4-FFF2-40B4-BE49-F238E27FC236}">
                <a16:creationId xmlns:a16="http://schemas.microsoft.com/office/drawing/2014/main" id="{0812CDBA-1BB8-4160-946E-7B93661E412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5770" y="5875671"/>
            <a:ext cx="678939" cy="681294"/>
          </a:xfrm>
          <a:prstGeom prst="rect">
            <a:avLst/>
          </a:prstGeom>
        </p:spPr>
      </p:pic>
      <p:sp>
        <p:nvSpPr>
          <p:cNvPr id="67" name="TextBox 66">
            <a:extLst>
              <a:ext uri="{FF2B5EF4-FFF2-40B4-BE49-F238E27FC236}">
                <a16:creationId xmlns:a16="http://schemas.microsoft.com/office/drawing/2014/main" id="{3F4B55DF-0A28-4791-A604-CC6E69A8A9AC}"/>
              </a:ext>
            </a:extLst>
          </p:cNvPr>
          <p:cNvSpPr txBox="1"/>
          <p:nvPr/>
        </p:nvSpPr>
        <p:spPr>
          <a:xfrm>
            <a:off x="4410425" y="5882550"/>
            <a:ext cx="727096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Breakdown: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Logistics Planning: Demand (material requirements) Forecasting licenses, Systems Integration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Data Exploitation Services:  Data tools (DT&amp;A) licenses, Specialist add-ons (TBD) licenses Systems Integration, Logistics Support Reporting and Performance Analysis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5266D1FA-D933-4709-8EEE-9ED5747D01C9}"/>
              </a:ext>
            </a:extLst>
          </p:cNvPr>
          <p:cNvSpPr txBox="1"/>
          <p:nvPr/>
        </p:nvSpPr>
        <p:spPr>
          <a:xfrm>
            <a:off x="3164520" y="5903092"/>
            <a:ext cx="1166788"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Data Exploitation Service</a:t>
            </a:r>
          </a:p>
        </p:txBody>
      </p:sp>
      <p:pic>
        <p:nvPicPr>
          <p:cNvPr id="19" name="Graphic 18" descr="Server with solid fill">
            <a:extLst>
              <a:ext uri="{FF2B5EF4-FFF2-40B4-BE49-F238E27FC236}">
                <a16:creationId xmlns:a16="http://schemas.microsoft.com/office/drawing/2014/main" id="{97767A3A-4A2E-4CB9-9E28-9D5E29FC6C4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93709" y="5910850"/>
            <a:ext cx="384594" cy="384594"/>
          </a:xfrm>
          <a:prstGeom prst="rect">
            <a:avLst/>
          </a:prstGeom>
        </p:spPr>
      </p:pic>
      <p:grpSp>
        <p:nvGrpSpPr>
          <p:cNvPr id="80" name="Group 79">
            <a:extLst>
              <a:ext uri="{FF2B5EF4-FFF2-40B4-BE49-F238E27FC236}">
                <a16:creationId xmlns:a16="http://schemas.microsoft.com/office/drawing/2014/main" id="{A2E585B2-3448-44D2-B655-CFF54A942535}"/>
              </a:ext>
            </a:extLst>
          </p:cNvPr>
          <p:cNvGrpSpPr/>
          <p:nvPr/>
        </p:nvGrpSpPr>
        <p:grpSpPr>
          <a:xfrm>
            <a:off x="2893388" y="6248580"/>
            <a:ext cx="1141556" cy="416098"/>
            <a:chOff x="5531149" y="1051452"/>
            <a:chExt cx="1634925" cy="571505"/>
          </a:xfrm>
        </p:grpSpPr>
        <p:sp>
          <p:nvSpPr>
            <p:cNvPr id="81" name="TextBox 80">
              <a:extLst>
                <a:ext uri="{FF2B5EF4-FFF2-40B4-BE49-F238E27FC236}">
                  <a16:creationId xmlns:a16="http://schemas.microsoft.com/office/drawing/2014/main" id="{FDA4C8FA-C779-4F3A-A588-231F134C69F8}"/>
                </a:ext>
              </a:extLst>
            </p:cNvPr>
            <p:cNvSpPr txBox="1"/>
            <p:nvPr/>
          </p:nvSpPr>
          <p:spPr>
            <a:xfrm>
              <a:off x="6194508" y="1132728"/>
              <a:ext cx="971566" cy="432214"/>
            </a:xfrm>
            <a:prstGeom prst="rect">
              <a:avLst/>
            </a:prstGeom>
            <a:noFill/>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Logistics Planning</a:t>
              </a:r>
            </a:p>
          </p:txBody>
        </p:sp>
        <p:grpSp>
          <p:nvGrpSpPr>
            <p:cNvPr id="82" name="Group 81">
              <a:extLst>
                <a:ext uri="{FF2B5EF4-FFF2-40B4-BE49-F238E27FC236}">
                  <a16:creationId xmlns:a16="http://schemas.microsoft.com/office/drawing/2014/main" id="{B79F0B85-70FF-40C2-9468-D264607D4402}"/>
                </a:ext>
              </a:extLst>
            </p:cNvPr>
            <p:cNvGrpSpPr/>
            <p:nvPr/>
          </p:nvGrpSpPr>
          <p:grpSpPr>
            <a:xfrm>
              <a:off x="5531149" y="1051452"/>
              <a:ext cx="572312" cy="571505"/>
              <a:chOff x="5307491" y="155274"/>
              <a:chExt cx="540000" cy="540000"/>
            </a:xfrm>
          </p:grpSpPr>
          <p:pic>
            <p:nvPicPr>
              <p:cNvPr id="83" name="Graphic 82" descr="Gantt Chart with solid fill">
                <a:extLst>
                  <a:ext uri="{FF2B5EF4-FFF2-40B4-BE49-F238E27FC236}">
                    <a16:creationId xmlns:a16="http://schemas.microsoft.com/office/drawing/2014/main" id="{949E5E29-6F8D-489C-A7FB-14FE6B7088B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403644" y="200690"/>
                <a:ext cx="360000" cy="359999"/>
              </a:xfrm>
              <a:prstGeom prst="rect">
                <a:avLst/>
              </a:prstGeom>
            </p:spPr>
          </p:pic>
          <p:pic>
            <p:nvPicPr>
              <p:cNvPr id="84" name="Graphic 83" descr="Monitor with solid fill">
                <a:extLst>
                  <a:ext uri="{FF2B5EF4-FFF2-40B4-BE49-F238E27FC236}">
                    <a16:creationId xmlns:a16="http://schemas.microsoft.com/office/drawing/2014/main" id="{5201F6C1-BD01-46F6-B425-1AE695190F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07491" y="155274"/>
                <a:ext cx="540000" cy="540000"/>
              </a:xfrm>
              <a:prstGeom prst="rect">
                <a:avLst/>
              </a:prstGeom>
            </p:spPr>
          </p:pic>
        </p:grpSp>
      </p:grpSp>
      <p:sp>
        <p:nvSpPr>
          <p:cNvPr id="72" name="Title 4">
            <a:extLst>
              <a:ext uri="{FF2B5EF4-FFF2-40B4-BE49-F238E27FC236}">
                <a16:creationId xmlns:a16="http://schemas.microsoft.com/office/drawing/2014/main" id="{8A799C32-F7F5-4EC2-91EF-DCE7A11F3ED5}"/>
              </a:ext>
            </a:extLst>
          </p:cNvPr>
          <p:cNvSpPr txBox="1">
            <a:spLocks/>
          </p:cNvSpPr>
          <p:nvPr/>
        </p:nvSpPr>
        <p:spPr bwMode="auto">
          <a:xfrm>
            <a:off x="0" y="101536"/>
            <a:ext cx="5714998" cy="615612"/>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r>
              <a:rPr lang="en-GB">
                <a:solidFill>
                  <a:schemeClr val="bg1"/>
                </a:solidFill>
              </a:rPr>
              <a:t>Enterprise-wide Support Services</a:t>
            </a:r>
          </a:p>
        </p:txBody>
      </p:sp>
    </p:spTree>
    <p:extLst>
      <p:ext uri="{BB962C8B-B14F-4D97-AF65-F5344CB8AC3E}">
        <p14:creationId xmlns:p14="http://schemas.microsoft.com/office/powerpoint/2010/main" val="3250771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6F9434-4EE6-4B1E-8E70-8530164A7D0E}"/>
              </a:ext>
            </a:extLst>
          </p:cNvPr>
          <p:cNvSpPr>
            <a:spLocks noGrp="1"/>
          </p:cNvSpPr>
          <p:nvPr>
            <p:ph type="sldNum" sz="quarter" idx="15"/>
          </p:nvPr>
        </p:nvSpPr>
        <p:spPr>
          <a:xfrm>
            <a:off x="9100800" y="6502952"/>
            <a:ext cx="2743200" cy="180000"/>
          </a:xfrm>
        </p:spPr>
        <p:txBody>
          <a:bodyPr/>
          <a:lstStyle/>
          <a:p>
            <a:pPr marL="0" marR="0" lvl="0" indent="0" algn="r" defTabSz="742969" rtl="0" eaLnBrk="1" fontAlgn="auto" latinLnBrk="0" hangingPunct="1">
              <a:lnSpc>
                <a:spcPct val="100000"/>
              </a:lnSpc>
              <a:spcBef>
                <a:spcPts val="0"/>
              </a:spcBef>
              <a:spcAft>
                <a:spcPts val="0"/>
              </a:spcAft>
              <a:buClrTx/>
              <a:buSzTx/>
              <a:buFontTx/>
              <a:buNone/>
              <a:tabLst/>
              <a:defRPr/>
            </a:pPr>
            <a:fld id="{65B4609B-8544-49CE-A746-405E0ACF444D}" type="slidenum">
              <a:rPr kumimoji="0" lang="en-GB" sz="975"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742969" rtl="0" eaLnBrk="1" fontAlgn="auto" latinLnBrk="0" hangingPunct="1">
                <a:lnSpc>
                  <a:spcPct val="100000"/>
                </a:lnSpc>
                <a:spcBef>
                  <a:spcPts val="0"/>
                </a:spcBef>
                <a:spcAft>
                  <a:spcPts val="0"/>
                </a:spcAft>
                <a:buClrTx/>
                <a:buSzTx/>
                <a:buFontTx/>
                <a:buNone/>
                <a:tabLst/>
                <a:defRPr/>
              </a:pPr>
              <a:t>15</a:t>
            </a:fld>
            <a:endParaRPr kumimoji="0" lang="en-GB" sz="97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Rounded Corners 161">
            <a:extLst>
              <a:ext uri="{FF2B5EF4-FFF2-40B4-BE49-F238E27FC236}">
                <a16:creationId xmlns:a16="http://schemas.microsoft.com/office/drawing/2014/main" id="{63AA2433-9A55-43E7-B595-6FE2701A6364}"/>
              </a:ext>
            </a:extLst>
          </p:cNvPr>
          <p:cNvSpPr/>
          <p:nvPr/>
        </p:nvSpPr>
        <p:spPr>
          <a:xfrm>
            <a:off x="263576" y="3898735"/>
            <a:ext cx="11509463" cy="2195494"/>
          </a:xfrm>
          <a:prstGeom prst="roundRect">
            <a:avLst>
              <a:gd name="adj" fmla="val 5183"/>
            </a:avLst>
          </a:prstGeom>
          <a:solidFill>
            <a:schemeClr val="accent1">
              <a:lumMod val="75000"/>
            </a:schemeClr>
          </a:solidFill>
          <a:ln w="12700" cap="flat" cmpd="sng" algn="ctr">
            <a:noFill/>
            <a:prstDash val="solid"/>
            <a:miter lim="800000"/>
          </a:ln>
          <a:effectLst/>
        </p:spPr>
        <p:txBody>
          <a:bodyPr lIns="29250" tIns="0" rIns="29250" rtlCol="0" anchor="t"/>
          <a:lstStyle/>
          <a:p>
            <a:pPr marL="0" marR="0" lvl="0" indent="0" algn="ctr" defTabSz="743017" eaLnBrk="1" fontAlgn="auto" latinLnBrk="0" hangingPunct="1">
              <a:lnSpc>
                <a:spcPct val="100000"/>
              </a:lnSpc>
              <a:spcBef>
                <a:spcPts val="0"/>
              </a:spcBef>
              <a:spcAft>
                <a:spcPts val="0"/>
              </a:spcAft>
              <a:buClrTx/>
              <a:buSzTx/>
              <a:buFontTx/>
              <a:buNone/>
              <a:tabLst/>
              <a:defRPr/>
            </a:pPr>
            <a:r>
              <a:rPr kumimoji="0" lang="en-GB" sz="1625" b="1" i="0" u="none" strike="noStrike" kern="0" cap="none" spc="0" normalizeH="0" baseline="0" noProof="0">
                <a:ln>
                  <a:noFill/>
                </a:ln>
                <a:solidFill>
                  <a:schemeClr val="bg1"/>
                </a:solidFill>
                <a:effectLst/>
                <a:uLnTx/>
                <a:uFillTx/>
                <a:latin typeface="Arial" panose="020B0604020202020204"/>
                <a:ea typeface="+mn-ea"/>
                <a:cs typeface="+mn-cs"/>
              </a:rPr>
              <a:t>Technical RFI feedback</a:t>
            </a:r>
          </a:p>
        </p:txBody>
      </p:sp>
      <p:grpSp>
        <p:nvGrpSpPr>
          <p:cNvPr id="67" name="Group 66">
            <a:extLst>
              <a:ext uri="{FF2B5EF4-FFF2-40B4-BE49-F238E27FC236}">
                <a16:creationId xmlns:a16="http://schemas.microsoft.com/office/drawing/2014/main" id="{1BA7BB00-2CD1-4CCE-A010-AAC1353F6D5D}"/>
              </a:ext>
            </a:extLst>
          </p:cNvPr>
          <p:cNvGrpSpPr/>
          <p:nvPr/>
        </p:nvGrpSpPr>
        <p:grpSpPr>
          <a:xfrm>
            <a:off x="263576" y="1371476"/>
            <a:ext cx="11509463" cy="2195488"/>
            <a:chOff x="1385987" y="1258052"/>
            <a:chExt cx="9420031" cy="2309347"/>
          </a:xfrm>
        </p:grpSpPr>
        <p:sp>
          <p:nvSpPr>
            <p:cNvPr id="72" name="Rectangle: Rounded Corners 50">
              <a:extLst>
                <a:ext uri="{FF2B5EF4-FFF2-40B4-BE49-F238E27FC236}">
                  <a16:creationId xmlns:a16="http://schemas.microsoft.com/office/drawing/2014/main" id="{E5D15B69-8A88-4CD1-9E88-715220ADEF9F}"/>
                </a:ext>
              </a:extLst>
            </p:cNvPr>
            <p:cNvSpPr/>
            <p:nvPr/>
          </p:nvSpPr>
          <p:spPr>
            <a:xfrm>
              <a:off x="1385987" y="1258052"/>
              <a:ext cx="9420031" cy="2309347"/>
            </a:xfrm>
            <a:prstGeom prst="roundRect">
              <a:avLst>
                <a:gd name="adj" fmla="val 5183"/>
              </a:avLst>
            </a:prstGeom>
            <a:solidFill>
              <a:schemeClr val="accent5">
                <a:lumMod val="60000"/>
                <a:lumOff val="40000"/>
              </a:schemeClr>
            </a:solidFill>
            <a:ln w="12700" cap="flat" cmpd="sng" algn="ctr">
              <a:noFill/>
              <a:prstDash val="solid"/>
              <a:miter lim="800000"/>
            </a:ln>
            <a:effectLst/>
          </p:spPr>
          <p:txBody>
            <a:bodyPr lIns="29250" tIns="0" rIns="29250" rtlCol="0" anchor="t"/>
            <a:lstStyle/>
            <a:p>
              <a:pPr marL="0" marR="0" lvl="0" indent="0" algn="ctr" defTabSz="743017" eaLnBrk="1" fontAlgn="auto" latinLnBrk="0" hangingPunct="1">
                <a:lnSpc>
                  <a:spcPct val="100000"/>
                </a:lnSpc>
                <a:spcBef>
                  <a:spcPts val="0"/>
                </a:spcBef>
                <a:spcAft>
                  <a:spcPts val="0"/>
                </a:spcAft>
                <a:buClrTx/>
                <a:buSzTx/>
                <a:buFontTx/>
                <a:buNone/>
                <a:tabLst/>
                <a:defRPr/>
              </a:pPr>
              <a:r>
                <a:rPr kumimoji="0" lang="en-GB" sz="1625" b="1" i="0" u="none" strike="noStrike" kern="0" cap="none" spc="0" normalizeH="0" baseline="0" noProof="0">
                  <a:ln>
                    <a:noFill/>
                  </a:ln>
                  <a:solidFill>
                    <a:schemeClr val="bg1"/>
                  </a:solidFill>
                  <a:effectLst/>
                  <a:uLnTx/>
                  <a:uFillTx/>
                  <a:latin typeface="Arial" panose="020B0604020202020204"/>
                  <a:ea typeface="+mn-ea"/>
                  <a:cs typeface="+mn-cs"/>
                </a:rPr>
                <a:t>Commercial RFI feedback</a:t>
              </a:r>
            </a:p>
          </p:txBody>
        </p:sp>
        <p:sp>
          <p:nvSpPr>
            <p:cNvPr id="77" name="TextBox 76">
              <a:extLst>
                <a:ext uri="{FF2B5EF4-FFF2-40B4-BE49-F238E27FC236}">
                  <a16:creationId xmlns:a16="http://schemas.microsoft.com/office/drawing/2014/main" id="{29440DAC-AC09-4509-855B-BF5D47EC0CD7}"/>
                </a:ext>
              </a:extLst>
            </p:cNvPr>
            <p:cNvSpPr txBox="1"/>
            <p:nvPr/>
          </p:nvSpPr>
          <p:spPr>
            <a:xfrm>
              <a:off x="4634166" y="1739605"/>
              <a:ext cx="2876464" cy="698232"/>
            </a:xfrm>
            <a:prstGeom prst="roundRect">
              <a:avLst/>
            </a:prstGeom>
            <a:solidFill>
              <a:schemeClr val="accent5"/>
            </a:solidFill>
            <a:ln>
              <a:noFill/>
            </a:ln>
            <a:effectLst>
              <a:outerShdw blurRad="50800" dist="38100" dir="10800000" algn="r" rotWithShape="0">
                <a:prstClr val="black">
                  <a:alpha val="40000"/>
                </a:prstClr>
              </a:outerShdw>
            </a:effectLst>
          </p:spPr>
          <p:txBody>
            <a:bodyPr spcFirstLastPara="0" vert="horz" wrap="square" lIns="672800" tIns="37148" rIns="37148" bIns="37148" numCol="1" spcCol="1270" anchor="ctr" anchorCtr="0">
              <a:noAutofit/>
            </a:bodyPr>
            <a:lstStyle/>
            <a:p>
              <a:pPr marL="182563" marR="0" lvl="0" defTabSz="650111" eaLnBrk="1" fontAlgn="auto" latinLnBrk="0" hangingPunct="1">
                <a:lnSpc>
                  <a:spcPct val="90000"/>
                </a:lnSpc>
                <a:spcBef>
                  <a:spcPct val="0"/>
                </a:spcBef>
                <a:spcAft>
                  <a:spcPct val="35000"/>
                </a:spcAft>
                <a:buClrTx/>
                <a:buSzTx/>
                <a:buFontTx/>
                <a:buNone/>
                <a:tabLst/>
                <a:defRPr/>
              </a:pPr>
              <a:r>
                <a:rPr kumimoji="0" lang="en-GB" sz="1300" b="1" i="0" u="none" strike="noStrike" kern="0" cap="none" spc="0" normalizeH="0" baseline="0" noProof="0">
                  <a:ln>
                    <a:noFill/>
                  </a:ln>
                  <a:solidFill>
                    <a:srgbClr val="FFFFFF"/>
                  </a:solidFill>
                  <a:effectLst/>
                  <a:uLnTx/>
                  <a:uFillTx/>
                  <a:latin typeface="Arial" panose="020B0604020202020204"/>
                  <a:ea typeface="+mn-ea"/>
                  <a:cs typeface="+mn-cs"/>
                </a:rPr>
                <a:t>Collaboration &amp; partnership</a:t>
              </a:r>
            </a:p>
          </p:txBody>
        </p:sp>
        <p:sp>
          <p:nvSpPr>
            <p:cNvPr id="81" name="TextBox 80">
              <a:extLst>
                <a:ext uri="{FF2B5EF4-FFF2-40B4-BE49-F238E27FC236}">
                  <a16:creationId xmlns:a16="http://schemas.microsoft.com/office/drawing/2014/main" id="{E4AAD9D0-22B4-431A-9986-A41EA537BC0E}"/>
                </a:ext>
              </a:extLst>
            </p:cNvPr>
            <p:cNvSpPr txBox="1"/>
            <p:nvPr/>
          </p:nvSpPr>
          <p:spPr>
            <a:xfrm>
              <a:off x="1579183" y="1739605"/>
              <a:ext cx="2962271" cy="698232"/>
            </a:xfrm>
            <a:prstGeom prst="roundRect">
              <a:avLst/>
            </a:prstGeom>
            <a:solidFill>
              <a:schemeClr val="accent5"/>
            </a:solidFill>
            <a:ln>
              <a:noFill/>
            </a:ln>
            <a:effectLst>
              <a:outerShdw blurRad="50800" dist="38100" dir="10800000" algn="r" rotWithShape="0">
                <a:prstClr val="black">
                  <a:alpha val="40000"/>
                </a:prstClr>
              </a:outerShdw>
            </a:effectLst>
          </p:spPr>
          <p:txBody>
            <a:bodyPr spcFirstLastPara="0" vert="horz" wrap="square" lIns="672800" tIns="37148" rIns="37148" bIns="37148" numCol="1" spcCol="1270" anchor="ctr" anchorCtr="0">
              <a:noAutofit/>
            </a:bodyPr>
            <a:lstStyle/>
            <a:p>
              <a:pPr marL="182563" marR="0" lvl="0" defTabSz="650111" eaLnBrk="1" fontAlgn="auto" latinLnBrk="0" hangingPunct="1">
                <a:lnSpc>
                  <a:spcPct val="90000"/>
                </a:lnSpc>
                <a:spcBef>
                  <a:spcPct val="0"/>
                </a:spcBef>
                <a:spcAft>
                  <a:spcPct val="35000"/>
                </a:spcAft>
                <a:buClrTx/>
                <a:buSzTx/>
                <a:buFontTx/>
                <a:buNone/>
                <a:tabLst/>
                <a:defRPr/>
              </a:pPr>
              <a:r>
                <a:rPr kumimoji="0" lang="en-GB" sz="1300" b="1" i="0" u="none" strike="noStrike" kern="0" cap="none" spc="0" normalizeH="0" baseline="0" noProof="0">
                  <a:ln>
                    <a:noFill/>
                  </a:ln>
                  <a:solidFill>
                    <a:srgbClr val="FFFFFF"/>
                  </a:solidFill>
                  <a:effectLst/>
                  <a:uLnTx/>
                  <a:uFillTx/>
                  <a:latin typeface="Arial" panose="020B0604020202020204"/>
                  <a:ea typeface="+mn-ea"/>
                  <a:cs typeface="+mn-cs"/>
                </a:rPr>
                <a:t>Develop a robust and deliverable programme</a:t>
              </a:r>
            </a:p>
          </p:txBody>
        </p:sp>
        <p:sp>
          <p:nvSpPr>
            <p:cNvPr id="83" name="TextBox 82">
              <a:extLst>
                <a:ext uri="{FF2B5EF4-FFF2-40B4-BE49-F238E27FC236}">
                  <a16:creationId xmlns:a16="http://schemas.microsoft.com/office/drawing/2014/main" id="{F60FE589-1566-41EA-930E-2EEC58334A7E}"/>
                </a:ext>
              </a:extLst>
            </p:cNvPr>
            <p:cNvSpPr txBox="1"/>
            <p:nvPr/>
          </p:nvSpPr>
          <p:spPr>
            <a:xfrm>
              <a:off x="7603588" y="1739611"/>
              <a:ext cx="2993189" cy="674479"/>
            </a:xfrm>
            <a:prstGeom prst="roundRect">
              <a:avLst/>
            </a:prstGeom>
            <a:solidFill>
              <a:schemeClr val="accent5"/>
            </a:solidFill>
            <a:ln>
              <a:noFill/>
            </a:ln>
            <a:effectLst>
              <a:outerShdw blurRad="50800" dist="38100" dir="10800000" algn="r" rotWithShape="0">
                <a:prstClr val="black">
                  <a:alpha val="40000"/>
                </a:prstClr>
              </a:outerShdw>
            </a:effectLst>
          </p:spPr>
          <p:txBody>
            <a:bodyPr spcFirstLastPara="0" vert="horz" wrap="square" lIns="672800" tIns="37148" rIns="37148" bIns="37148" numCol="1" spcCol="1270" anchor="ctr" anchorCtr="0">
              <a:noAutofit/>
            </a:bodyPr>
            <a:lstStyle/>
            <a:p>
              <a:pPr marL="182563" marR="0" lvl="0" defTabSz="650111" eaLnBrk="1" fontAlgn="auto" latinLnBrk="0" hangingPunct="1">
                <a:lnSpc>
                  <a:spcPct val="90000"/>
                </a:lnSpc>
                <a:spcBef>
                  <a:spcPct val="0"/>
                </a:spcBef>
                <a:spcAft>
                  <a:spcPct val="35000"/>
                </a:spcAft>
                <a:buClrTx/>
                <a:buSzTx/>
                <a:buFontTx/>
                <a:buNone/>
                <a:tabLst/>
                <a:defRPr/>
              </a:pPr>
              <a:r>
                <a:rPr kumimoji="0" lang="en-GB" sz="1300" b="1" i="0" u="none" strike="noStrike" kern="0" cap="none" spc="0" normalizeH="0" baseline="0" noProof="0">
                  <a:ln>
                    <a:noFill/>
                  </a:ln>
                  <a:solidFill>
                    <a:srgbClr val="FFFFFF"/>
                  </a:solidFill>
                  <a:effectLst/>
                  <a:uLnTx/>
                  <a:uFillTx/>
                  <a:latin typeface="Arial" panose="020B0604020202020204"/>
                  <a:ea typeface="+mn-ea"/>
                  <a:cs typeface="+mn-cs"/>
                </a:rPr>
                <a:t>Create the ecosystem and then scale</a:t>
              </a:r>
            </a:p>
          </p:txBody>
        </p:sp>
        <p:sp>
          <p:nvSpPr>
            <p:cNvPr id="85" name="Oval 84">
              <a:extLst>
                <a:ext uri="{FF2B5EF4-FFF2-40B4-BE49-F238E27FC236}">
                  <a16:creationId xmlns:a16="http://schemas.microsoft.com/office/drawing/2014/main" id="{7BB95C9E-2481-4FC8-BB9E-758821D5BE85}"/>
                </a:ext>
              </a:extLst>
            </p:cNvPr>
            <p:cNvSpPr/>
            <p:nvPr/>
          </p:nvSpPr>
          <p:spPr>
            <a:xfrm>
              <a:off x="1584555" y="1763572"/>
              <a:ext cx="585000" cy="658541"/>
            </a:xfrm>
            <a:prstGeom prst="ellipse">
              <a:avLst/>
            </a:prstGeom>
            <a:solidFill>
              <a:srgbClr val="FFFFFF">
                <a:hueOff val="0"/>
                <a:satOff val="0"/>
                <a:lumOff val="0"/>
                <a:alphaOff val="0"/>
              </a:srgbClr>
            </a:solidFill>
            <a:ln w="6350" cap="flat" cmpd="sng" algn="ctr">
              <a:noFill/>
              <a:prstDash val="solid"/>
              <a:miter lim="800000"/>
            </a:ln>
            <a:effectLst/>
          </p:spPr>
        </p:sp>
        <p:sp>
          <p:nvSpPr>
            <p:cNvPr id="87" name="Oval 86">
              <a:extLst>
                <a:ext uri="{FF2B5EF4-FFF2-40B4-BE49-F238E27FC236}">
                  <a16:creationId xmlns:a16="http://schemas.microsoft.com/office/drawing/2014/main" id="{57DF2A24-C3FC-4DA6-8CE7-13BCF61A46A7}"/>
                </a:ext>
              </a:extLst>
            </p:cNvPr>
            <p:cNvSpPr/>
            <p:nvPr/>
          </p:nvSpPr>
          <p:spPr>
            <a:xfrm>
              <a:off x="4643971" y="1737923"/>
              <a:ext cx="542586" cy="665052"/>
            </a:xfrm>
            <a:prstGeom prst="ellipse">
              <a:avLst/>
            </a:prstGeom>
            <a:solidFill>
              <a:srgbClr val="FFFFFF">
                <a:hueOff val="0"/>
                <a:satOff val="0"/>
                <a:lumOff val="0"/>
                <a:alphaOff val="0"/>
              </a:srgbClr>
            </a:solidFill>
            <a:ln w="6350" cap="flat" cmpd="sng" algn="ctr">
              <a:noFill/>
              <a:prstDash val="solid"/>
              <a:miter lim="800000"/>
            </a:ln>
            <a:effectLst/>
          </p:spPr>
        </p:sp>
        <p:sp>
          <p:nvSpPr>
            <p:cNvPr id="88" name="Oval 87">
              <a:extLst>
                <a:ext uri="{FF2B5EF4-FFF2-40B4-BE49-F238E27FC236}">
                  <a16:creationId xmlns:a16="http://schemas.microsoft.com/office/drawing/2014/main" id="{94D8C078-7B5E-445C-9DC6-010FDA1AB274}"/>
                </a:ext>
              </a:extLst>
            </p:cNvPr>
            <p:cNvSpPr/>
            <p:nvPr/>
          </p:nvSpPr>
          <p:spPr>
            <a:xfrm>
              <a:off x="7661969" y="1763572"/>
              <a:ext cx="556273" cy="658541"/>
            </a:xfrm>
            <a:prstGeom prst="ellipse">
              <a:avLst/>
            </a:prstGeom>
            <a:solidFill>
              <a:srgbClr val="FFFFFF">
                <a:hueOff val="0"/>
                <a:satOff val="0"/>
                <a:lumOff val="0"/>
                <a:alphaOff val="0"/>
              </a:srgbClr>
            </a:solidFill>
            <a:ln w="6350" cap="flat" cmpd="sng" algn="ctr">
              <a:noFill/>
              <a:prstDash val="solid"/>
              <a:miter lim="800000"/>
            </a:ln>
            <a:effectLst/>
          </p:spPr>
        </p:sp>
        <p:grpSp>
          <p:nvGrpSpPr>
            <p:cNvPr id="89" name="Group 88">
              <a:extLst>
                <a:ext uri="{FF2B5EF4-FFF2-40B4-BE49-F238E27FC236}">
                  <a16:creationId xmlns:a16="http://schemas.microsoft.com/office/drawing/2014/main" id="{D13BF094-9AE5-4B50-A8FA-2FECA0946DE3}"/>
                </a:ext>
              </a:extLst>
            </p:cNvPr>
            <p:cNvGrpSpPr/>
            <p:nvPr/>
          </p:nvGrpSpPr>
          <p:grpSpPr>
            <a:xfrm>
              <a:off x="1564057" y="2813766"/>
              <a:ext cx="2946228" cy="681251"/>
              <a:chOff x="723999" y="-1384327"/>
              <a:chExt cx="9060600" cy="997725"/>
            </a:xfrm>
            <a:solidFill>
              <a:srgbClr val="777C8E"/>
            </a:solidFill>
          </p:grpSpPr>
          <p:sp>
            <p:nvSpPr>
              <p:cNvPr id="107" name="Rounded Rectangle 48">
                <a:extLst>
                  <a:ext uri="{FF2B5EF4-FFF2-40B4-BE49-F238E27FC236}">
                    <a16:creationId xmlns:a16="http://schemas.microsoft.com/office/drawing/2014/main" id="{E186936C-1B8C-4DD6-8930-FF9EA2E8697C}"/>
                  </a:ext>
                </a:extLst>
              </p:cNvPr>
              <p:cNvSpPr/>
              <p:nvPr/>
            </p:nvSpPr>
            <p:spPr>
              <a:xfrm>
                <a:off x="723999" y="-1384327"/>
                <a:ext cx="9060600" cy="997723"/>
              </a:xfrm>
              <a:prstGeom prst="roundRect">
                <a:avLst/>
              </a:prstGeom>
              <a:solidFill>
                <a:schemeClr val="accent5"/>
              </a:solidFill>
              <a:ln>
                <a:noFill/>
              </a:ln>
              <a:effectLst>
                <a:outerShdw blurRad="50800" dist="38100" dir="10800000" algn="r" rotWithShape="0">
                  <a:prstClr val="black">
                    <a:alpha val="40000"/>
                  </a:prstClr>
                </a:outerShdw>
              </a:effectLst>
            </p:spPr>
            <p:txBody>
              <a:bodyPr/>
              <a:lstStyle/>
              <a:p>
                <a:endParaRPr lang="en-GB"/>
              </a:p>
            </p:txBody>
          </p:sp>
          <p:sp>
            <p:nvSpPr>
              <p:cNvPr id="108" name="TextBox 107">
                <a:extLst>
                  <a:ext uri="{FF2B5EF4-FFF2-40B4-BE49-F238E27FC236}">
                    <a16:creationId xmlns:a16="http://schemas.microsoft.com/office/drawing/2014/main" id="{791970C8-27E9-46C7-8AD4-8F57F8328013}"/>
                  </a:ext>
                </a:extLst>
              </p:cNvPr>
              <p:cNvSpPr txBox="1"/>
              <p:nvPr/>
            </p:nvSpPr>
            <p:spPr>
              <a:xfrm>
                <a:off x="1155561" y="-1384327"/>
                <a:ext cx="7297772" cy="997725"/>
              </a:xfrm>
              <a:prstGeom prst="rect">
                <a:avLst/>
              </a:prstGeom>
              <a:solidFill>
                <a:schemeClr val="accent5"/>
              </a:solidFill>
              <a:ln>
                <a:noFill/>
              </a:ln>
              <a:effectLst/>
            </p:spPr>
            <p:txBody>
              <a:bodyPr spcFirstLastPara="0" vert="horz" wrap="square" lIns="672800" tIns="37148" rIns="37148" bIns="37148" numCol="1" spcCol="1270" anchor="ctr" anchorCtr="0">
                <a:noAutofit/>
              </a:bodyPr>
              <a:lstStyle/>
              <a:p>
                <a:pPr marR="0" lvl="0" defTabSz="650111" eaLnBrk="1" fontAlgn="auto" latinLnBrk="0" hangingPunct="1">
                  <a:lnSpc>
                    <a:spcPct val="90000"/>
                  </a:lnSpc>
                  <a:spcBef>
                    <a:spcPct val="0"/>
                  </a:spcBef>
                  <a:spcAft>
                    <a:spcPct val="35000"/>
                  </a:spcAft>
                  <a:buClrTx/>
                  <a:buSzTx/>
                  <a:buFontTx/>
                  <a:buNone/>
                  <a:tabLst/>
                  <a:defRPr/>
                </a:pPr>
                <a:r>
                  <a:rPr kumimoji="0" lang="en-GB" sz="1300" b="1" i="0" u="none" strike="noStrike" kern="0" cap="none" spc="0" normalizeH="0" baseline="0" noProof="0">
                    <a:ln>
                      <a:noFill/>
                    </a:ln>
                    <a:solidFill>
                      <a:srgbClr val="FFFFFF"/>
                    </a:solidFill>
                    <a:effectLst/>
                    <a:uLnTx/>
                    <a:uFillTx/>
                    <a:latin typeface="Arial" panose="020B0604020202020204"/>
                    <a:ea typeface="+mn-ea"/>
                    <a:cs typeface="+mn-cs"/>
                  </a:rPr>
                  <a:t>Determine scale of process change across MOD</a:t>
                </a:r>
              </a:p>
            </p:txBody>
          </p:sp>
        </p:grpSp>
        <p:grpSp>
          <p:nvGrpSpPr>
            <p:cNvPr id="96" name="Group 95">
              <a:extLst>
                <a:ext uri="{FF2B5EF4-FFF2-40B4-BE49-F238E27FC236}">
                  <a16:creationId xmlns:a16="http://schemas.microsoft.com/office/drawing/2014/main" id="{333CDA0B-819B-47C3-8AD9-7F3C6B7AD965}"/>
                </a:ext>
              </a:extLst>
            </p:cNvPr>
            <p:cNvGrpSpPr/>
            <p:nvPr/>
          </p:nvGrpSpPr>
          <p:grpSpPr>
            <a:xfrm>
              <a:off x="4603724" y="2791245"/>
              <a:ext cx="5987891" cy="703771"/>
              <a:chOff x="-8662280" y="1652755"/>
              <a:chExt cx="18414693" cy="1055688"/>
            </a:xfrm>
            <a:solidFill>
              <a:srgbClr val="777C8E"/>
            </a:solidFill>
          </p:grpSpPr>
          <p:sp>
            <p:nvSpPr>
              <p:cNvPr id="105" name="TextBox 104">
                <a:extLst>
                  <a:ext uri="{FF2B5EF4-FFF2-40B4-BE49-F238E27FC236}">
                    <a16:creationId xmlns:a16="http://schemas.microsoft.com/office/drawing/2014/main" id="{B9FC2974-13A7-4F97-9513-63B9F638F9C2}"/>
                  </a:ext>
                </a:extLst>
              </p:cNvPr>
              <p:cNvSpPr txBox="1"/>
              <p:nvPr/>
            </p:nvSpPr>
            <p:spPr>
              <a:xfrm>
                <a:off x="547396" y="1686536"/>
                <a:ext cx="9205017" cy="1021907"/>
              </a:xfrm>
              <a:prstGeom prst="roundRect">
                <a:avLst/>
              </a:prstGeom>
              <a:solidFill>
                <a:schemeClr val="accent5"/>
              </a:solidFill>
              <a:ln>
                <a:noFill/>
              </a:ln>
              <a:effectLst>
                <a:outerShdw blurRad="50800" dist="38100" dir="10800000" algn="r" rotWithShape="0">
                  <a:prstClr val="black">
                    <a:alpha val="40000"/>
                  </a:prstClr>
                </a:outerShdw>
              </a:effectLst>
            </p:spPr>
            <p:txBody>
              <a:bodyPr spcFirstLastPara="0" vert="horz" wrap="square" lIns="672800" tIns="37148" rIns="37148" bIns="37148" numCol="1" spcCol="1270" anchor="ctr" anchorCtr="0">
                <a:noAutofit/>
              </a:bodyPr>
              <a:lstStyle/>
              <a:p>
                <a:pPr marL="182563" marR="0" lvl="0" defTabSz="650111" eaLnBrk="1" fontAlgn="auto" latinLnBrk="0" hangingPunct="1">
                  <a:lnSpc>
                    <a:spcPct val="90000"/>
                  </a:lnSpc>
                  <a:spcBef>
                    <a:spcPct val="0"/>
                  </a:spcBef>
                  <a:spcAft>
                    <a:spcPct val="35000"/>
                  </a:spcAft>
                  <a:buClrTx/>
                  <a:buSzTx/>
                  <a:buFontTx/>
                  <a:buNone/>
                  <a:tabLst/>
                  <a:defRPr/>
                </a:pPr>
                <a:r>
                  <a:rPr kumimoji="0" lang="en-GB" sz="1300" b="1" i="0" u="none" strike="noStrike" kern="0" cap="none" spc="0" normalizeH="0" baseline="0" noProof="0">
                    <a:ln>
                      <a:noFill/>
                    </a:ln>
                    <a:solidFill>
                      <a:srgbClr val="FFFFFF"/>
                    </a:solidFill>
                    <a:effectLst/>
                    <a:uLnTx/>
                    <a:uFillTx/>
                    <a:latin typeface="Arial" panose="020B0604020202020204"/>
                    <a:ea typeface="+mn-ea"/>
                    <a:cs typeface="+mn-cs"/>
                  </a:rPr>
                  <a:t>Ensure alignment across Defence</a:t>
                </a:r>
              </a:p>
            </p:txBody>
          </p:sp>
          <p:sp>
            <p:nvSpPr>
              <p:cNvPr id="106" name="TextBox 105">
                <a:extLst>
                  <a:ext uri="{FF2B5EF4-FFF2-40B4-BE49-F238E27FC236}">
                    <a16:creationId xmlns:a16="http://schemas.microsoft.com/office/drawing/2014/main" id="{6C668AF7-CA2B-42B5-954F-65690ED0FCCF}"/>
                  </a:ext>
                </a:extLst>
              </p:cNvPr>
              <p:cNvSpPr txBox="1"/>
              <p:nvPr/>
            </p:nvSpPr>
            <p:spPr>
              <a:xfrm>
                <a:off x="-8662280" y="1652755"/>
                <a:ext cx="8846051" cy="1047381"/>
              </a:xfrm>
              <a:prstGeom prst="roundRect">
                <a:avLst/>
              </a:prstGeom>
              <a:solidFill>
                <a:schemeClr val="accent5"/>
              </a:solidFill>
              <a:ln>
                <a:noFill/>
              </a:ln>
              <a:effectLst>
                <a:outerShdw blurRad="50800" dist="38100" dir="10800000" algn="r" rotWithShape="0">
                  <a:prstClr val="black">
                    <a:alpha val="40000"/>
                  </a:prstClr>
                </a:outerShdw>
              </a:effectLst>
            </p:spPr>
            <p:txBody>
              <a:bodyPr spcFirstLastPara="0" vert="horz" wrap="square" lIns="672800" tIns="37148" rIns="37148" bIns="37148" numCol="1" spcCol="1270" anchor="ctr" anchorCtr="0">
                <a:noAutofit/>
              </a:bodyPr>
              <a:lstStyle/>
              <a:p>
                <a:pPr marL="182563" marR="0" lvl="0" defTabSz="650111" eaLnBrk="1" fontAlgn="auto" latinLnBrk="0" hangingPunct="1">
                  <a:lnSpc>
                    <a:spcPct val="90000"/>
                  </a:lnSpc>
                  <a:spcBef>
                    <a:spcPct val="0"/>
                  </a:spcBef>
                  <a:spcAft>
                    <a:spcPct val="35000"/>
                  </a:spcAft>
                  <a:buClrTx/>
                  <a:buSzTx/>
                  <a:buFontTx/>
                  <a:buNone/>
                  <a:tabLst/>
                  <a:defRPr/>
                </a:pPr>
                <a:r>
                  <a:rPr kumimoji="0" lang="en-GB" sz="1300" b="1" i="0" u="none" strike="noStrike" kern="0" cap="none" spc="0" normalizeH="0" baseline="0" noProof="0">
                    <a:ln>
                      <a:noFill/>
                    </a:ln>
                    <a:solidFill>
                      <a:srgbClr val="FFFFFF"/>
                    </a:solidFill>
                    <a:effectLst/>
                    <a:uLnTx/>
                    <a:uFillTx/>
                    <a:latin typeface="Arial" panose="020B0604020202020204"/>
                    <a:ea typeface="+mn-ea"/>
                    <a:cs typeface="+mn-cs"/>
                  </a:rPr>
                  <a:t>Commercial and procurement</a:t>
                </a:r>
              </a:p>
            </p:txBody>
          </p:sp>
        </p:grpSp>
        <p:sp>
          <p:nvSpPr>
            <p:cNvPr id="97" name="Oval 96">
              <a:extLst>
                <a:ext uri="{FF2B5EF4-FFF2-40B4-BE49-F238E27FC236}">
                  <a16:creationId xmlns:a16="http://schemas.microsoft.com/office/drawing/2014/main" id="{7F532D3B-A9A6-4296-A126-2BAAF1B1328F}"/>
                </a:ext>
              </a:extLst>
            </p:cNvPr>
            <p:cNvSpPr/>
            <p:nvPr/>
          </p:nvSpPr>
          <p:spPr>
            <a:xfrm>
              <a:off x="1583675" y="2845910"/>
              <a:ext cx="585000" cy="591434"/>
            </a:xfrm>
            <a:prstGeom prst="ellipse">
              <a:avLst/>
            </a:prstGeom>
            <a:solidFill>
              <a:srgbClr val="FFFFFF">
                <a:hueOff val="0"/>
                <a:satOff val="0"/>
                <a:lumOff val="0"/>
                <a:alphaOff val="0"/>
              </a:srgbClr>
            </a:solidFill>
            <a:ln w="6350" cap="flat" cmpd="sng" algn="ctr">
              <a:noFill/>
              <a:prstDash val="solid"/>
              <a:miter lim="800000"/>
            </a:ln>
            <a:effectLst/>
          </p:spPr>
        </p:sp>
        <p:sp>
          <p:nvSpPr>
            <p:cNvPr id="99" name="Oval 98">
              <a:extLst>
                <a:ext uri="{FF2B5EF4-FFF2-40B4-BE49-F238E27FC236}">
                  <a16:creationId xmlns:a16="http://schemas.microsoft.com/office/drawing/2014/main" id="{2C3D8B57-6A49-48AB-AE04-6EF627622FA5}"/>
                </a:ext>
              </a:extLst>
            </p:cNvPr>
            <p:cNvSpPr/>
            <p:nvPr/>
          </p:nvSpPr>
          <p:spPr>
            <a:xfrm>
              <a:off x="4616125" y="2850511"/>
              <a:ext cx="551483" cy="591434"/>
            </a:xfrm>
            <a:prstGeom prst="ellipse">
              <a:avLst/>
            </a:prstGeom>
            <a:solidFill>
              <a:srgbClr val="FFFFFF">
                <a:hueOff val="0"/>
                <a:satOff val="0"/>
                <a:lumOff val="0"/>
                <a:alphaOff val="0"/>
              </a:srgbClr>
            </a:solidFill>
            <a:ln w="6350" cap="flat" cmpd="sng" algn="ctr">
              <a:solidFill>
                <a:srgbClr val="3876BE"/>
              </a:solidFill>
              <a:prstDash val="solid"/>
              <a:miter lim="800000"/>
            </a:ln>
            <a:effectLst/>
          </p:spPr>
        </p:sp>
        <p:sp>
          <p:nvSpPr>
            <p:cNvPr id="100" name="Oval 99">
              <a:extLst>
                <a:ext uri="{FF2B5EF4-FFF2-40B4-BE49-F238E27FC236}">
                  <a16:creationId xmlns:a16="http://schemas.microsoft.com/office/drawing/2014/main" id="{6FC9F694-E64F-44B6-8D3E-F7E422D8D402}"/>
                </a:ext>
              </a:extLst>
            </p:cNvPr>
            <p:cNvSpPr/>
            <p:nvPr/>
          </p:nvSpPr>
          <p:spPr>
            <a:xfrm>
              <a:off x="7661088" y="2845520"/>
              <a:ext cx="534925" cy="591434"/>
            </a:xfrm>
            <a:prstGeom prst="ellipse">
              <a:avLst/>
            </a:prstGeom>
            <a:solidFill>
              <a:srgbClr val="FFFFFF">
                <a:hueOff val="0"/>
                <a:satOff val="0"/>
                <a:lumOff val="0"/>
                <a:alphaOff val="0"/>
              </a:srgbClr>
            </a:solidFill>
            <a:ln w="6350" cap="flat" cmpd="sng" algn="ctr">
              <a:noFill/>
              <a:prstDash val="solid"/>
              <a:miter lim="800000"/>
            </a:ln>
            <a:effectLst/>
          </p:spPr>
        </p:sp>
      </p:grpSp>
      <p:grpSp>
        <p:nvGrpSpPr>
          <p:cNvPr id="109" name="Group 108">
            <a:extLst>
              <a:ext uri="{FF2B5EF4-FFF2-40B4-BE49-F238E27FC236}">
                <a16:creationId xmlns:a16="http://schemas.microsoft.com/office/drawing/2014/main" id="{96F2FC12-E1BC-48C9-884B-10CA70AEDC81}"/>
              </a:ext>
            </a:extLst>
          </p:cNvPr>
          <p:cNvGrpSpPr/>
          <p:nvPr/>
        </p:nvGrpSpPr>
        <p:grpSpPr>
          <a:xfrm>
            <a:off x="466836" y="4285423"/>
            <a:ext cx="3593513" cy="706538"/>
            <a:chOff x="723999" y="441827"/>
            <a:chExt cx="9217491" cy="1202798"/>
          </a:xfrm>
          <a:solidFill>
            <a:schemeClr val="accent5">
              <a:lumMod val="50000"/>
            </a:schemeClr>
          </a:solidFill>
          <a:effectLst>
            <a:outerShdw blurRad="50800" dist="38100" dir="10800000" algn="r" rotWithShape="0">
              <a:prstClr val="black">
                <a:alpha val="40000"/>
              </a:prstClr>
            </a:outerShdw>
          </a:effectLst>
        </p:grpSpPr>
        <p:sp>
          <p:nvSpPr>
            <p:cNvPr id="110" name="Rectangle 51">
              <a:extLst>
                <a:ext uri="{FF2B5EF4-FFF2-40B4-BE49-F238E27FC236}">
                  <a16:creationId xmlns:a16="http://schemas.microsoft.com/office/drawing/2014/main" id="{2BBC8721-2CDD-4FE4-8548-1428A023241E}"/>
                </a:ext>
              </a:extLst>
            </p:cNvPr>
            <p:cNvSpPr/>
            <p:nvPr/>
          </p:nvSpPr>
          <p:spPr>
            <a:xfrm>
              <a:off x="723999" y="441827"/>
              <a:ext cx="9217491" cy="1202798"/>
            </a:xfrm>
            <a:prstGeom prst="roundRect">
              <a:avLst/>
            </a:prstGeom>
            <a:grpFill/>
            <a:ln>
              <a:noFill/>
            </a:ln>
            <a:effectLst>
              <a:outerShdw blurRad="57150" dist="19050" dir="5400000" algn="ctr" rotWithShape="0">
                <a:srgbClr val="000000">
                  <a:alpha val="63000"/>
                </a:srgbClr>
              </a:outerShdw>
            </a:effectLst>
          </p:spPr>
        </p:sp>
        <p:sp>
          <p:nvSpPr>
            <p:cNvPr id="111" name="TextBox 110">
              <a:extLst>
                <a:ext uri="{FF2B5EF4-FFF2-40B4-BE49-F238E27FC236}">
                  <a16:creationId xmlns:a16="http://schemas.microsoft.com/office/drawing/2014/main" id="{3FB0A919-E0E9-4328-9C8D-3EF3E68841D9}"/>
                </a:ext>
              </a:extLst>
            </p:cNvPr>
            <p:cNvSpPr txBox="1"/>
            <p:nvPr/>
          </p:nvSpPr>
          <p:spPr>
            <a:xfrm>
              <a:off x="1178029" y="441827"/>
              <a:ext cx="8695003" cy="1202798"/>
            </a:xfrm>
            <a:prstGeom prst="roundRect">
              <a:avLst/>
            </a:prstGeom>
            <a:grpFill/>
            <a:ln>
              <a:noFill/>
            </a:ln>
            <a:effectLst/>
          </p:spPr>
          <p:txBody>
            <a:bodyPr spcFirstLastPara="0" vert="horz" wrap="square" lIns="672800" tIns="37148" rIns="37148" bIns="37148" numCol="1" spcCol="1270" anchor="ctr" anchorCtr="0">
              <a:noAutofit/>
            </a:bodyPr>
            <a:lstStyle/>
            <a:p>
              <a:pPr marL="0" marR="0" lvl="0" indent="0" algn="l" defTabSz="650111" rtl="0" eaLnBrk="1" fontAlgn="auto" latinLnBrk="0" hangingPunct="1">
                <a:lnSpc>
                  <a:spcPct val="90000"/>
                </a:lnSpc>
                <a:spcBef>
                  <a:spcPct val="0"/>
                </a:spcBef>
                <a:spcAft>
                  <a:spcPct val="35000"/>
                </a:spcAft>
                <a:buClrTx/>
                <a:buSzTx/>
                <a:buFontTx/>
                <a:buNone/>
                <a:tabLst/>
                <a:defRPr/>
              </a:pPr>
              <a:r>
                <a:rPr kumimoji="0" lang="en-GB" sz="1300" b="1" i="0" u="none" strike="noStrike" kern="0" cap="none" spc="0" normalizeH="0" baseline="0" noProof="0">
                  <a:ln>
                    <a:noFill/>
                  </a:ln>
                  <a:solidFill>
                    <a:srgbClr val="FFFFFF"/>
                  </a:solidFill>
                  <a:effectLst/>
                  <a:uLnTx/>
                  <a:uFillTx/>
                  <a:latin typeface="Arial" panose="020B0604020202020204"/>
                  <a:ea typeface="+mn-ea"/>
                  <a:cs typeface="+mn-cs"/>
                </a:rPr>
                <a:t>All epics can be satisfied by fully aggregated or fully disaggregated technical models</a:t>
              </a:r>
            </a:p>
          </p:txBody>
        </p:sp>
      </p:grpSp>
      <p:grpSp>
        <p:nvGrpSpPr>
          <p:cNvPr id="112" name="Group 111">
            <a:extLst>
              <a:ext uri="{FF2B5EF4-FFF2-40B4-BE49-F238E27FC236}">
                <a16:creationId xmlns:a16="http://schemas.microsoft.com/office/drawing/2014/main" id="{982289C3-1F33-4FBD-B15C-89BF518825A3}"/>
              </a:ext>
            </a:extLst>
          </p:cNvPr>
          <p:cNvGrpSpPr/>
          <p:nvPr/>
        </p:nvGrpSpPr>
        <p:grpSpPr>
          <a:xfrm>
            <a:off x="4181861" y="4285423"/>
            <a:ext cx="3526368" cy="706538"/>
            <a:chOff x="1103211" y="2009374"/>
            <a:chExt cx="8838278" cy="1197383"/>
          </a:xfrm>
          <a:solidFill>
            <a:schemeClr val="accent5">
              <a:lumMod val="50000"/>
            </a:schemeClr>
          </a:solidFill>
          <a:effectLst>
            <a:outerShdw blurRad="50800" dist="38100" dir="10800000" algn="r" rotWithShape="0">
              <a:prstClr val="black">
                <a:alpha val="40000"/>
              </a:prstClr>
            </a:outerShdw>
          </a:effectLst>
        </p:grpSpPr>
        <p:sp>
          <p:nvSpPr>
            <p:cNvPr id="117" name="Rectangle 54">
              <a:extLst>
                <a:ext uri="{FF2B5EF4-FFF2-40B4-BE49-F238E27FC236}">
                  <a16:creationId xmlns:a16="http://schemas.microsoft.com/office/drawing/2014/main" id="{661A2DBE-B3F8-47D9-A55E-7BDAAFBE5A4B}"/>
                </a:ext>
              </a:extLst>
            </p:cNvPr>
            <p:cNvSpPr/>
            <p:nvPr/>
          </p:nvSpPr>
          <p:spPr>
            <a:xfrm>
              <a:off x="1103211" y="2009374"/>
              <a:ext cx="8838278" cy="1197383"/>
            </a:xfrm>
            <a:prstGeom prst="roundRect">
              <a:avLst/>
            </a:prstGeom>
            <a:grpFill/>
            <a:ln>
              <a:noFill/>
            </a:ln>
            <a:effectLst>
              <a:outerShdw blurRad="57150" dist="19050" dir="5400000" algn="ctr" rotWithShape="0">
                <a:srgbClr val="000000">
                  <a:alpha val="63000"/>
                </a:srgbClr>
              </a:outerShdw>
            </a:effectLst>
          </p:spPr>
        </p:sp>
        <p:sp>
          <p:nvSpPr>
            <p:cNvPr id="118" name="TextBox 117">
              <a:extLst>
                <a:ext uri="{FF2B5EF4-FFF2-40B4-BE49-F238E27FC236}">
                  <a16:creationId xmlns:a16="http://schemas.microsoft.com/office/drawing/2014/main" id="{E309DD3E-9502-42FD-BF7F-CC851480E95C}"/>
                </a:ext>
              </a:extLst>
            </p:cNvPr>
            <p:cNvSpPr txBox="1"/>
            <p:nvPr/>
          </p:nvSpPr>
          <p:spPr>
            <a:xfrm>
              <a:off x="1487424" y="2009374"/>
              <a:ext cx="8141425" cy="1197383"/>
            </a:xfrm>
            <a:prstGeom prst="roundRect">
              <a:avLst/>
            </a:prstGeom>
            <a:grpFill/>
            <a:ln>
              <a:noFill/>
            </a:ln>
            <a:effectLst/>
          </p:spPr>
          <p:txBody>
            <a:bodyPr spcFirstLastPara="0" vert="horz" wrap="square" lIns="672800" tIns="37148" rIns="37148" bIns="37148" numCol="1" spcCol="1270" anchor="ctr" anchorCtr="0">
              <a:noAutofit/>
            </a:bodyPr>
            <a:lstStyle>
              <a:defPPr>
                <a:defRPr lang="en-US"/>
              </a:defPPr>
              <a:lvl1pPr marR="0" lvl="0" indent="0" defTabSz="650111" fontAlgn="auto">
                <a:lnSpc>
                  <a:spcPct val="90000"/>
                </a:lnSpc>
                <a:spcBef>
                  <a:spcPct val="0"/>
                </a:spcBef>
                <a:spcAft>
                  <a:spcPct val="35000"/>
                </a:spcAft>
                <a:buClrTx/>
                <a:buSzTx/>
                <a:buFontTx/>
                <a:buNone/>
                <a:tabLst/>
                <a:defRPr kumimoji="0" sz="1300" b="1" i="0" u="none" strike="noStrike" kern="0" cap="none" spc="0" normalizeH="0" baseline="0">
                  <a:ln>
                    <a:noFill/>
                  </a:ln>
                  <a:solidFill>
                    <a:srgbClr val="FFFFFF"/>
                  </a:solidFill>
                  <a:effectLst/>
                  <a:uLnTx/>
                  <a:uFillTx/>
                  <a:latin typeface="Arial" panose="020B0604020202020204"/>
                </a:defRPr>
              </a:lvl1pPr>
            </a:lstStyle>
            <a:p>
              <a:pPr marL="0" marR="0" lvl="0" indent="0" algn="l" defTabSz="650111" rtl="0" eaLnBrk="1" fontAlgn="auto" latinLnBrk="0" hangingPunct="1">
                <a:lnSpc>
                  <a:spcPct val="90000"/>
                </a:lnSpc>
                <a:spcBef>
                  <a:spcPct val="0"/>
                </a:spcBef>
                <a:spcAft>
                  <a:spcPct val="35000"/>
                </a:spcAft>
                <a:buClrTx/>
                <a:buSzTx/>
                <a:buFontTx/>
                <a:buNone/>
                <a:tabLst/>
                <a:defRPr/>
              </a:pPr>
              <a:r>
                <a:rPr kumimoji="0" lang="en-GB" sz="1300" b="1" i="0" u="none" strike="noStrike" kern="0" cap="none" spc="0" normalizeH="0" baseline="0" noProof="0">
                  <a:ln>
                    <a:noFill/>
                  </a:ln>
                  <a:solidFill>
                    <a:srgbClr val="FFFFFF"/>
                  </a:solidFill>
                  <a:effectLst/>
                  <a:uLnTx/>
                  <a:uFillTx/>
                  <a:latin typeface="Arial" panose="020B0604020202020204"/>
                  <a:ea typeface="+mn-ea"/>
                  <a:cs typeface="+mn-cs"/>
                </a:rPr>
                <a:t>MOD already has all the necessary tools to deliver BMfS</a:t>
              </a:r>
            </a:p>
          </p:txBody>
        </p:sp>
      </p:grpSp>
      <p:grpSp>
        <p:nvGrpSpPr>
          <p:cNvPr id="119" name="Group 118">
            <a:extLst>
              <a:ext uri="{FF2B5EF4-FFF2-40B4-BE49-F238E27FC236}">
                <a16:creationId xmlns:a16="http://schemas.microsoft.com/office/drawing/2014/main" id="{123E1209-904D-466B-A9B2-55BBA57A2152}"/>
              </a:ext>
            </a:extLst>
          </p:cNvPr>
          <p:cNvGrpSpPr/>
          <p:nvPr/>
        </p:nvGrpSpPr>
        <p:grpSpPr>
          <a:xfrm>
            <a:off x="7896886" y="4285427"/>
            <a:ext cx="3593514" cy="714258"/>
            <a:chOff x="723999" y="3556932"/>
            <a:chExt cx="9217491" cy="1231946"/>
          </a:xfrm>
          <a:solidFill>
            <a:schemeClr val="accent5">
              <a:lumMod val="50000"/>
            </a:schemeClr>
          </a:solidFill>
          <a:effectLst>
            <a:outerShdw blurRad="50800" dist="38100" dir="10800000" algn="r" rotWithShape="0">
              <a:prstClr val="black">
                <a:alpha val="40000"/>
              </a:prstClr>
            </a:outerShdw>
          </a:effectLst>
        </p:grpSpPr>
        <p:sp>
          <p:nvSpPr>
            <p:cNvPr id="120" name="Rectangle 57">
              <a:extLst>
                <a:ext uri="{FF2B5EF4-FFF2-40B4-BE49-F238E27FC236}">
                  <a16:creationId xmlns:a16="http://schemas.microsoft.com/office/drawing/2014/main" id="{64DF17AC-4151-407D-BFA3-7CB1362AB779}"/>
                </a:ext>
              </a:extLst>
            </p:cNvPr>
            <p:cNvSpPr/>
            <p:nvPr/>
          </p:nvSpPr>
          <p:spPr>
            <a:xfrm>
              <a:off x="723999" y="3556932"/>
              <a:ext cx="9217491" cy="1231946"/>
            </a:xfrm>
            <a:prstGeom prst="roundRect">
              <a:avLst/>
            </a:prstGeom>
            <a:grpFill/>
            <a:ln>
              <a:noFill/>
            </a:ln>
            <a:effectLst>
              <a:outerShdw blurRad="57150" dist="19050" dir="5400000" algn="ctr" rotWithShape="0">
                <a:srgbClr val="000000">
                  <a:alpha val="63000"/>
                </a:srgbClr>
              </a:outerShdw>
            </a:effectLst>
          </p:spPr>
        </p:sp>
        <p:sp>
          <p:nvSpPr>
            <p:cNvPr id="121" name="TextBox 120">
              <a:extLst>
                <a:ext uri="{FF2B5EF4-FFF2-40B4-BE49-F238E27FC236}">
                  <a16:creationId xmlns:a16="http://schemas.microsoft.com/office/drawing/2014/main" id="{67B049A4-8ACB-4C0D-A50E-E35A3E070C2E}"/>
                </a:ext>
              </a:extLst>
            </p:cNvPr>
            <p:cNvSpPr txBox="1"/>
            <p:nvPr/>
          </p:nvSpPr>
          <p:spPr>
            <a:xfrm>
              <a:off x="968597" y="3556934"/>
              <a:ext cx="8970191" cy="1023779"/>
            </a:xfrm>
            <a:prstGeom prst="roundRect">
              <a:avLst/>
            </a:prstGeom>
            <a:grpFill/>
            <a:ln>
              <a:noFill/>
            </a:ln>
            <a:effectLst/>
          </p:spPr>
          <p:txBody>
            <a:bodyPr spcFirstLastPara="0" vert="horz" wrap="square" lIns="672800" tIns="37148" rIns="37148" bIns="37148" numCol="1" spcCol="1270" anchor="ctr" anchorCtr="0">
              <a:noAutofit/>
            </a:bodyPr>
            <a:lstStyle/>
            <a:p>
              <a:pPr marL="0" marR="0" lvl="0" indent="0" algn="l" defTabSz="650111" rtl="0" eaLnBrk="1" fontAlgn="auto" latinLnBrk="0" hangingPunct="1">
                <a:lnSpc>
                  <a:spcPct val="90000"/>
                </a:lnSpc>
                <a:spcBef>
                  <a:spcPct val="0"/>
                </a:spcBef>
                <a:spcAft>
                  <a:spcPct val="35000"/>
                </a:spcAft>
                <a:buClrTx/>
                <a:buSzTx/>
                <a:buFontTx/>
                <a:buNone/>
                <a:tabLst/>
                <a:defRPr/>
              </a:pPr>
              <a:r>
                <a:rPr kumimoji="0" lang="en-GB" sz="1300" b="1" i="0" u="none" strike="noStrike" kern="0" cap="none" spc="0" normalizeH="0" baseline="0" noProof="0">
                  <a:ln>
                    <a:noFill/>
                  </a:ln>
                  <a:solidFill>
                    <a:srgbClr val="FFFFFF"/>
                  </a:solidFill>
                  <a:effectLst/>
                  <a:uLnTx/>
                  <a:uFillTx/>
                  <a:latin typeface="Arial" panose="020B0604020202020204"/>
                  <a:ea typeface="+mn-ea"/>
                  <a:cs typeface="+mn-cs"/>
                </a:rPr>
                <a:t>Outcome-based delivery contracts and models</a:t>
              </a:r>
            </a:p>
          </p:txBody>
        </p:sp>
      </p:grpSp>
      <p:sp>
        <p:nvSpPr>
          <p:cNvPr id="122" name="Oval 121">
            <a:extLst>
              <a:ext uri="{FF2B5EF4-FFF2-40B4-BE49-F238E27FC236}">
                <a16:creationId xmlns:a16="http://schemas.microsoft.com/office/drawing/2014/main" id="{C1395599-FF31-478E-A1DD-7E47637AE7D7}"/>
              </a:ext>
            </a:extLst>
          </p:cNvPr>
          <p:cNvSpPr/>
          <p:nvPr/>
        </p:nvSpPr>
        <p:spPr>
          <a:xfrm>
            <a:off x="490764" y="4309390"/>
            <a:ext cx="713514" cy="658541"/>
          </a:xfrm>
          <a:prstGeom prst="ellipse">
            <a:avLst/>
          </a:prstGeom>
          <a:solidFill>
            <a:srgbClr val="FFFFFF">
              <a:hueOff val="0"/>
              <a:satOff val="0"/>
              <a:lumOff val="0"/>
              <a:alphaOff val="0"/>
            </a:srgbClr>
          </a:solidFill>
          <a:ln w="6350" cap="flat" cmpd="sng" algn="ctr">
            <a:solidFill>
              <a:srgbClr val="3876BE"/>
            </a:solidFill>
            <a:prstDash val="solid"/>
            <a:miter lim="800000"/>
          </a:ln>
          <a:effectLst/>
        </p:spPr>
      </p:sp>
      <p:sp>
        <p:nvSpPr>
          <p:cNvPr id="123" name="Oval 122">
            <a:extLst>
              <a:ext uri="{FF2B5EF4-FFF2-40B4-BE49-F238E27FC236}">
                <a16:creationId xmlns:a16="http://schemas.microsoft.com/office/drawing/2014/main" id="{B9D34329-92BC-4D78-9111-099F7BF26934}"/>
              </a:ext>
            </a:extLst>
          </p:cNvPr>
          <p:cNvSpPr/>
          <p:nvPr/>
        </p:nvSpPr>
        <p:spPr>
          <a:xfrm>
            <a:off x="4189381" y="4309390"/>
            <a:ext cx="713514" cy="658541"/>
          </a:xfrm>
          <a:prstGeom prst="ellipse">
            <a:avLst/>
          </a:prstGeom>
          <a:solidFill>
            <a:srgbClr val="FFFFFF">
              <a:hueOff val="0"/>
              <a:satOff val="0"/>
              <a:lumOff val="0"/>
              <a:alphaOff val="0"/>
            </a:srgbClr>
          </a:solidFill>
          <a:ln w="6350" cap="flat" cmpd="sng" algn="ctr">
            <a:noFill/>
            <a:prstDash val="solid"/>
            <a:miter lim="800000"/>
          </a:ln>
          <a:effectLst/>
        </p:spPr>
      </p:sp>
      <p:sp>
        <p:nvSpPr>
          <p:cNvPr id="130" name="Oval 129">
            <a:extLst>
              <a:ext uri="{FF2B5EF4-FFF2-40B4-BE49-F238E27FC236}">
                <a16:creationId xmlns:a16="http://schemas.microsoft.com/office/drawing/2014/main" id="{1EB62094-E889-4BAB-8E53-6B7442C053EE}"/>
              </a:ext>
            </a:extLst>
          </p:cNvPr>
          <p:cNvSpPr/>
          <p:nvPr/>
        </p:nvSpPr>
        <p:spPr>
          <a:xfrm>
            <a:off x="7903271" y="4309390"/>
            <a:ext cx="691567" cy="658541"/>
          </a:xfrm>
          <a:prstGeom prst="ellipse">
            <a:avLst/>
          </a:prstGeom>
          <a:solidFill>
            <a:srgbClr val="FFFFFF">
              <a:hueOff val="0"/>
              <a:satOff val="0"/>
              <a:lumOff val="0"/>
              <a:alphaOff val="0"/>
            </a:srgbClr>
          </a:solidFill>
          <a:ln w="6350" cap="flat" cmpd="sng" algn="ctr">
            <a:noFill/>
            <a:prstDash val="solid"/>
            <a:miter lim="800000"/>
          </a:ln>
          <a:effectLst/>
        </p:spPr>
      </p:sp>
      <p:pic>
        <p:nvPicPr>
          <p:cNvPr id="131" name="Graphic 130" descr="Checklist">
            <a:extLst>
              <a:ext uri="{FF2B5EF4-FFF2-40B4-BE49-F238E27FC236}">
                <a16:creationId xmlns:a16="http://schemas.microsoft.com/office/drawing/2014/main" id="{F16D1675-8E4A-406B-A0BD-9AFF64E699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81701" y="4393744"/>
            <a:ext cx="536399" cy="495072"/>
          </a:xfrm>
          <a:prstGeom prst="rect">
            <a:avLst/>
          </a:prstGeom>
        </p:spPr>
      </p:pic>
      <p:pic>
        <p:nvPicPr>
          <p:cNvPr id="132" name="Picture 131">
            <a:extLst>
              <a:ext uri="{FF2B5EF4-FFF2-40B4-BE49-F238E27FC236}">
                <a16:creationId xmlns:a16="http://schemas.microsoft.com/office/drawing/2014/main" id="{5AB5375A-95A1-4D3B-A063-4F0E23D7CC8F}"/>
              </a:ext>
            </a:extLst>
          </p:cNvPr>
          <p:cNvPicPr>
            <a:picLocks noChangeAspect="1"/>
          </p:cNvPicPr>
          <p:nvPr/>
        </p:nvPicPr>
        <p:blipFill rotWithShape="1">
          <a:blip r:embed="rId5"/>
          <a:srcRect b="12750"/>
          <a:stretch/>
        </p:blipFill>
        <p:spPr>
          <a:xfrm>
            <a:off x="472567" y="4344280"/>
            <a:ext cx="713514" cy="622541"/>
          </a:xfrm>
          <a:prstGeom prst="rect">
            <a:avLst/>
          </a:prstGeom>
          <a:ln>
            <a:noFill/>
          </a:ln>
        </p:spPr>
      </p:pic>
      <p:pic>
        <p:nvPicPr>
          <p:cNvPr id="134" name="Picture 133">
            <a:extLst>
              <a:ext uri="{FF2B5EF4-FFF2-40B4-BE49-F238E27FC236}">
                <a16:creationId xmlns:a16="http://schemas.microsoft.com/office/drawing/2014/main" id="{ADEF1290-073F-48E0-ACB9-FB005FFB712E}"/>
              </a:ext>
            </a:extLst>
          </p:cNvPr>
          <p:cNvPicPr>
            <a:picLocks noChangeAspect="1"/>
          </p:cNvPicPr>
          <p:nvPr/>
        </p:nvPicPr>
        <p:blipFill rotWithShape="1">
          <a:blip r:embed="rId6"/>
          <a:srcRect b="15358"/>
          <a:stretch/>
        </p:blipFill>
        <p:spPr>
          <a:xfrm>
            <a:off x="4286596" y="4425501"/>
            <a:ext cx="548083" cy="463911"/>
          </a:xfrm>
          <a:prstGeom prst="rect">
            <a:avLst/>
          </a:prstGeom>
        </p:spPr>
      </p:pic>
      <p:sp>
        <p:nvSpPr>
          <p:cNvPr id="135" name="TextBox 134">
            <a:extLst>
              <a:ext uri="{FF2B5EF4-FFF2-40B4-BE49-F238E27FC236}">
                <a16:creationId xmlns:a16="http://schemas.microsoft.com/office/drawing/2014/main" id="{9F4F8992-42F8-48B7-88D8-651C35AD6332}"/>
              </a:ext>
            </a:extLst>
          </p:cNvPr>
          <p:cNvSpPr txBox="1"/>
          <p:nvPr/>
        </p:nvSpPr>
        <p:spPr>
          <a:xfrm>
            <a:off x="4189016" y="5219761"/>
            <a:ext cx="3508894" cy="706538"/>
          </a:xfrm>
          <a:prstGeom prst="roundRect">
            <a:avLst/>
          </a:prstGeom>
          <a:solidFill>
            <a:schemeClr val="accent5">
              <a:lumMod val="50000"/>
            </a:schemeClr>
          </a:solidFill>
          <a:ln>
            <a:noFill/>
          </a:ln>
          <a:effectLst>
            <a:outerShdw blurRad="50800" dist="38100" dir="10800000" algn="r" rotWithShape="0">
              <a:prstClr val="black">
                <a:alpha val="40000"/>
              </a:prstClr>
            </a:outerShdw>
          </a:effectLst>
        </p:spPr>
        <p:txBody>
          <a:bodyPr spcFirstLastPara="0" vert="horz" wrap="square" lIns="672800" tIns="37148" rIns="37148" bIns="37148" numCol="1" spcCol="1270" anchor="ctr" anchorCtr="0">
            <a:noAutofit/>
          </a:bodyPr>
          <a:lstStyle/>
          <a:p>
            <a:pPr marL="182563" defTabSz="650111">
              <a:lnSpc>
                <a:spcPct val="90000"/>
              </a:lnSpc>
              <a:spcBef>
                <a:spcPct val="0"/>
              </a:spcBef>
              <a:spcAft>
                <a:spcPct val="35000"/>
              </a:spcAft>
              <a:defRPr/>
            </a:pPr>
            <a:r>
              <a:rPr kumimoji="0" lang="en-GB" sz="1300" b="1" i="0" u="none" strike="noStrike" kern="0" cap="none" spc="0" normalizeH="0" baseline="0" noProof="0">
                <a:ln>
                  <a:noFill/>
                </a:ln>
                <a:solidFill>
                  <a:srgbClr val="FFFFFF"/>
                </a:solidFill>
                <a:effectLst/>
                <a:uLnTx/>
                <a:uFillTx/>
                <a:latin typeface="Arial" panose="020B0604020202020204"/>
                <a:ea typeface="+mn-ea"/>
                <a:cs typeface="+mn-cs"/>
              </a:rPr>
              <a:t>Specialised requirements can be satisfied without jeopardising COTS principles (e.g. deployed)</a:t>
            </a:r>
          </a:p>
        </p:txBody>
      </p:sp>
      <p:grpSp>
        <p:nvGrpSpPr>
          <p:cNvPr id="136" name="Group 135">
            <a:extLst>
              <a:ext uri="{FF2B5EF4-FFF2-40B4-BE49-F238E27FC236}">
                <a16:creationId xmlns:a16="http://schemas.microsoft.com/office/drawing/2014/main" id="{E0A729B5-6FDA-436F-A372-25AFE58C3190}"/>
              </a:ext>
            </a:extLst>
          </p:cNvPr>
          <p:cNvGrpSpPr/>
          <p:nvPr/>
        </p:nvGrpSpPr>
        <p:grpSpPr>
          <a:xfrm>
            <a:off x="490763" y="5219762"/>
            <a:ext cx="3569586" cy="706538"/>
            <a:chOff x="723999" y="441827"/>
            <a:chExt cx="9217491" cy="1202798"/>
          </a:xfrm>
          <a:solidFill>
            <a:schemeClr val="accent5">
              <a:lumMod val="50000"/>
            </a:schemeClr>
          </a:solidFill>
          <a:effectLst>
            <a:outerShdw blurRad="50800" dist="38100" dir="10800000" algn="r" rotWithShape="0">
              <a:prstClr val="black">
                <a:alpha val="40000"/>
              </a:prstClr>
            </a:outerShdw>
          </a:effectLst>
        </p:grpSpPr>
        <p:sp>
          <p:nvSpPr>
            <p:cNvPr id="137" name="Rectangle 67">
              <a:extLst>
                <a:ext uri="{FF2B5EF4-FFF2-40B4-BE49-F238E27FC236}">
                  <a16:creationId xmlns:a16="http://schemas.microsoft.com/office/drawing/2014/main" id="{1099279C-1156-4053-B95C-13EE89CE95B6}"/>
                </a:ext>
              </a:extLst>
            </p:cNvPr>
            <p:cNvSpPr/>
            <p:nvPr/>
          </p:nvSpPr>
          <p:spPr>
            <a:xfrm>
              <a:off x="723999" y="441827"/>
              <a:ext cx="9217491" cy="1202798"/>
            </a:xfrm>
            <a:prstGeom prst="roundRect">
              <a:avLst/>
            </a:prstGeom>
            <a:grpFill/>
            <a:ln>
              <a:noFill/>
            </a:ln>
            <a:effectLst>
              <a:outerShdw blurRad="57150" dist="19050" dir="5400000" algn="ctr" rotWithShape="0">
                <a:srgbClr val="000000">
                  <a:alpha val="63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TextBox 137">
              <a:extLst>
                <a:ext uri="{FF2B5EF4-FFF2-40B4-BE49-F238E27FC236}">
                  <a16:creationId xmlns:a16="http://schemas.microsoft.com/office/drawing/2014/main" id="{D1CFF46D-A4D2-4135-8A59-279ECEB211A9}"/>
                </a:ext>
              </a:extLst>
            </p:cNvPr>
            <p:cNvSpPr txBox="1"/>
            <p:nvPr/>
          </p:nvSpPr>
          <p:spPr>
            <a:xfrm>
              <a:off x="1155562" y="441827"/>
              <a:ext cx="8600572" cy="997725"/>
            </a:xfrm>
            <a:prstGeom prst="roundRect">
              <a:avLst/>
            </a:prstGeom>
            <a:grpFill/>
            <a:ln>
              <a:noFill/>
            </a:ln>
            <a:effectLst/>
          </p:spPr>
          <p:txBody>
            <a:bodyPr spcFirstLastPara="0" vert="horz" wrap="square" lIns="672800" tIns="37148" rIns="37148" bIns="37148" numCol="1" spcCol="1270" anchor="ctr" anchorCtr="0">
              <a:noAutofit/>
            </a:bodyPr>
            <a:lstStyle/>
            <a:p>
              <a:pPr marL="0" marR="0" lvl="0" indent="0" algn="l" defTabSz="650111" rtl="0" eaLnBrk="1" fontAlgn="auto" latinLnBrk="0" hangingPunct="1">
                <a:lnSpc>
                  <a:spcPct val="90000"/>
                </a:lnSpc>
                <a:spcBef>
                  <a:spcPct val="0"/>
                </a:spcBef>
                <a:spcAft>
                  <a:spcPct val="35000"/>
                </a:spcAft>
                <a:buClrTx/>
                <a:buSzTx/>
                <a:buFontTx/>
                <a:buNone/>
                <a:tabLst/>
                <a:defRPr/>
              </a:pPr>
              <a:r>
                <a:rPr kumimoji="0" lang="en-GB" sz="1300" b="1" i="0" u="none" strike="noStrike" kern="0" cap="none" spc="0" normalizeH="0" baseline="0" noProof="0">
                  <a:ln>
                    <a:noFill/>
                  </a:ln>
                  <a:solidFill>
                    <a:srgbClr val="FFFFFF"/>
                  </a:solidFill>
                  <a:effectLst/>
                  <a:uLnTx/>
                  <a:uFillTx/>
                  <a:latin typeface="Arial" panose="020B0604020202020204"/>
                  <a:ea typeface="+mn-ea"/>
                  <a:cs typeface="+mn-cs"/>
                </a:rPr>
                <a:t>The MOD organisation must change its approach to data governance and ownership</a:t>
              </a:r>
            </a:p>
          </p:txBody>
        </p:sp>
      </p:grpSp>
      <p:sp>
        <p:nvSpPr>
          <p:cNvPr id="139" name="Oval 138">
            <a:extLst>
              <a:ext uri="{FF2B5EF4-FFF2-40B4-BE49-F238E27FC236}">
                <a16:creationId xmlns:a16="http://schemas.microsoft.com/office/drawing/2014/main" id="{C853516B-293C-4E23-98F0-7483A2DC47A8}"/>
              </a:ext>
            </a:extLst>
          </p:cNvPr>
          <p:cNvSpPr/>
          <p:nvPr/>
        </p:nvSpPr>
        <p:spPr>
          <a:xfrm>
            <a:off x="514689" y="5251906"/>
            <a:ext cx="713514" cy="591434"/>
          </a:xfrm>
          <a:prstGeom prst="ellipse">
            <a:avLst/>
          </a:prstGeom>
          <a:solidFill>
            <a:srgbClr val="FFFFFF">
              <a:hueOff val="0"/>
              <a:satOff val="0"/>
              <a:lumOff val="0"/>
              <a:alphaOff val="0"/>
            </a:srgbClr>
          </a:solidFill>
          <a:ln w="6350" cap="flat" cmpd="sng" algn="ctr">
            <a:solidFill>
              <a:srgbClr val="3876BE"/>
            </a:solidFill>
            <a:prstDash val="solid"/>
            <a:miter lim="800000"/>
          </a:ln>
          <a:effectLst/>
        </p:spPr>
      </p:sp>
      <p:sp>
        <p:nvSpPr>
          <p:cNvPr id="140" name="Oval 139">
            <a:extLst>
              <a:ext uri="{FF2B5EF4-FFF2-40B4-BE49-F238E27FC236}">
                <a16:creationId xmlns:a16="http://schemas.microsoft.com/office/drawing/2014/main" id="{E2CE2188-7075-4A47-B3C7-9B7DCF3CFDA7}"/>
              </a:ext>
            </a:extLst>
          </p:cNvPr>
          <p:cNvSpPr/>
          <p:nvPr/>
        </p:nvSpPr>
        <p:spPr>
          <a:xfrm>
            <a:off x="4213312" y="5256507"/>
            <a:ext cx="672634" cy="591434"/>
          </a:xfrm>
          <a:prstGeom prst="ellipse">
            <a:avLst/>
          </a:prstGeom>
          <a:solidFill>
            <a:srgbClr val="FFFFFF">
              <a:hueOff val="0"/>
              <a:satOff val="0"/>
              <a:lumOff val="0"/>
              <a:alphaOff val="0"/>
            </a:srgbClr>
          </a:solidFill>
          <a:ln w="6350" cap="flat" cmpd="sng" algn="ctr">
            <a:noFill/>
            <a:prstDash val="solid"/>
            <a:miter lim="800000"/>
          </a:ln>
          <a:effectLst/>
        </p:spPr>
      </p:sp>
      <p:pic>
        <p:nvPicPr>
          <p:cNvPr id="141" name="Picture 140">
            <a:extLst>
              <a:ext uri="{FF2B5EF4-FFF2-40B4-BE49-F238E27FC236}">
                <a16:creationId xmlns:a16="http://schemas.microsoft.com/office/drawing/2014/main" id="{D93D558D-5598-4033-9432-A0867829269D}"/>
              </a:ext>
            </a:extLst>
          </p:cNvPr>
          <p:cNvPicPr>
            <a:picLocks noChangeAspect="1"/>
          </p:cNvPicPr>
          <p:nvPr/>
        </p:nvPicPr>
        <p:blipFill rotWithShape="1">
          <a:blip r:embed="rId7"/>
          <a:srcRect b="18574"/>
          <a:stretch/>
        </p:blipFill>
        <p:spPr>
          <a:xfrm>
            <a:off x="4303038" y="5350578"/>
            <a:ext cx="514387" cy="418845"/>
          </a:xfrm>
          <a:prstGeom prst="rect">
            <a:avLst/>
          </a:prstGeom>
        </p:spPr>
      </p:pic>
      <p:pic>
        <p:nvPicPr>
          <p:cNvPr id="142" name="Picture 141">
            <a:extLst>
              <a:ext uri="{FF2B5EF4-FFF2-40B4-BE49-F238E27FC236}">
                <a16:creationId xmlns:a16="http://schemas.microsoft.com/office/drawing/2014/main" id="{3AAE6726-73EF-4436-BA08-21798D985B34}"/>
              </a:ext>
            </a:extLst>
          </p:cNvPr>
          <p:cNvPicPr>
            <a:picLocks noChangeAspect="1"/>
          </p:cNvPicPr>
          <p:nvPr/>
        </p:nvPicPr>
        <p:blipFill rotWithShape="1">
          <a:blip r:embed="rId8"/>
          <a:srcRect b="16458"/>
          <a:stretch/>
        </p:blipFill>
        <p:spPr>
          <a:xfrm>
            <a:off x="566089" y="5262874"/>
            <a:ext cx="642396" cy="536670"/>
          </a:xfrm>
          <a:prstGeom prst="rect">
            <a:avLst/>
          </a:prstGeom>
          <a:ln>
            <a:noFill/>
          </a:ln>
        </p:spPr>
      </p:pic>
      <p:sp>
        <p:nvSpPr>
          <p:cNvPr id="143" name="TextBox 142">
            <a:extLst>
              <a:ext uri="{FF2B5EF4-FFF2-40B4-BE49-F238E27FC236}">
                <a16:creationId xmlns:a16="http://schemas.microsoft.com/office/drawing/2014/main" id="{605C450E-D838-4538-B2C6-23F9D4835590}"/>
              </a:ext>
            </a:extLst>
          </p:cNvPr>
          <p:cNvSpPr txBox="1"/>
          <p:nvPr/>
        </p:nvSpPr>
        <p:spPr>
          <a:xfrm>
            <a:off x="7903271" y="5227522"/>
            <a:ext cx="3593514" cy="706538"/>
          </a:xfrm>
          <a:prstGeom prst="roundRect">
            <a:avLst/>
          </a:prstGeom>
          <a:solidFill>
            <a:schemeClr val="accent5">
              <a:lumMod val="50000"/>
            </a:schemeClr>
          </a:solidFill>
          <a:ln>
            <a:noFill/>
          </a:ln>
          <a:effectLst>
            <a:outerShdw blurRad="50800" dist="38100" dir="10800000" algn="r" rotWithShape="0">
              <a:prstClr val="black">
                <a:alpha val="40000"/>
              </a:prstClr>
            </a:outerShdw>
          </a:effectLst>
        </p:spPr>
        <p:txBody>
          <a:bodyPr spcFirstLastPara="0" vert="horz" wrap="square" lIns="672800" tIns="37148" rIns="37148" bIns="37148" numCol="1" spcCol="1270" anchor="ctr" anchorCtr="0">
            <a:noAutofit/>
          </a:bodyPr>
          <a:lstStyle/>
          <a:p>
            <a:pPr marL="85725" marR="0" lvl="0" algn="l" defTabSz="650111" rtl="0" eaLnBrk="1" fontAlgn="auto" latinLnBrk="0" hangingPunct="1">
              <a:lnSpc>
                <a:spcPct val="90000"/>
              </a:lnSpc>
              <a:spcBef>
                <a:spcPct val="0"/>
              </a:spcBef>
              <a:spcAft>
                <a:spcPct val="35000"/>
              </a:spcAft>
              <a:buClrTx/>
              <a:buSzTx/>
              <a:buFontTx/>
              <a:buNone/>
              <a:tabLst/>
              <a:defRPr/>
            </a:pPr>
            <a:r>
              <a:rPr kumimoji="0" lang="en-GB" sz="1300" b="1" i="0" u="none" strike="noStrike" kern="0" cap="none" spc="0" normalizeH="0" baseline="0" noProof="0">
                <a:ln>
                  <a:noFill/>
                </a:ln>
                <a:solidFill>
                  <a:srgbClr val="FFFFFF"/>
                </a:solidFill>
                <a:effectLst/>
                <a:uLnTx/>
                <a:uFillTx/>
                <a:latin typeface="Arial" panose="020B0604020202020204"/>
                <a:ea typeface="+mn-ea"/>
                <a:cs typeface="+mn-cs"/>
              </a:rPr>
              <a:t>Don’t over-complicate the E2E  solution – this will increase cost and risk</a:t>
            </a:r>
          </a:p>
        </p:txBody>
      </p:sp>
      <p:sp>
        <p:nvSpPr>
          <p:cNvPr id="144" name="Oval 143">
            <a:extLst>
              <a:ext uri="{FF2B5EF4-FFF2-40B4-BE49-F238E27FC236}">
                <a16:creationId xmlns:a16="http://schemas.microsoft.com/office/drawing/2014/main" id="{4215E818-A154-4814-9BEA-06630F182E06}"/>
              </a:ext>
            </a:extLst>
          </p:cNvPr>
          <p:cNvSpPr/>
          <p:nvPr/>
        </p:nvSpPr>
        <p:spPr>
          <a:xfrm>
            <a:off x="7951654" y="5251906"/>
            <a:ext cx="616024" cy="591434"/>
          </a:xfrm>
          <a:prstGeom prst="ellipse">
            <a:avLst/>
          </a:prstGeom>
          <a:solidFill>
            <a:srgbClr val="FFFFFF">
              <a:hueOff val="0"/>
              <a:satOff val="0"/>
              <a:lumOff val="0"/>
              <a:alphaOff val="0"/>
            </a:srgbClr>
          </a:solidFill>
          <a:ln w="6350" cap="flat" cmpd="sng" algn="ctr">
            <a:solidFill>
              <a:srgbClr val="3876BE"/>
            </a:solidFill>
            <a:prstDash val="solid"/>
            <a:miter lim="800000"/>
          </a:ln>
          <a:effectLst/>
        </p:spPr>
      </p:sp>
      <p:pic>
        <p:nvPicPr>
          <p:cNvPr id="145" name="Picture 144">
            <a:extLst>
              <a:ext uri="{FF2B5EF4-FFF2-40B4-BE49-F238E27FC236}">
                <a16:creationId xmlns:a16="http://schemas.microsoft.com/office/drawing/2014/main" id="{1FA26A5F-3F7A-41A3-8F98-C2C9BC01F892}"/>
              </a:ext>
            </a:extLst>
          </p:cNvPr>
          <p:cNvPicPr>
            <a:picLocks noChangeAspect="1"/>
          </p:cNvPicPr>
          <p:nvPr/>
        </p:nvPicPr>
        <p:blipFill rotWithShape="1">
          <a:blip r:embed="rId9"/>
          <a:srcRect b="18191"/>
          <a:stretch/>
        </p:blipFill>
        <p:spPr>
          <a:xfrm>
            <a:off x="4311935" y="1900065"/>
            <a:ext cx="538773" cy="483848"/>
          </a:xfrm>
          <a:prstGeom prst="rect">
            <a:avLst/>
          </a:prstGeom>
        </p:spPr>
      </p:pic>
      <p:pic>
        <p:nvPicPr>
          <p:cNvPr id="146" name="Graphic 145" descr="User network outline">
            <a:extLst>
              <a:ext uri="{FF2B5EF4-FFF2-40B4-BE49-F238E27FC236}">
                <a16:creationId xmlns:a16="http://schemas.microsoft.com/office/drawing/2014/main" id="{38670EEE-5773-4C3E-A1A3-5D2F2B47AAC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35415" y="5215077"/>
            <a:ext cx="632263" cy="632263"/>
          </a:xfrm>
          <a:prstGeom prst="rect">
            <a:avLst/>
          </a:prstGeom>
        </p:spPr>
      </p:pic>
      <p:pic>
        <p:nvPicPr>
          <p:cNvPr id="2" name="Picture 2">
            <a:extLst>
              <a:ext uri="{FF2B5EF4-FFF2-40B4-BE49-F238E27FC236}">
                <a16:creationId xmlns:a16="http://schemas.microsoft.com/office/drawing/2014/main" id="{C0618F65-1F73-728B-B3E4-C4687895B967}"/>
              </a:ext>
            </a:extLst>
          </p:cNvPr>
          <p:cNvPicPr>
            <a:picLocks noChangeAspect="1"/>
          </p:cNvPicPr>
          <p:nvPr/>
        </p:nvPicPr>
        <p:blipFill rotWithShape="1">
          <a:blip r:embed="rId12"/>
          <a:srcRect r="-415" b="16529"/>
          <a:stretch/>
        </p:blipFill>
        <p:spPr>
          <a:xfrm>
            <a:off x="7933676" y="1863899"/>
            <a:ext cx="728299" cy="606556"/>
          </a:xfrm>
          <a:prstGeom prst="rect">
            <a:avLst/>
          </a:prstGeom>
        </p:spPr>
      </p:pic>
      <p:pic>
        <p:nvPicPr>
          <p:cNvPr id="3" name="Picture 3">
            <a:extLst>
              <a:ext uri="{FF2B5EF4-FFF2-40B4-BE49-F238E27FC236}">
                <a16:creationId xmlns:a16="http://schemas.microsoft.com/office/drawing/2014/main" id="{27DC26F7-137D-5DAD-35EC-8D0775869017}"/>
              </a:ext>
            </a:extLst>
          </p:cNvPr>
          <p:cNvPicPr>
            <a:picLocks noChangeAspect="1"/>
          </p:cNvPicPr>
          <p:nvPr/>
        </p:nvPicPr>
        <p:blipFill>
          <a:blip r:embed="rId13"/>
          <a:stretch>
            <a:fillRect/>
          </a:stretch>
        </p:blipFill>
        <p:spPr>
          <a:xfrm>
            <a:off x="8005234" y="2935816"/>
            <a:ext cx="478366" cy="499533"/>
          </a:xfrm>
          <a:prstGeom prst="rect">
            <a:avLst/>
          </a:prstGeom>
        </p:spPr>
      </p:pic>
      <p:pic>
        <p:nvPicPr>
          <p:cNvPr id="4" name="Picture 5">
            <a:extLst>
              <a:ext uri="{FF2B5EF4-FFF2-40B4-BE49-F238E27FC236}">
                <a16:creationId xmlns:a16="http://schemas.microsoft.com/office/drawing/2014/main" id="{F8EB640C-CCB5-897E-B1DE-8552D0619EB9}"/>
              </a:ext>
            </a:extLst>
          </p:cNvPr>
          <p:cNvPicPr>
            <a:picLocks noChangeAspect="1"/>
          </p:cNvPicPr>
          <p:nvPr/>
        </p:nvPicPr>
        <p:blipFill rotWithShape="1">
          <a:blip r:embed="rId14"/>
          <a:srcRect r="-775" b="17911"/>
          <a:stretch/>
        </p:blipFill>
        <p:spPr>
          <a:xfrm>
            <a:off x="533399" y="2914649"/>
            <a:ext cx="658383" cy="516204"/>
          </a:xfrm>
          <a:prstGeom prst="rect">
            <a:avLst/>
          </a:prstGeom>
        </p:spPr>
      </p:pic>
      <p:pic>
        <p:nvPicPr>
          <p:cNvPr id="6" name="Picture 6">
            <a:extLst>
              <a:ext uri="{FF2B5EF4-FFF2-40B4-BE49-F238E27FC236}">
                <a16:creationId xmlns:a16="http://schemas.microsoft.com/office/drawing/2014/main" id="{9F118B62-F64B-5144-D9D1-55DA5E1CFFF7}"/>
              </a:ext>
            </a:extLst>
          </p:cNvPr>
          <p:cNvPicPr>
            <a:picLocks noChangeAspect="1"/>
          </p:cNvPicPr>
          <p:nvPr/>
        </p:nvPicPr>
        <p:blipFill rotWithShape="1">
          <a:blip r:embed="rId15"/>
          <a:srcRect r="-386" b="17958"/>
          <a:stretch/>
        </p:blipFill>
        <p:spPr>
          <a:xfrm>
            <a:off x="480484" y="1898650"/>
            <a:ext cx="728949" cy="598109"/>
          </a:xfrm>
          <a:prstGeom prst="rect">
            <a:avLst/>
          </a:prstGeom>
        </p:spPr>
      </p:pic>
      <p:pic>
        <p:nvPicPr>
          <p:cNvPr id="7" name="Picture 7">
            <a:extLst>
              <a:ext uri="{FF2B5EF4-FFF2-40B4-BE49-F238E27FC236}">
                <a16:creationId xmlns:a16="http://schemas.microsoft.com/office/drawing/2014/main" id="{479B264C-9105-E81A-49D5-2792322070D7}"/>
              </a:ext>
            </a:extLst>
          </p:cNvPr>
          <p:cNvPicPr>
            <a:picLocks noChangeAspect="1"/>
          </p:cNvPicPr>
          <p:nvPr/>
        </p:nvPicPr>
        <p:blipFill rotWithShape="1">
          <a:blip r:embed="rId16"/>
          <a:srcRect r="-386" b="19351"/>
          <a:stretch/>
        </p:blipFill>
        <p:spPr>
          <a:xfrm>
            <a:off x="4248150" y="2914650"/>
            <a:ext cx="652978" cy="529312"/>
          </a:xfrm>
          <a:prstGeom prst="rect">
            <a:avLst/>
          </a:prstGeom>
        </p:spPr>
      </p:pic>
      <p:sp>
        <p:nvSpPr>
          <p:cNvPr id="56" name="Title 4">
            <a:extLst>
              <a:ext uri="{FF2B5EF4-FFF2-40B4-BE49-F238E27FC236}">
                <a16:creationId xmlns:a16="http://schemas.microsoft.com/office/drawing/2014/main" id="{8D706E8C-5A72-4018-A634-CE19975578EA}"/>
              </a:ext>
            </a:extLst>
          </p:cNvPr>
          <p:cNvSpPr txBox="1">
            <a:spLocks/>
          </p:cNvSpPr>
          <p:nvPr/>
        </p:nvSpPr>
        <p:spPr bwMode="auto">
          <a:xfrm>
            <a:off x="0" y="259060"/>
            <a:ext cx="8312725" cy="715008"/>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kern="0">
                <a:solidFill>
                  <a:schemeClr val="bg1"/>
                </a:solidFill>
                <a:latin typeface="Arial" panose="020B0604020202020204" pitchFamily="34" charset="0"/>
                <a:cs typeface="Arial" panose="020B0604020202020204" pitchFamily="34" charset="0"/>
              </a:rPr>
              <a:t>Our interpretations from the RFI process</a:t>
            </a:r>
          </a:p>
          <a:p>
            <a:pPr defTabSz="914423">
              <a:defRPr/>
            </a:pPr>
            <a:r>
              <a:rPr lang="en-GB" kern="0">
                <a:solidFill>
                  <a:schemeClr val="bg1"/>
                </a:solidFill>
                <a:latin typeface="Arial" panose="020B0604020202020204" pitchFamily="34" charset="0"/>
                <a:cs typeface="Arial" panose="020B0604020202020204" pitchFamily="34" charset="0"/>
              </a:rPr>
              <a:t>What you told us</a:t>
            </a:r>
          </a:p>
        </p:txBody>
      </p:sp>
    </p:spTree>
    <p:extLst>
      <p:ext uri="{BB962C8B-B14F-4D97-AF65-F5344CB8AC3E}">
        <p14:creationId xmlns:p14="http://schemas.microsoft.com/office/powerpoint/2010/main" val="2424006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EE1A683-B83F-44BE-9823-DE376CC9C7F4}"/>
              </a:ext>
            </a:extLst>
          </p:cNvPr>
          <p:cNvGrpSpPr/>
          <p:nvPr/>
        </p:nvGrpSpPr>
        <p:grpSpPr>
          <a:xfrm>
            <a:off x="448546" y="998624"/>
            <a:ext cx="11205606" cy="5782762"/>
            <a:chOff x="1016064" y="1554880"/>
            <a:chExt cx="9900000" cy="5108991"/>
          </a:xfrm>
        </p:grpSpPr>
        <p:grpSp>
          <p:nvGrpSpPr>
            <p:cNvPr id="6" name="Group 5">
              <a:extLst>
                <a:ext uri="{FF2B5EF4-FFF2-40B4-BE49-F238E27FC236}">
                  <a16:creationId xmlns:a16="http://schemas.microsoft.com/office/drawing/2014/main" id="{E448AB1B-8A1A-487E-8B6E-F3542CF7456B}"/>
                </a:ext>
              </a:extLst>
            </p:cNvPr>
            <p:cNvGrpSpPr>
              <a:grpSpLocks noChangeAspect="1"/>
            </p:cNvGrpSpPr>
            <p:nvPr/>
          </p:nvGrpSpPr>
          <p:grpSpPr>
            <a:xfrm>
              <a:off x="1016064" y="1554880"/>
              <a:ext cx="9900000" cy="5108991"/>
              <a:chOff x="247650" y="558667"/>
              <a:chExt cx="11525250" cy="5947710"/>
            </a:xfrm>
          </p:grpSpPr>
          <p:pic>
            <p:nvPicPr>
              <p:cNvPr id="7" name="Picture 6">
                <a:extLst>
                  <a:ext uri="{FF2B5EF4-FFF2-40B4-BE49-F238E27FC236}">
                    <a16:creationId xmlns:a16="http://schemas.microsoft.com/office/drawing/2014/main" id="{57C2877B-06A6-4984-8540-EB4072B8FB59}"/>
                  </a:ext>
                </a:extLst>
              </p:cNvPr>
              <p:cNvPicPr>
                <a:picLocks noChangeAspect="1"/>
              </p:cNvPicPr>
              <p:nvPr/>
            </p:nvPicPr>
            <p:blipFill>
              <a:blip r:embed="rId3"/>
              <a:stretch>
                <a:fillRect/>
              </a:stretch>
            </p:blipFill>
            <p:spPr>
              <a:xfrm>
                <a:off x="247650" y="558667"/>
                <a:ext cx="11525250" cy="5947710"/>
              </a:xfrm>
              <a:prstGeom prst="rect">
                <a:avLst/>
              </a:prstGeom>
              <a:ln w="28575">
                <a:noFill/>
              </a:ln>
            </p:spPr>
          </p:pic>
          <p:sp>
            <p:nvSpPr>
              <p:cNvPr id="9" name="Arrow: Right 8">
                <a:extLst>
                  <a:ext uri="{FF2B5EF4-FFF2-40B4-BE49-F238E27FC236}">
                    <a16:creationId xmlns:a16="http://schemas.microsoft.com/office/drawing/2014/main" id="{B50EA0FE-858A-4000-8F86-87E1FF729DD5}"/>
                  </a:ext>
                </a:extLst>
              </p:cNvPr>
              <p:cNvSpPr/>
              <p:nvPr/>
            </p:nvSpPr>
            <p:spPr>
              <a:xfrm rot="10800000">
                <a:off x="9359376" y="1454366"/>
                <a:ext cx="609600" cy="466725"/>
              </a:xfrm>
              <a:prstGeom prst="rightArrow">
                <a:avLst/>
              </a:prstGeom>
              <a:solidFill>
                <a:srgbClr val="18616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BD433984-95C2-49B2-B510-CA3234056531}"/>
                  </a:ext>
                </a:extLst>
              </p:cNvPr>
              <p:cNvSpPr/>
              <p:nvPr/>
            </p:nvSpPr>
            <p:spPr>
              <a:xfrm rot="10800000">
                <a:off x="9359376" y="2343613"/>
                <a:ext cx="609600" cy="466725"/>
              </a:xfrm>
              <a:prstGeom prst="rightArrow">
                <a:avLst/>
              </a:prstGeom>
              <a:solidFill>
                <a:srgbClr val="18616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589DCEDD-455F-4970-9703-0817E66327AF}"/>
                  </a:ext>
                </a:extLst>
              </p:cNvPr>
              <p:cNvSpPr/>
              <p:nvPr/>
            </p:nvSpPr>
            <p:spPr>
              <a:xfrm rot="10800000">
                <a:off x="9359376" y="3429000"/>
                <a:ext cx="609600" cy="466725"/>
              </a:xfrm>
              <a:prstGeom prst="rightArrow">
                <a:avLst/>
              </a:prstGeom>
              <a:solidFill>
                <a:srgbClr val="18616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B396DFAA-72AC-40F0-9DAE-DDBE6FE40B68}"/>
                  </a:ext>
                </a:extLst>
              </p:cNvPr>
              <p:cNvSpPr/>
              <p:nvPr/>
            </p:nvSpPr>
            <p:spPr>
              <a:xfrm rot="10800000">
                <a:off x="9359376" y="4470184"/>
                <a:ext cx="609600" cy="466725"/>
              </a:xfrm>
              <a:prstGeom prst="rightArrow">
                <a:avLst/>
              </a:prstGeom>
              <a:solidFill>
                <a:srgbClr val="18616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Graphic 14" descr="Checkmark">
              <a:extLst>
                <a:ext uri="{FF2B5EF4-FFF2-40B4-BE49-F238E27FC236}">
                  <a16:creationId xmlns:a16="http://schemas.microsoft.com/office/drawing/2014/main" id="{E0B65606-228E-4F95-8384-9814C2EECB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8880" y="5346294"/>
              <a:ext cx="462705" cy="641258"/>
            </a:xfrm>
            <a:prstGeom prst="rect">
              <a:avLst/>
            </a:prstGeom>
          </p:spPr>
        </p:pic>
        <p:grpSp>
          <p:nvGrpSpPr>
            <p:cNvPr id="16" name="Group 15">
              <a:extLst>
                <a:ext uri="{FF2B5EF4-FFF2-40B4-BE49-F238E27FC236}">
                  <a16:creationId xmlns:a16="http://schemas.microsoft.com/office/drawing/2014/main" id="{5EAE85B5-1DA2-4EDF-94EF-6C9899604667}"/>
                </a:ext>
              </a:extLst>
            </p:cNvPr>
            <p:cNvGrpSpPr/>
            <p:nvPr/>
          </p:nvGrpSpPr>
          <p:grpSpPr>
            <a:xfrm>
              <a:off x="4638131" y="5400276"/>
              <a:ext cx="462706" cy="533293"/>
              <a:chOff x="3826067" y="4299486"/>
              <a:chExt cx="914400" cy="914400"/>
            </a:xfrm>
          </p:grpSpPr>
          <p:pic>
            <p:nvPicPr>
              <p:cNvPr id="17" name="Graphic 16" descr="Close">
                <a:extLst>
                  <a:ext uri="{FF2B5EF4-FFF2-40B4-BE49-F238E27FC236}">
                    <a16:creationId xmlns:a16="http://schemas.microsoft.com/office/drawing/2014/main" id="{0D3EEAE7-6D79-4DBB-B2E0-FA6ACE4D09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63266" y="4336685"/>
                <a:ext cx="840003" cy="840003"/>
              </a:xfrm>
              <a:prstGeom prst="rect">
                <a:avLst/>
              </a:prstGeom>
            </p:spPr>
          </p:pic>
          <p:sp>
            <p:nvSpPr>
              <p:cNvPr id="18" name="Oval 17">
                <a:extLst>
                  <a:ext uri="{FF2B5EF4-FFF2-40B4-BE49-F238E27FC236}">
                    <a16:creationId xmlns:a16="http://schemas.microsoft.com/office/drawing/2014/main" id="{D18C75B5-1BBE-4F1C-971C-F449C00192A7}"/>
                  </a:ext>
                </a:extLst>
              </p:cNvPr>
              <p:cNvSpPr/>
              <p:nvPr/>
            </p:nvSpPr>
            <p:spPr>
              <a:xfrm>
                <a:off x="3826067" y="4299486"/>
                <a:ext cx="914400" cy="914400"/>
              </a:xfrm>
              <a:prstGeom prst="ellipse">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A33EEDE4-D833-4F68-B0C8-AAE0C14BA6DE}"/>
                </a:ext>
              </a:extLst>
            </p:cNvPr>
            <p:cNvSpPr txBox="1"/>
            <p:nvPr/>
          </p:nvSpPr>
          <p:spPr>
            <a:xfrm>
              <a:off x="1016064" y="1854212"/>
              <a:ext cx="807268" cy="261610"/>
            </a:xfrm>
            <a:prstGeom prst="rect">
              <a:avLst/>
            </a:prstGeom>
            <a:noFill/>
            <a:ln>
              <a:noFill/>
            </a:ln>
          </p:spPr>
          <p:txBody>
            <a:bodyPr wrap="square" rtlCol="0">
              <a:spAutoFit/>
            </a:bodyPr>
            <a:lstStyle/>
            <a:p>
              <a:r>
                <a:rPr lang="en-GB" sz="1050">
                  <a:latin typeface="Arial" panose="020B0604020202020204" pitchFamily="34" charset="0"/>
                  <a:cs typeface="Arial" panose="020B0604020202020204" pitchFamily="34" charset="0"/>
                </a:rPr>
                <a:t>JAMES</a:t>
              </a:r>
            </a:p>
          </p:txBody>
        </p:sp>
        <p:sp>
          <p:nvSpPr>
            <p:cNvPr id="20" name="TextBox 19">
              <a:extLst>
                <a:ext uri="{FF2B5EF4-FFF2-40B4-BE49-F238E27FC236}">
                  <a16:creationId xmlns:a16="http://schemas.microsoft.com/office/drawing/2014/main" id="{DBEFC054-9DF6-42F1-89E7-79A872486820}"/>
                </a:ext>
              </a:extLst>
            </p:cNvPr>
            <p:cNvSpPr txBox="1"/>
            <p:nvPr/>
          </p:nvSpPr>
          <p:spPr>
            <a:xfrm>
              <a:off x="1765951" y="1854212"/>
              <a:ext cx="807268" cy="261610"/>
            </a:xfrm>
            <a:prstGeom prst="rect">
              <a:avLst/>
            </a:prstGeom>
            <a:noFill/>
            <a:ln>
              <a:noFill/>
            </a:ln>
          </p:spPr>
          <p:txBody>
            <a:bodyPr wrap="square" rtlCol="0">
              <a:spAutoFit/>
            </a:bodyPr>
            <a:lstStyle/>
            <a:p>
              <a:r>
                <a:rPr lang="en-GB" sz="1050">
                  <a:latin typeface="Arial" panose="020B0604020202020204" pitchFamily="34" charset="0"/>
                  <a:cs typeface="Arial" panose="020B0604020202020204" pitchFamily="34" charset="0"/>
                </a:rPr>
                <a:t>MJDI</a:t>
              </a:r>
            </a:p>
          </p:txBody>
        </p:sp>
        <p:sp>
          <p:nvSpPr>
            <p:cNvPr id="21" name="TextBox 20">
              <a:extLst>
                <a:ext uri="{FF2B5EF4-FFF2-40B4-BE49-F238E27FC236}">
                  <a16:creationId xmlns:a16="http://schemas.microsoft.com/office/drawing/2014/main" id="{98833EEB-9D94-4E46-A7E2-60B49C181F6C}"/>
                </a:ext>
              </a:extLst>
            </p:cNvPr>
            <p:cNvSpPr txBox="1"/>
            <p:nvPr/>
          </p:nvSpPr>
          <p:spPr>
            <a:xfrm>
              <a:off x="2445078" y="1854212"/>
              <a:ext cx="892540" cy="261610"/>
            </a:xfrm>
            <a:prstGeom prst="rect">
              <a:avLst/>
            </a:prstGeom>
            <a:noFill/>
            <a:ln>
              <a:noFill/>
            </a:ln>
          </p:spPr>
          <p:txBody>
            <a:bodyPr wrap="square" rtlCol="0">
              <a:spAutoFit/>
            </a:bodyPr>
            <a:lstStyle/>
            <a:p>
              <a:r>
                <a:rPr lang="en-GB" sz="1050">
                  <a:latin typeface="Arial" panose="020B0604020202020204" pitchFamily="34" charset="0"/>
                  <a:cs typeface="Arial" panose="020B0604020202020204" pitchFamily="34" charset="0"/>
                </a:rPr>
                <a:t>BIWMS</a:t>
              </a:r>
            </a:p>
          </p:txBody>
        </p:sp>
        <p:sp>
          <p:nvSpPr>
            <p:cNvPr id="22" name="TextBox 21">
              <a:extLst>
                <a:ext uri="{FF2B5EF4-FFF2-40B4-BE49-F238E27FC236}">
                  <a16:creationId xmlns:a16="http://schemas.microsoft.com/office/drawing/2014/main" id="{3CEEED0E-6DA1-49E5-8567-EE106B2AA640}"/>
                </a:ext>
              </a:extLst>
            </p:cNvPr>
            <p:cNvSpPr txBox="1"/>
            <p:nvPr/>
          </p:nvSpPr>
          <p:spPr>
            <a:xfrm>
              <a:off x="3187261" y="1854212"/>
              <a:ext cx="807268" cy="261610"/>
            </a:xfrm>
            <a:prstGeom prst="rect">
              <a:avLst/>
            </a:prstGeom>
            <a:noFill/>
            <a:ln>
              <a:noFill/>
            </a:ln>
          </p:spPr>
          <p:txBody>
            <a:bodyPr wrap="square" rtlCol="0">
              <a:spAutoFit/>
            </a:bodyPr>
            <a:lstStyle/>
            <a:p>
              <a:r>
                <a:rPr lang="en-GB" sz="1050">
                  <a:latin typeface="Arial" panose="020B0604020202020204" pitchFamily="34" charset="0"/>
                  <a:cs typeface="Arial" panose="020B0604020202020204" pitchFamily="34" charset="0"/>
                </a:rPr>
                <a:t>GOLD</a:t>
              </a:r>
            </a:p>
          </p:txBody>
        </p:sp>
        <p:sp>
          <p:nvSpPr>
            <p:cNvPr id="23" name="TextBox 22">
              <a:extLst>
                <a:ext uri="{FF2B5EF4-FFF2-40B4-BE49-F238E27FC236}">
                  <a16:creationId xmlns:a16="http://schemas.microsoft.com/office/drawing/2014/main" id="{9C3EEC9A-36F6-4159-A0C0-F8C9A39C21A2}"/>
                </a:ext>
              </a:extLst>
            </p:cNvPr>
            <p:cNvSpPr txBox="1"/>
            <p:nvPr/>
          </p:nvSpPr>
          <p:spPr>
            <a:xfrm>
              <a:off x="3883391" y="1854212"/>
              <a:ext cx="1153534" cy="261610"/>
            </a:xfrm>
            <a:prstGeom prst="rect">
              <a:avLst/>
            </a:prstGeom>
            <a:noFill/>
            <a:ln>
              <a:noFill/>
            </a:ln>
          </p:spPr>
          <p:txBody>
            <a:bodyPr wrap="square" rtlCol="0">
              <a:spAutoFit/>
            </a:bodyPr>
            <a:lstStyle/>
            <a:p>
              <a:r>
                <a:rPr lang="en-GB" sz="1050">
                  <a:latin typeface="Arial" panose="020B0604020202020204" pitchFamily="34" charset="0"/>
                  <a:cs typeface="Arial" panose="020B0604020202020204" pitchFamily="34" charset="0"/>
                </a:rPr>
                <a:t>MIRANDA</a:t>
              </a:r>
            </a:p>
          </p:txBody>
        </p:sp>
      </p:grpSp>
      <p:sp>
        <p:nvSpPr>
          <p:cNvPr id="25" name="Title 4">
            <a:extLst>
              <a:ext uri="{FF2B5EF4-FFF2-40B4-BE49-F238E27FC236}">
                <a16:creationId xmlns:a16="http://schemas.microsoft.com/office/drawing/2014/main" id="{DDD17E42-6DE7-4975-BFC5-8EA49FC9BF14}"/>
              </a:ext>
            </a:extLst>
          </p:cNvPr>
          <p:cNvSpPr txBox="1">
            <a:spLocks/>
          </p:cNvSpPr>
          <p:nvPr/>
        </p:nvSpPr>
        <p:spPr bwMode="auto">
          <a:xfrm>
            <a:off x="0" y="259060"/>
            <a:ext cx="8312725" cy="715008"/>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kern="0">
                <a:solidFill>
                  <a:schemeClr val="bg1"/>
                </a:solidFill>
                <a:latin typeface="Arial" panose="020B0604020202020204" pitchFamily="34" charset="0"/>
                <a:cs typeface="Arial" panose="020B0604020202020204" pitchFamily="34" charset="0"/>
              </a:rPr>
              <a:t>Moving from vertical to horizontal architecture in alignment with the Government Digital Strategy</a:t>
            </a:r>
          </a:p>
        </p:txBody>
      </p:sp>
    </p:spTree>
    <p:extLst>
      <p:ext uri="{BB962C8B-B14F-4D97-AF65-F5344CB8AC3E}">
        <p14:creationId xmlns:p14="http://schemas.microsoft.com/office/powerpoint/2010/main" val="218903213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21F0EDC-195F-42EE-9052-2C85484A0340}"/>
              </a:ext>
            </a:extLst>
          </p:cNvPr>
          <p:cNvSpPr/>
          <p:nvPr/>
        </p:nvSpPr>
        <p:spPr>
          <a:xfrm>
            <a:off x="124632" y="1100977"/>
            <a:ext cx="1757955" cy="1400175"/>
          </a:xfrm>
          <a:prstGeom prst="rect">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What are we trying to achieve?</a:t>
            </a:r>
          </a:p>
        </p:txBody>
      </p:sp>
      <p:cxnSp>
        <p:nvCxnSpPr>
          <p:cNvPr id="47" name="Straight Connector 46">
            <a:extLst>
              <a:ext uri="{FF2B5EF4-FFF2-40B4-BE49-F238E27FC236}">
                <a16:creationId xmlns:a16="http://schemas.microsoft.com/office/drawing/2014/main" id="{4213A2F5-1C42-4E64-BBE0-0CF4A82DD845}"/>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3EB6F8B-40D9-413B-8E0E-CEB04BC7B468}"/>
              </a:ext>
            </a:extLst>
          </p:cNvPr>
          <p:cNvSpPr txBox="1"/>
          <p:nvPr/>
        </p:nvSpPr>
        <p:spPr>
          <a:xfrm>
            <a:off x="3070084" y="2569934"/>
            <a:ext cx="2838421" cy="369332"/>
          </a:xfrm>
          <a:prstGeom prst="rect">
            <a:avLst/>
          </a:prstGeom>
          <a:solidFill>
            <a:srgbClr val="00206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Opportunities</a:t>
            </a:r>
          </a:p>
        </p:txBody>
      </p:sp>
      <p:sp>
        <p:nvSpPr>
          <p:cNvPr id="49" name="Rectangle 48">
            <a:extLst>
              <a:ext uri="{FF2B5EF4-FFF2-40B4-BE49-F238E27FC236}">
                <a16:creationId xmlns:a16="http://schemas.microsoft.com/office/drawing/2014/main" id="{8F79BD04-8440-4A31-8BCA-5951637176AA}"/>
              </a:ext>
            </a:extLst>
          </p:cNvPr>
          <p:cNvSpPr/>
          <p:nvPr/>
        </p:nvSpPr>
        <p:spPr>
          <a:xfrm>
            <a:off x="3070084" y="2939267"/>
            <a:ext cx="2838421" cy="3311065"/>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B273B98E-F173-4145-A0EE-80826007C0D3}"/>
              </a:ext>
            </a:extLst>
          </p:cNvPr>
          <p:cNvSpPr txBox="1"/>
          <p:nvPr/>
        </p:nvSpPr>
        <p:spPr>
          <a:xfrm>
            <a:off x="2078714" y="1145844"/>
            <a:ext cx="9507071" cy="138499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Enterprise interoperability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horizontal vs vertical integration pan-Defence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Enterprise Agility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optimise and streamline processes, change culture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Resilience</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reduce vulnerability, increase consistency and flexibility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Availability</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enable information advantage in order to create improved platform availability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Efficiency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apply industry standards, fit for purpose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Transformation of digital capabilities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right information, in the right place, at the right time</a:t>
            </a:r>
            <a:endParaRPr kumimoji="0" lang="en-GB" sz="14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FDE077CA-C790-40A8-9CBE-398AA8BD700D}"/>
              </a:ext>
            </a:extLst>
          </p:cNvPr>
          <p:cNvSpPr/>
          <p:nvPr/>
        </p:nvSpPr>
        <p:spPr>
          <a:xfrm>
            <a:off x="134127" y="1106945"/>
            <a:ext cx="11646292" cy="138499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E7E4A368-F996-4590-81A3-6BF922434B71}"/>
              </a:ext>
            </a:extLst>
          </p:cNvPr>
          <p:cNvSpPr txBox="1"/>
          <p:nvPr/>
        </p:nvSpPr>
        <p:spPr>
          <a:xfrm>
            <a:off x="3070084" y="2939266"/>
            <a:ext cx="2838421" cy="2677656"/>
          </a:xfrm>
          <a:prstGeom prst="rect">
            <a:avLst/>
          </a:prstGeom>
          <a:noFill/>
        </p:spPr>
        <p:txBody>
          <a:bodyPr wrap="square">
            <a:spAutoFit/>
          </a:bodyPr>
          <a:lstStyle/>
          <a:p>
            <a:pPr marL="85725" indent="-85725">
              <a:buFont typeface="Arial" panose="020B0604020202020204" pitchFamily="34" charset="0"/>
              <a:buChar char="•"/>
              <a:defRPr/>
            </a:pPr>
            <a:r>
              <a:rPr lang="en-GB" sz="1400">
                <a:solidFill>
                  <a:prstClr val="black"/>
                </a:solidFill>
                <a:latin typeface="Arial" panose="020B0604020202020204" pitchFamily="34" charset="0"/>
                <a:cs typeface="Arial" panose="020B0604020202020204" pitchFamily="34" charset="0"/>
              </a:rPr>
              <a:t>First steps to </a:t>
            </a:r>
            <a:r>
              <a:rPr lang="en-GB" sz="1400" b="1">
                <a:solidFill>
                  <a:prstClr val="black"/>
                </a:solidFill>
                <a:latin typeface="Arial" panose="020B0604020202020204" pitchFamily="34" charset="0"/>
                <a:cs typeface="Arial" panose="020B0604020202020204" pitchFamily="34" charset="0"/>
              </a:rPr>
              <a:t>digitally enable defence</a:t>
            </a:r>
          </a:p>
          <a:p>
            <a:pPr marL="85725" indent="-85725">
              <a:buFont typeface="Arial" panose="020B0604020202020204" pitchFamily="34" charset="0"/>
              <a:buChar char="•"/>
              <a:defRPr/>
            </a:pPr>
            <a:r>
              <a:rPr lang="en-GB" sz="1400">
                <a:solidFill>
                  <a:prstClr val="black"/>
                </a:solidFill>
                <a:latin typeface="Arial" panose="020B0604020202020204" pitchFamily="34" charset="0"/>
                <a:cs typeface="Arial" panose="020B0604020202020204" pitchFamily="34" charset="0"/>
              </a:rPr>
              <a:t>Defence effect multiplier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lang="en-GB" sz="1400">
                <a:solidFill>
                  <a:prstClr val="black"/>
                </a:solidFill>
                <a:latin typeface="Arial" panose="020B0604020202020204" pitchFamily="34" charset="0"/>
                <a:cs typeface="Arial" panose="020B0604020202020204" pitchFamily="34" charset="0"/>
              </a:rPr>
              <a:t> change culture to use </a:t>
            </a:r>
            <a:r>
              <a:rPr lang="en-GB" sz="1400" b="1">
                <a:solidFill>
                  <a:prstClr val="black"/>
                </a:solidFill>
                <a:latin typeface="Arial" panose="020B0604020202020204" pitchFamily="34" charset="0"/>
                <a:cs typeface="Arial" panose="020B0604020202020204" pitchFamily="34" charset="0"/>
              </a:rPr>
              <a:t>data as a weapon</a:t>
            </a:r>
          </a:p>
          <a:p>
            <a:pPr marL="85725" indent="-85725">
              <a:buFont typeface="Arial" panose="020B0604020202020204" pitchFamily="34" charset="0"/>
              <a:buChar char="•"/>
              <a:defRPr/>
            </a:pPr>
            <a:r>
              <a:rPr lang="en-GB" sz="1400">
                <a:solidFill>
                  <a:prstClr val="black"/>
                </a:solidFill>
                <a:latin typeface="Arial" panose="020B0604020202020204" pitchFamily="34" charset="0"/>
                <a:cs typeface="Arial" panose="020B0604020202020204" pitchFamily="34" charset="0"/>
              </a:rPr>
              <a:t>Opportunity for industry to </a:t>
            </a:r>
            <a:r>
              <a:rPr lang="en-GB" sz="1400" b="1">
                <a:solidFill>
                  <a:prstClr val="black"/>
                </a:solidFill>
                <a:latin typeface="Arial" panose="020B0604020202020204" pitchFamily="34" charset="0"/>
                <a:cs typeface="Arial" panose="020B0604020202020204" pitchFamily="34" charset="0"/>
              </a:rPr>
              <a:t>showcase </a:t>
            </a:r>
            <a:r>
              <a:rPr lang="en-GB" sz="1400">
                <a:solidFill>
                  <a:prstClr val="black"/>
                </a:solidFill>
                <a:latin typeface="Arial" panose="020B0604020202020204" pitchFamily="34" charset="0"/>
                <a:cs typeface="Arial" panose="020B0604020202020204" pitchFamily="34" charset="0"/>
              </a:rPr>
              <a:t>capabilities</a:t>
            </a:r>
          </a:p>
          <a:p>
            <a:pPr marL="85725" indent="-85725">
              <a:buFont typeface="Arial" panose="020B0604020202020204" pitchFamily="34" charset="0"/>
              <a:buChar char="•"/>
              <a:defRPr/>
            </a:pPr>
            <a:r>
              <a:rPr lang="en-GB" sz="1400">
                <a:solidFill>
                  <a:prstClr val="black"/>
                </a:solidFill>
                <a:latin typeface="Arial" panose="020B0604020202020204" pitchFamily="34" charset="0"/>
                <a:cs typeface="Arial" panose="020B0604020202020204" pitchFamily="34" charset="0"/>
              </a:rPr>
              <a:t>Increased opportunities for </a:t>
            </a:r>
            <a:r>
              <a:rPr lang="en-GB" sz="1400" b="1">
                <a:solidFill>
                  <a:prstClr val="black"/>
                </a:solidFill>
                <a:latin typeface="Arial" panose="020B0604020202020204" pitchFamily="34" charset="0"/>
                <a:cs typeface="Arial" panose="020B0604020202020204" pitchFamily="34" charset="0"/>
              </a:rPr>
              <a:t>SMEs and innovation</a:t>
            </a:r>
          </a:p>
          <a:p>
            <a:pPr marL="85725" indent="-85725">
              <a:buFont typeface="Arial" panose="020B0604020202020204" pitchFamily="34" charset="0"/>
              <a:buChar char="•"/>
              <a:defRPr/>
            </a:pPr>
            <a:r>
              <a:rPr lang="en-GB" sz="1400">
                <a:solidFill>
                  <a:prstClr val="black"/>
                </a:solidFill>
                <a:latin typeface="Arial" panose="020B0604020202020204" pitchFamily="34" charset="0"/>
                <a:cs typeface="Arial" panose="020B0604020202020204" pitchFamily="34" charset="0"/>
              </a:rPr>
              <a:t>Opportunities for new capabilities (both suppliers and pan-defence)</a:t>
            </a:r>
          </a:p>
        </p:txBody>
      </p:sp>
      <p:sp>
        <p:nvSpPr>
          <p:cNvPr id="53" name="TextBox 52">
            <a:extLst>
              <a:ext uri="{FF2B5EF4-FFF2-40B4-BE49-F238E27FC236}">
                <a16:creationId xmlns:a16="http://schemas.microsoft.com/office/drawing/2014/main" id="{BB0B6F99-5A3F-44F9-BE7C-0E47DF661D01}"/>
              </a:ext>
            </a:extLst>
          </p:cNvPr>
          <p:cNvSpPr txBox="1"/>
          <p:nvPr/>
        </p:nvSpPr>
        <p:spPr>
          <a:xfrm>
            <a:off x="6006041" y="2569932"/>
            <a:ext cx="2838421" cy="369332"/>
          </a:xfrm>
          <a:prstGeom prst="rect">
            <a:avLst/>
          </a:prstGeom>
          <a:solidFill>
            <a:srgbClr val="00206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Benefits</a:t>
            </a:r>
          </a:p>
        </p:txBody>
      </p:sp>
      <p:sp>
        <p:nvSpPr>
          <p:cNvPr id="54" name="Rectangle 53">
            <a:extLst>
              <a:ext uri="{FF2B5EF4-FFF2-40B4-BE49-F238E27FC236}">
                <a16:creationId xmlns:a16="http://schemas.microsoft.com/office/drawing/2014/main" id="{3583AA12-286B-4346-810F-96C0211D91A2}"/>
              </a:ext>
            </a:extLst>
          </p:cNvPr>
          <p:cNvSpPr/>
          <p:nvPr/>
        </p:nvSpPr>
        <p:spPr>
          <a:xfrm>
            <a:off x="6006041" y="2939266"/>
            <a:ext cx="2838421" cy="332379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8838147F-ABFE-4D71-B529-C2A7D187FFD2}"/>
              </a:ext>
            </a:extLst>
          </p:cNvPr>
          <p:cNvSpPr txBox="1"/>
          <p:nvPr/>
        </p:nvSpPr>
        <p:spPr>
          <a:xfrm>
            <a:off x="6006040" y="2939070"/>
            <a:ext cx="2838421" cy="3323987"/>
          </a:xfrm>
          <a:prstGeom prst="rect">
            <a:avLst/>
          </a:prstGeom>
          <a:noFill/>
          <a:ln w="28575">
            <a:solidFill>
              <a:schemeClr val="tx1"/>
            </a:solidFill>
          </a:ln>
        </p:spPr>
        <p:txBody>
          <a:bodyPr wrap="square">
            <a:spAutoFit/>
          </a:bodyPr>
          <a:lstStyle/>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400">
                <a:solidFill>
                  <a:prstClr val="black"/>
                </a:solidFill>
                <a:latin typeface="Arial" panose="020B0604020202020204" pitchFamily="34" charset="0"/>
                <a:cs typeface="Arial" panose="020B0604020202020204" pitchFamily="34" charset="0"/>
              </a:rPr>
              <a:t>Enable </a:t>
            </a:r>
            <a:r>
              <a:rPr lang="en-GB" sz="1400" b="1">
                <a:solidFill>
                  <a:prstClr val="black"/>
                </a:solidFill>
                <a:latin typeface="Arial" panose="020B0604020202020204" pitchFamily="34" charset="0"/>
                <a:cs typeface="Arial" panose="020B0604020202020204" pitchFamily="34" charset="0"/>
              </a:rPr>
              <a:t>innovation</a:t>
            </a:r>
            <a:r>
              <a:rPr lang="en-GB" sz="1400">
                <a:solidFill>
                  <a:prstClr val="black"/>
                </a:solidFill>
                <a:latin typeface="Arial" panose="020B0604020202020204" pitchFamily="34" charset="0"/>
                <a:cs typeface="Arial" panose="020B0604020202020204" pitchFamily="34" charset="0"/>
              </a:rPr>
              <a:t>, </a:t>
            </a:r>
            <a:r>
              <a:rPr lang="en-GB" sz="1400" b="1">
                <a:solidFill>
                  <a:prstClr val="black"/>
                </a:solidFill>
                <a:latin typeface="Arial" panose="020B0604020202020204" pitchFamily="34" charset="0"/>
                <a:cs typeface="Arial" panose="020B0604020202020204" pitchFamily="34" charset="0"/>
              </a:rPr>
              <a:t>continuous improvement</a:t>
            </a:r>
            <a:r>
              <a:rPr lang="en-GB" sz="1400">
                <a:solidFill>
                  <a:prstClr val="black"/>
                </a:solidFill>
                <a:latin typeface="Arial" panose="020B0604020202020204" pitchFamily="34" charset="0"/>
                <a:cs typeface="Arial" panose="020B0604020202020204" pitchFamily="34" charset="0"/>
              </a:rPr>
              <a:t> and development</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400" b="1">
                <a:solidFill>
                  <a:prstClr val="black"/>
                </a:solidFill>
                <a:latin typeface="Arial" panose="020B0604020202020204" pitchFamily="34" charset="0"/>
                <a:cs typeface="Arial" panose="020B0604020202020204" pitchFamily="34" charset="0"/>
              </a:rPr>
              <a:t>Collaborative</a:t>
            </a:r>
            <a:r>
              <a:rPr lang="en-GB" sz="1400">
                <a:solidFill>
                  <a:prstClr val="black"/>
                </a:solidFill>
                <a:latin typeface="Arial" panose="020B0604020202020204" pitchFamily="34" charset="0"/>
                <a:cs typeface="Arial" panose="020B0604020202020204" pitchFamily="34" charset="0"/>
              </a:rPr>
              <a:t> environment – disincentivise transactional relationships </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400">
                <a:solidFill>
                  <a:prstClr val="black"/>
                </a:solidFill>
                <a:latin typeface="Arial" panose="020B0604020202020204" pitchFamily="34" charset="0"/>
                <a:cs typeface="Arial" panose="020B0604020202020204" pitchFamily="34" charset="0"/>
              </a:rPr>
              <a:t>Industry best practice: make it </a:t>
            </a:r>
            <a:r>
              <a:rPr lang="en-GB" sz="1400" b="1">
                <a:solidFill>
                  <a:prstClr val="black"/>
                </a:solidFill>
                <a:latin typeface="Arial" panose="020B0604020202020204" pitchFamily="34" charset="0"/>
                <a:cs typeface="Arial" panose="020B0604020202020204" pitchFamily="34" charset="0"/>
              </a:rPr>
              <a:t>easier for suppliers to satisfy MOD requirements </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400">
                <a:solidFill>
                  <a:prstClr val="black"/>
                </a:solidFill>
                <a:latin typeface="Arial" panose="020B0604020202020204" pitchFamily="34" charset="0"/>
                <a:cs typeface="Arial" panose="020B0604020202020204" pitchFamily="34" charset="0"/>
              </a:rPr>
              <a:t>Fewer specialised resources required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lang="en-GB" sz="1400">
                <a:solidFill>
                  <a:prstClr val="black"/>
                </a:solidFill>
                <a:latin typeface="Arial" panose="020B0604020202020204" pitchFamily="34" charset="0"/>
                <a:cs typeface="Arial" panose="020B0604020202020204" pitchFamily="34" charset="0"/>
              </a:rPr>
              <a:t> </a:t>
            </a:r>
            <a:r>
              <a:rPr lang="en-GB" sz="1400" b="1">
                <a:solidFill>
                  <a:prstClr val="black"/>
                </a:solidFill>
                <a:latin typeface="Arial" panose="020B0604020202020204" pitchFamily="34" charset="0"/>
                <a:cs typeface="Arial" panose="020B0604020202020204" pitchFamily="34" charset="0"/>
              </a:rPr>
              <a:t>more flexible workforce</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400">
                <a:solidFill>
                  <a:prstClr val="black"/>
                </a:solidFill>
                <a:latin typeface="Arial" panose="020B0604020202020204" pitchFamily="34" charset="0"/>
                <a:cs typeface="Arial" panose="020B0604020202020204" pitchFamily="34" charset="0"/>
              </a:rPr>
              <a:t>Flexibility and </a:t>
            </a:r>
            <a:r>
              <a:rPr lang="en-GB" sz="1400" b="1">
                <a:solidFill>
                  <a:prstClr val="black"/>
                </a:solidFill>
                <a:latin typeface="Arial" panose="020B0604020202020204" pitchFamily="34" charset="0"/>
                <a:cs typeface="Arial" panose="020B0604020202020204" pitchFamily="34" charset="0"/>
              </a:rPr>
              <a:t>agility across defence </a:t>
            </a:r>
            <a:r>
              <a:rPr lang="en-GB" sz="1400">
                <a:solidFill>
                  <a:prstClr val="black"/>
                </a:solidFill>
                <a:latin typeface="Arial" panose="020B0604020202020204" pitchFamily="34" charset="0"/>
                <a:cs typeface="Arial" panose="020B0604020202020204" pitchFamily="34" charset="0"/>
              </a:rPr>
              <a:t>and supply chain</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400">
                <a:solidFill>
                  <a:prstClr val="black"/>
                </a:solidFill>
                <a:latin typeface="Arial" panose="020B0604020202020204" pitchFamily="34" charset="0"/>
                <a:cs typeface="Arial" panose="020B0604020202020204" pitchFamily="34" charset="0"/>
              </a:rPr>
              <a:t>Make it </a:t>
            </a:r>
            <a:r>
              <a:rPr lang="en-GB" sz="1400" b="1">
                <a:solidFill>
                  <a:prstClr val="black"/>
                </a:solidFill>
                <a:latin typeface="Arial" panose="020B0604020202020204" pitchFamily="34" charset="0"/>
                <a:cs typeface="Arial" panose="020B0604020202020204" pitchFamily="34" charset="0"/>
              </a:rPr>
              <a:t>easier to do business with the MOD </a:t>
            </a:r>
          </a:p>
        </p:txBody>
      </p:sp>
      <p:sp>
        <p:nvSpPr>
          <p:cNvPr id="56" name="TextBox 55">
            <a:extLst>
              <a:ext uri="{FF2B5EF4-FFF2-40B4-BE49-F238E27FC236}">
                <a16:creationId xmlns:a16="http://schemas.microsoft.com/office/drawing/2014/main" id="{587BAE54-BD53-4179-B79C-F6864EA4FF8A}"/>
              </a:ext>
            </a:extLst>
          </p:cNvPr>
          <p:cNvSpPr txBox="1"/>
          <p:nvPr/>
        </p:nvSpPr>
        <p:spPr>
          <a:xfrm>
            <a:off x="8941998" y="2569738"/>
            <a:ext cx="2838421" cy="369332"/>
          </a:xfrm>
          <a:prstGeom prst="rect">
            <a:avLst/>
          </a:prstGeom>
          <a:solidFill>
            <a:srgbClr val="00206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Challenges</a:t>
            </a:r>
          </a:p>
        </p:txBody>
      </p:sp>
      <p:sp>
        <p:nvSpPr>
          <p:cNvPr id="57" name="Rectangle 56">
            <a:extLst>
              <a:ext uri="{FF2B5EF4-FFF2-40B4-BE49-F238E27FC236}">
                <a16:creationId xmlns:a16="http://schemas.microsoft.com/office/drawing/2014/main" id="{EAAF49D1-8456-4466-A675-6CB58E84A5E2}"/>
              </a:ext>
            </a:extLst>
          </p:cNvPr>
          <p:cNvSpPr/>
          <p:nvPr/>
        </p:nvSpPr>
        <p:spPr>
          <a:xfrm>
            <a:off x="8941998" y="2939071"/>
            <a:ext cx="2838421" cy="3311273"/>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CC0C784-3E48-4D76-BBEF-998FBAB812EE}"/>
              </a:ext>
            </a:extLst>
          </p:cNvPr>
          <p:cNvSpPr txBox="1"/>
          <p:nvPr/>
        </p:nvSpPr>
        <p:spPr>
          <a:xfrm>
            <a:off x="8941996" y="2956069"/>
            <a:ext cx="2838421" cy="3108543"/>
          </a:xfrm>
          <a:prstGeom prst="rect">
            <a:avLst/>
          </a:prstGeom>
          <a:noFill/>
        </p:spPr>
        <p:txBody>
          <a:bodyPr wrap="square">
            <a:spAutoFit/>
          </a:bodyPr>
          <a:lstStyle/>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400">
                <a:solidFill>
                  <a:prstClr val="black"/>
                </a:solidFill>
                <a:latin typeface="Arial" panose="020B0604020202020204" pitchFamily="34" charset="0"/>
                <a:cs typeface="Arial" panose="020B0604020202020204" pitchFamily="34" charset="0"/>
              </a:rPr>
              <a:t>A </a:t>
            </a:r>
            <a:r>
              <a:rPr lang="en-GB" sz="1400" b="1">
                <a:solidFill>
                  <a:prstClr val="black"/>
                </a:solidFill>
                <a:latin typeface="Arial" panose="020B0604020202020204" pitchFamily="34" charset="0"/>
                <a:cs typeface="Arial" panose="020B0604020202020204" pitchFamily="34" charset="0"/>
              </a:rPr>
              <a:t>major change </a:t>
            </a:r>
            <a:r>
              <a:rPr lang="en-GB" sz="1400">
                <a:solidFill>
                  <a:prstClr val="black"/>
                </a:solidFill>
                <a:latin typeface="Arial" panose="020B0604020202020204" pitchFamily="34" charset="0"/>
                <a:cs typeface="Arial" panose="020B0604020202020204" pitchFamily="34" charset="0"/>
              </a:rPr>
              <a:t>in how MOD procures IT services. There will be challenges as we migrate to a new business model</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400">
                <a:solidFill>
                  <a:prstClr val="black"/>
                </a:solidFill>
                <a:latin typeface="Arial" panose="020B0604020202020204" pitchFamily="34" charset="0"/>
                <a:cs typeface="Arial" panose="020B0604020202020204" pitchFamily="34" charset="0"/>
              </a:rPr>
              <a:t>Whilst not one big opportunity, opens up many other opportunities pan-Defence </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400">
                <a:solidFill>
                  <a:prstClr val="black"/>
                </a:solidFill>
                <a:latin typeface="Arial" panose="020B0604020202020204" pitchFamily="34" charset="0"/>
                <a:cs typeface="Arial" panose="020B0604020202020204" pitchFamily="34" charset="0"/>
              </a:rPr>
              <a:t>Key success factor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lang="en-GB" sz="1400">
                <a:solidFill>
                  <a:prstClr val="black"/>
                </a:solidFill>
                <a:latin typeface="Arial" panose="020B0604020202020204" pitchFamily="34" charset="0"/>
                <a:cs typeface="Arial" panose="020B0604020202020204" pitchFamily="34" charset="0"/>
              </a:rPr>
              <a:t> </a:t>
            </a:r>
            <a:r>
              <a:rPr lang="en-GB" sz="1400" b="1">
                <a:solidFill>
                  <a:prstClr val="black"/>
                </a:solidFill>
                <a:latin typeface="Arial" panose="020B0604020202020204" pitchFamily="34" charset="0"/>
                <a:cs typeface="Arial" panose="020B0604020202020204" pitchFamily="34" charset="0"/>
              </a:rPr>
              <a:t>adapting to the new environment</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400">
                <a:solidFill>
                  <a:prstClr val="black"/>
                </a:solidFill>
                <a:latin typeface="Arial" panose="020B0604020202020204" pitchFamily="34" charset="0"/>
                <a:cs typeface="Arial" panose="020B0604020202020204" pitchFamily="34" charset="0"/>
              </a:rPr>
              <a:t>MOD can't use industry best practice procurement so we must compromise; this will be long journey</a:t>
            </a:r>
          </a:p>
          <a:p>
            <a:pPr marL="85725" marR="0" lvl="0" indent="-85725" fontAlgn="auto">
              <a:lnSpc>
                <a:spcPct val="100000"/>
              </a:lnSpc>
              <a:spcBef>
                <a:spcPts val="0"/>
              </a:spcBef>
              <a:spcAft>
                <a:spcPts val="0"/>
              </a:spcAft>
              <a:buClrTx/>
              <a:buSzTx/>
              <a:buFont typeface="Arial" panose="020B0604020202020204" pitchFamily="34" charset="0"/>
              <a:buChar char="•"/>
              <a:tabLst/>
              <a:defRPr/>
            </a:pPr>
            <a:r>
              <a:rPr lang="en-GB" sz="1400">
                <a:solidFill>
                  <a:prstClr val="black"/>
                </a:solidFill>
                <a:latin typeface="Arial" panose="020B0604020202020204" pitchFamily="34" charset="0"/>
                <a:cs typeface="Arial" panose="020B0604020202020204" pitchFamily="34" charset="0"/>
              </a:rPr>
              <a:t>A “brownfield” site</a:t>
            </a:r>
          </a:p>
        </p:txBody>
      </p:sp>
      <p:sp>
        <p:nvSpPr>
          <p:cNvPr id="59" name="TextBox 58">
            <a:extLst>
              <a:ext uri="{FF2B5EF4-FFF2-40B4-BE49-F238E27FC236}">
                <a16:creationId xmlns:a16="http://schemas.microsoft.com/office/drawing/2014/main" id="{D2BFA695-51DF-448C-A4F2-974C1CE65D39}"/>
              </a:ext>
            </a:extLst>
          </p:cNvPr>
          <p:cNvSpPr txBox="1"/>
          <p:nvPr/>
        </p:nvSpPr>
        <p:spPr>
          <a:xfrm>
            <a:off x="134127" y="2569936"/>
            <a:ext cx="2838421" cy="369332"/>
          </a:xfrm>
          <a:prstGeom prst="rect">
            <a:avLst/>
          </a:prstGeom>
          <a:solidFill>
            <a:srgbClr val="00206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Changes</a:t>
            </a:r>
          </a:p>
        </p:txBody>
      </p:sp>
      <p:sp>
        <p:nvSpPr>
          <p:cNvPr id="60" name="Rectangle 59">
            <a:extLst>
              <a:ext uri="{FF2B5EF4-FFF2-40B4-BE49-F238E27FC236}">
                <a16:creationId xmlns:a16="http://schemas.microsoft.com/office/drawing/2014/main" id="{93473537-F3D3-4185-9E4B-9210F40E05BB}"/>
              </a:ext>
            </a:extLst>
          </p:cNvPr>
          <p:cNvSpPr/>
          <p:nvPr/>
        </p:nvSpPr>
        <p:spPr>
          <a:xfrm>
            <a:off x="134127" y="2939269"/>
            <a:ext cx="2838421" cy="3311055"/>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4265EDBF-D6CB-4703-B90D-44D671D6A6E1}"/>
              </a:ext>
            </a:extLst>
          </p:cNvPr>
          <p:cNvSpPr txBox="1"/>
          <p:nvPr/>
        </p:nvSpPr>
        <p:spPr>
          <a:xfrm>
            <a:off x="231662" y="2983810"/>
            <a:ext cx="2838421" cy="3108543"/>
          </a:xfrm>
          <a:prstGeom prst="rect">
            <a:avLst/>
          </a:prstGeom>
          <a:noFill/>
        </p:spPr>
        <p:txBody>
          <a:bodyPr wrap="square">
            <a:spAutoFit/>
          </a:bodyPr>
          <a:lstStyle/>
          <a:p>
            <a:pPr marL="85725" indent="-85725">
              <a:buFont typeface="Arial" panose="020B0604020202020204" pitchFamily="34" charset="0"/>
              <a:buChar char="•"/>
              <a:defRPr/>
            </a:pPr>
            <a:r>
              <a:rPr kumimoji="0" lang="en-GB" sz="1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DefDig</a:t>
            </a: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Digital Backbone</a:t>
            </a:r>
          </a:p>
          <a:p>
            <a:pPr marL="85725" indent="-85725">
              <a:buFont typeface="Arial" panose="020B0604020202020204" pitchFamily="34" charset="0"/>
              <a:buChar char="•"/>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COTS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based and “evergreen”</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MOD Cloud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hosted </a:t>
            </a:r>
            <a:r>
              <a:rPr lang="en-GB" sz="1400">
                <a:solidFill>
                  <a:prstClr val="black"/>
                </a:solidFill>
                <a:latin typeface="Arial" panose="020B0604020202020204" pitchFamily="34" charset="0"/>
                <a:cs typeface="Arial" panose="020B0604020202020204" pitchFamily="34" charset="0"/>
              </a:rPr>
              <a:t>&amp;</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API driven</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Open standards</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 nothing proprietary</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Leverage existing services and contracts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(where possible)</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MOD-owned configuration</a:t>
            </a:r>
            <a:r>
              <a:rPr kumimoji="0" lang="en-GB" sz="14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of data and software</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Focused on </a:t>
            </a: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deployed environment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(i.e. highly constrained comms)</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Configured not customised</a:t>
            </a:r>
          </a:p>
        </p:txBody>
      </p:sp>
      <p:sp>
        <p:nvSpPr>
          <p:cNvPr id="19" name="Title 4">
            <a:extLst>
              <a:ext uri="{FF2B5EF4-FFF2-40B4-BE49-F238E27FC236}">
                <a16:creationId xmlns:a16="http://schemas.microsoft.com/office/drawing/2014/main" id="{120C7D34-17BD-4820-B0AB-BA146A7AE096}"/>
              </a:ext>
            </a:extLst>
          </p:cNvPr>
          <p:cNvSpPr txBox="1">
            <a:spLocks/>
          </p:cNvSpPr>
          <p:nvPr/>
        </p:nvSpPr>
        <p:spPr bwMode="auto">
          <a:xfrm>
            <a:off x="0" y="259060"/>
            <a:ext cx="8312725" cy="715008"/>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kern="0">
                <a:solidFill>
                  <a:schemeClr val="bg1"/>
                </a:solidFill>
                <a:latin typeface="Arial" panose="020B0604020202020204" pitchFamily="34" charset="0"/>
                <a:cs typeface="Arial" panose="020B0604020202020204" pitchFamily="34" charset="0"/>
              </a:rPr>
              <a:t>The BMfS Approach</a:t>
            </a:r>
          </a:p>
          <a:p>
            <a:pPr defTabSz="914423">
              <a:defRPr/>
            </a:pPr>
            <a:r>
              <a:rPr lang="en-GB" kern="0">
                <a:solidFill>
                  <a:schemeClr val="bg1"/>
                </a:solidFill>
                <a:latin typeface="Arial" panose="020B0604020202020204" pitchFamily="34" charset="0"/>
                <a:cs typeface="Arial" panose="020B0604020202020204" pitchFamily="34" charset="0"/>
              </a:rPr>
              <a:t>How we achieve the vision</a:t>
            </a:r>
          </a:p>
        </p:txBody>
      </p:sp>
    </p:spTree>
    <p:extLst>
      <p:ext uri="{BB962C8B-B14F-4D97-AF65-F5344CB8AC3E}">
        <p14:creationId xmlns:p14="http://schemas.microsoft.com/office/powerpoint/2010/main" val="4189205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8915E6-7A38-4E76-AFFF-7566CCFFEAE1}"/>
              </a:ext>
            </a:extLst>
          </p:cNvPr>
          <p:cNvSpPr>
            <a:spLocks noGrp="1"/>
          </p:cNvSpPr>
          <p:nvPr>
            <p:ph type="sldNum" sz="quarter" idx="4"/>
          </p:nvPr>
        </p:nvSpPr>
        <p:spPr/>
        <p:txBody>
          <a:bodyPr/>
          <a:lstStyle/>
          <a:p>
            <a:pPr>
              <a:defRPr/>
            </a:pPr>
            <a:fld id="{323EA12F-CF69-49C8-864F-5458837EBD81}" type="slidenum">
              <a:rPr lang="en-GB" smtClean="0">
                <a:solidFill>
                  <a:srgbClr val="000000"/>
                </a:solidFill>
              </a:rPr>
              <a:pPr>
                <a:defRPr/>
              </a:pPr>
              <a:t>18</a:t>
            </a:fld>
            <a:endParaRPr lang="en-GB">
              <a:solidFill>
                <a:srgbClr val="000000"/>
              </a:solidFill>
            </a:endParaRPr>
          </a:p>
        </p:txBody>
      </p:sp>
      <p:sp>
        <p:nvSpPr>
          <p:cNvPr id="9" name="Rectangle: Rounded Corners 8">
            <a:extLst>
              <a:ext uri="{FF2B5EF4-FFF2-40B4-BE49-F238E27FC236}">
                <a16:creationId xmlns:a16="http://schemas.microsoft.com/office/drawing/2014/main" id="{86060394-A6E2-4C79-A6C1-EFCF32B02E05}"/>
              </a:ext>
            </a:extLst>
          </p:cNvPr>
          <p:cNvSpPr/>
          <p:nvPr/>
        </p:nvSpPr>
        <p:spPr>
          <a:xfrm>
            <a:off x="390520" y="1328323"/>
            <a:ext cx="5583878" cy="35040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b="1">
                <a:latin typeface="Arial"/>
                <a:cs typeface="Arial"/>
              </a:rPr>
              <a:t>Industry engagement intent:</a:t>
            </a:r>
          </a:p>
          <a:p>
            <a:pPr marL="285750" indent="-285750">
              <a:buFont typeface="Arial" panose="020B0604020202020204" pitchFamily="34" charset="0"/>
              <a:buChar char="•"/>
            </a:pPr>
            <a:r>
              <a:rPr lang="en-GB" sz="1400">
                <a:latin typeface="Arial"/>
                <a:cs typeface="Arial"/>
              </a:rPr>
              <a:t>Refine ROM costs to obtain government funding</a:t>
            </a:r>
          </a:p>
          <a:p>
            <a:pPr marL="285750" indent="-285750">
              <a:buFont typeface="Arial" panose="020B0604020202020204" pitchFamily="34" charset="0"/>
              <a:buChar char="•"/>
            </a:pPr>
            <a:r>
              <a:rPr lang="en-GB" sz="1400">
                <a:latin typeface="Arial"/>
                <a:cs typeface="Arial"/>
              </a:rPr>
              <a:t>Confirm value for money &amp; benefits</a:t>
            </a:r>
          </a:p>
          <a:p>
            <a:pPr marL="285750" indent="-285750">
              <a:buFont typeface="Arial" panose="020B0604020202020204" pitchFamily="34" charset="0"/>
              <a:buChar char="•"/>
            </a:pPr>
            <a:r>
              <a:rPr lang="en-GB" sz="1400">
                <a:latin typeface="Arial"/>
                <a:cs typeface="Arial"/>
              </a:rPr>
              <a:t>Confirm the lotting strategy</a:t>
            </a:r>
          </a:p>
          <a:p>
            <a:pPr marL="285750" indent="-285750">
              <a:buFont typeface="Arial" panose="020B0604020202020204" pitchFamily="34" charset="0"/>
              <a:buChar char="•"/>
            </a:pPr>
            <a:r>
              <a:rPr lang="en-GB" sz="1400">
                <a:latin typeface="Arial"/>
                <a:cs typeface="Arial"/>
              </a:rPr>
              <a:t>Demonstrate confidence</a:t>
            </a:r>
          </a:p>
          <a:p>
            <a:pPr marL="285750" indent="-285750">
              <a:buFont typeface="Arial" panose="020B0604020202020204" pitchFamily="34" charset="0"/>
              <a:buChar char="•"/>
            </a:pPr>
            <a:r>
              <a:rPr lang="en-GB" sz="1400">
                <a:latin typeface="Arial"/>
                <a:cs typeface="Arial"/>
              </a:rPr>
              <a:t>How to best manage interfaces (all types)</a:t>
            </a:r>
          </a:p>
          <a:p>
            <a:endParaRPr lang="en-GB" sz="1400">
              <a:latin typeface="Arial" panose="020B0604020202020204" pitchFamily="34" charset="0"/>
              <a:cs typeface="Arial" panose="020B0604020202020204" pitchFamily="34" charset="0"/>
            </a:endParaRPr>
          </a:p>
          <a:p>
            <a:r>
              <a:rPr lang="en-GB" sz="1400" b="1">
                <a:latin typeface="Arial"/>
                <a:cs typeface="Arial"/>
              </a:rPr>
              <a:t>What we need from you to help us address the challenge?</a:t>
            </a:r>
          </a:p>
          <a:p>
            <a:pPr marL="285750" indent="-285750">
              <a:buFont typeface="Arial" panose="020B0604020202020204" pitchFamily="34" charset="0"/>
              <a:buChar char="•"/>
            </a:pPr>
            <a:r>
              <a:rPr lang="en-GB" sz="1400">
                <a:latin typeface="Arial"/>
                <a:cs typeface="Arial"/>
              </a:rPr>
              <a:t>Help us shape the requirement</a:t>
            </a:r>
          </a:p>
          <a:p>
            <a:pPr marL="285750" indent="-285750">
              <a:buFont typeface="Arial" panose="020B0604020202020204" pitchFamily="34" charset="0"/>
              <a:buChar char="•"/>
            </a:pPr>
            <a:r>
              <a:rPr lang="en-GB" sz="1400">
                <a:latin typeface="Arial"/>
                <a:cs typeface="Arial"/>
              </a:rPr>
              <a:t>How to create collaborative ecosystem of suppliers</a:t>
            </a:r>
          </a:p>
        </p:txBody>
      </p:sp>
      <p:sp>
        <p:nvSpPr>
          <p:cNvPr id="10" name="Rectangle: Rounded Corners 9">
            <a:extLst>
              <a:ext uri="{FF2B5EF4-FFF2-40B4-BE49-F238E27FC236}">
                <a16:creationId xmlns:a16="http://schemas.microsoft.com/office/drawing/2014/main" id="{B0D0E524-FDD6-48DB-BD6D-D90A291EB0B9}"/>
              </a:ext>
            </a:extLst>
          </p:cNvPr>
          <p:cNvSpPr/>
          <p:nvPr/>
        </p:nvSpPr>
        <p:spPr>
          <a:xfrm>
            <a:off x="6096000" y="1328323"/>
            <a:ext cx="5560383" cy="3504051"/>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b="1">
                <a:latin typeface="Arial"/>
                <a:cs typeface="Arial"/>
              </a:rPr>
              <a:t>Highlight with the market:</a:t>
            </a:r>
            <a:endParaRPr lang="en-GB" sz="14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a:cs typeface="Arial"/>
              </a:rPr>
              <a:t>We have listened and are responding accordingly</a:t>
            </a:r>
          </a:p>
          <a:p>
            <a:pPr marL="285750" indent="-285750">
              <a:buFont typeface="Arial" panose="020B0604020202020204" pitchFamily="34" charset="0"/>
              <a:buChar char="•"/>
            </a:pPr>
            <a:r>
              <a:rPr lang="en-GB" sz="1400">
                <a:latin typeface="Arial"/>
                <a:cs typeface="Arial"/>
              </a:rPr>
              <a:t>Architectural approach </a:t>
            </a:r>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a:cs typeface="Arial"/>
              </a:rPr>
              <a:t>Role of the Enabling Agent(s)</a:t>
            </a:r>
          </a:p>
          <a:p>
            <a:pPr marL="285750" indent="-285750">
              <a:buFont typeface="Arial" panose="020B0604020202020204" pitchFamily="34" charset="0"/>
              <a:buChar char="•"/>
            </a:pPr>
            <a:r>
              <a:rPr lang="en-GB" sz="1400">
                <a:latin typeface="Arial"/>
                <a:cs typeface="Arial"/>
              </a:rPr>
              <a:t>Contract durations and assumptions</a:t>
            </a:r>
          </a:p>
          <a:p>
            <a:pPr marL="285750" indent="-285750">
              <a:buFont typeface="Arial" panose="020B0604020202020204" pitchFamily="34" charset="0"/>
              <a:buChar char="•"/>
            </a:pPr>
            <a:r>
              <a:rPr lang="en-GB" sz="1400">
                <a:latin typeface="Arial"/>
                <a:cs typeface="Arial"/>
              </a:rPr>
              <a:t>Incentivisation / VFM</a:t>
            </a:r>
          </a:p>
          <a:p>
            <a:pPr marL="285750" indent="-285750">
              <a:buFont typeface="Arial" panose="020B0604020202020204" pitchFamily="34" charset="0"/>
              <a:buChar char="•"/>
            </a:pPr>
            <a:r>
              <a:rPr lang="en-GB" sz="1400">
                <a:latin typeface="Arial"/>
                <a:cs typeface="Arial"/>
              </a:rPr>
              <a:t>Landscape around IP / interfaces</a:t>
            </a:r>
          </a:p>
          <a:p>
            <a:pPr marL="285750" indent="-285750">
              <a:buFont typeface="Arial" panose="020B0604020202020204" pitchFamily="34" charset="0"/>
              <a:buChar char="•"/>
            </a:pPr>
            <a:endParaRPr lang="en-GB" sz="1400" b="1">
              <a:latin typeface="Arial" panose="020B0604020202020204" pitchFamily="34" charset="0"/>
              <a:cs typeface="Arial" panose="020B0604020202020204" pitchFamily="34" charset="0"/>
            </a:endParaRPr>
          </a:p>
          <a:p>
            <a:r>
              <a:rPr lang="en-GB" sz="1400" b="1">
                <a:latin typeface="Arial"/>
                <a:cs typeface="Arial"/>
              </a:rPr>
              <a:t>Future engagement:</a:t>
            </a:r>
          </a:p>
          <a:p>
            <a:pPr marL="285750" indent="-285750">
              <a:buFont typeface="Arial" panose="020B0604020202020204" pitchFamily="34" charset="0"/>
              <a:buChar char="•"/>
            </a:pPr>
            <a:r>
              <a:rPr lang="en-GB" sz="1400">
                <a:latin typeface="Arial"/>
                <a:cs typeface="Arial"/>
              </a:rPr>
              <a:t>21 Jun – System Integrators workshops (F2F)</a:t>
            </a:r>
          </a:p>
          <a:p>
            <a:pPr marL="285750" indent="-285750">
              <a:buFont typeface="Arial" panose="020B0604020202020204" pitchFamily="34" charset="0"/>
              <a:buChar char="•"/>
            </a:pPr>
            <a:r>
              <a:rPr lang="en-GB" sz="1400">
                <a:latin typeface="Arial"/>
                <a:cs typeface="Arial"/>
              </a:rPr>
              <a:t>22 Jun – Software Vendors demo brief (virtual)</a:t>
            </a:r>
          </a:p>
        </p:txBody>
      </p:sp>
      <p:sp>
        <p:nvSpPr>
          <p:cNvPr id="11" name="Rectangle: Rounded Corners 10">
            <a:extLst>
              <a:ext uri="{FF2B5EF4-FFF2-40B4-BE49-F238E27FC236}">
                <a16:creationId xmlns:a16="http://schemas.microsoft.com/office/drawing/2014/main" id="{41524B28-3A8E-451B-B757-F33C7E98B358}"/>
              </a:ext>
            </a:extLst>
          </p:cNvPr>
          <p:cNvSpPr/>
          <p:nvPr/>
        </p:nvSpPr>
        <p:spPr>
          <a:xfrm>
            <a:off x="390520" y="4975941"/>
            <a:ext cx="11265863" cy="933374"/>
          </a:xfrm>
          <a:prstGeom prst="roundRect">
            <a:avLst/>
          </a:prstGeom>
          <a:solidFill>
            <a:srgbClr val="4E284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400" b="1">
                <a:latin typeface="Arial"/>
                <a:cs typeface="Arial"/>
              </a:rPr>
              <a:t>Confidence levels:</a:t>
            </a:r>
          </a:p>
          <a:p>
            <a:r>
              <a:rPr lang="en-GB" sz="1400">
                <a:latin typeface="Arial"/>
                <a:cs typeface="Arial"/>
              </a:rPr>
              <a:t>High maturity: architectural models, elements of the commercial model, business change</a:t>
            </a:r>
          </a:p>
          <a:p>
            <a:r>
              <a:rPr lang="en-GB" sz="1400">
                <a:latin typeface="Arial"/>
                <a:cs typeface="Arial"/>
              </a:rPr>
              <a:t>Medium maturity: size and scope of “bundles”, costings, division of activity, collaborative incentives</a:t>
            </a:r>
          </a:p>
        </p:txBody>
      </p:sp>
      <p:sp>
        <p:nvSpPr>
          <p:cNvPr id="7" name="Title 4">
            <a:extLst>
              <a:ext uri="{FF2B5EF4-FFF2-40B4-BE49-F238E27FC236}">
                <a16:creationId xmlns:a16="http://schemas.microsoft.com/office/drawing/2014/main" id="{A15D666C-3091-40AC-B88D-DAC43F3AF8F5}"/>
              </a:ext>
            </a:extLst>
          </p:cNvPr>
          <p:cNvSpPr txBox="1">
            <a:spLocks/>
          </p:cNvSpPr>
          <p:nvPr/>
        </p:nvSpPr>
        <p:spPr bwMode="auto">
          <a:xfrm>
            <a:off x="0" y="259060"/>
            <a:ext cx="8312725" cy="715008"/>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kern="0">
                <a:solidFill>
                  <a:schemeClr val="bg1"/>
                </a:solidFill>
                <a:latin typeface="Arial" panose="020B0604020202020204" pitchFamily="34" charset="0"/>
                <a:cs typeface="Arial" panose="020B0604020202020204" pitchFamily="34" charset="0"/>
              </a:rPr>
              <a:t>Further planned Industry Engagement</a:t>
            </a:r>
          </a:p>
          <a:p>
            <a:pPr defTabSz="914423">
              <a:defRPr/>
            </a:pPr>
            <a:r>
              <a:rPr lang="en-GB" kern="0">
                <a:solidFill>
                  <a:schemeClr val="bg1"/>
                </a:solidFill>
                <a:latin typeface="Arial" panose="020B0604020202020204" pitchFamily="34" charset="0"/>
                <a:cs typeface="Arial" panose="020B0604020202020204" pitchFamily="34" charset="0"/>
              </a:rPr>
              <a:t>Intent and Purpose</a:t>
            </a:r>
          </a:p>
        </p:txBody>
      </p:sp>
    </p:spTree>
    <p:extLst>
      <p:ext uri="{BB962C8B-B14F-4D97-AF65-F5344CB8AC3E}">
        <p14:creationId xmlns:p14="http://schemas.microsoft.com/office/powerpoint/2010/main" val="263096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B587069-2164-4C32-9E55-2EA4D563AA06}"/>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
        <p:nvSpPr>
          <p:cNvPr id="6" name="Slide Number Placeholder 5">
            <a:extLst>
              <a:ext uri="{FF2B5EF4-FFF2-40B4-BE49-F238E27FC236}">
                <a16:creationId xmlns:a16="http://schemas.microsoft.com/office/drawing/2014/main" id="{6D0413B7-8FAD-48AC-A50A-236457937D7C}"/>
              </a:ext>
            </a:extLst>
          </p:cNvPr>
          <p:cNvSpPr>
            <a:spLocks noGrp="1"/>
          </p:cNvSpPr>
          <p:nvPr>
            <p:ph type="sldNum" sz="quarter" idx="15"/>
          </p:nvPr>
        </p:nvSpPr>
        <p:spPr/>
        <p:txBody>
          <a:bodyPr/>
          <a:lstStyle/>
          <a:p>
            <a:pPr defTabSz="603677">
              <a:defRPr/>
            </a:pPr>
            <a:fld id="{65B4609B-8544-49CE-A746-405E0ACF444D}" type="slidenum">
              <a:rPr lang="en-GB" smtClean="0">
                <a:solidFill>
                  <a:prstClr val="black">
                    <a:tint val="75000"/>
                  </a:prstClr>
                </a:solidFill>
              </a:rPr>
              <a:pPr defTabSz="603677">
                <a:defRPr/>
              </a:pPr>
              <a:t>19</a:t>
            </a:fld>
            <a:endParaRPr lang="en-GB">
              <a:solidFill>
                <a:prstClr val="black">
                  <a:tint val="75000"/>
                </a:prstClr>
              </a:solidFill>
            </a:endParaRPr>
          </a:p>
        </p:txBody>
      </p:sp>
      <p:graphicFrame>
        <p:nvGraphicFramePr>
          <p:cNvPr id="12" name="Table 6">
            <a:extLst>
              <a:ext uri="{FF2B5EF4-FFF2-40B4-BE49-F238E27FC236}">
                <a16:creationId xmlns:a16="http://schemas.microsoft.com/office/drawing/2014/main" id="{EAC2594F-A188-45CD-ACC3-E23383E24A0B}"/>
              </a:ext>
            </a:extLst>
          </p:cNvPr>
          <p:cNvGraphicFramePr>
            <a:graphicFrameLocks noGrp="1"/>
          </p:cNvGraphicFramePr>
          <p:nvPr>
            <p:extLst>
              <p:ext uri="{D42A27DB-BD31-4B8C-83A1-F6EECF244321}">
                <p14:modId xmlns:p14="http://schemas.microsoft.com/office/powerpoint/2010/main" val="336861706"/>
              </p:ext>
            </p:extLst>
          </p:nvPr>
        </p:nvGraphicFramePr>
        <p:xfrm>
          <a:off x="255224" y="1445530"/>
          <a:ext cx="11377451" cy="3997972"/>
        </p:xfrm>
        <a:graphic>
          <a:graphicData uri="http://schemas.openxmlformats.org/drawingml/2006/table">
            <a:tbl>
              <a:tblPr firstRow="1" bandRow="1">
                <a:tableStyleId>{5C22544A-7EE6-4342-B048-85BDC9FD1C3A}</a:tableStyleId>
              </a:tblPr>
              <a:tblGrid>
                <a:gridCol w="1246241">
                  <a:extLst>
                    <a:ext uri="{9D8B030D-6E8A-4147-A177-3AD203B41FA5}">
                      <a16:colId xmlns:a16="http://schemas.microsoft.com/office/drawing/2014/main" val="1898893082"/>
                    </a:ext>
                  </a:extLst>
                </a:gridCol>
                <a:gridCol w="2891426">
                  <a:extLst>
                    <a:ext uri="{9D8B030D-6E8A-4147-A177-3AD203B41FA5}">
                      <a16:colId xmlns:a16="http://schemas.microsoft.com/office/drawing/2014/main" val="1270997724"/>
                    </a:ext>
                  </a:extLst>
                </a:gridCol>
                <a:gridCol w="5944289">
                  <a:extLst>
                    <a:ext uri="{9D8B030D-6E8A-4147-A177-3AD203B41FA5}">
                      <a16:colId xmlns:a16="http://schemas.microsoft.com/office/drawing/2014/main" val="2525330405"/>
                    </a:ext>
                  </a:extLst>
                </a:gridCol>
                <a:gridCol w="1295495">
                  <a:extLst>
                    <a:ext uri="{9D8B030D-6E8A-4147-A177-3AD203B41FA5}">
                      <a16:colId xmlns:a16="http://schemas.microsoft.com/office/drawing/2014/main" val="1650588076"/>
                    </a:ext>
                  </a:extLst>
                </a:gridCol>
              </a:tblGrid>
              <a:tr h="434420">
                <a:tc>
                  <a:txBody>
                    <a:bodyPr/>
                    <a:lstStyle/>
                    <a:p>
                      <a:r>
                        <a:rPr lang="en-GB" sz="1200">
                          <a:latin typeface="Arial"/>
                          <a:cs typeface="Arial"/>
                        </a:rPr>
                        <a:t>Date</a:t>
                      </a:r>
                    </a:p>
                  </a:txBody>
                  <a:tcPr/>
                </a:tc>
                <a:tc>
                  <a:txBody>
                    <a:bodyPr/>
                    <a:lstStyle/>
                    <a:p>
                      <a:r>
                        <a:rPr lang="en-GB" sz="1200">
                          <a:latin typeface="Arial"/>
                          <a:cs typeface="Arial"/>
                        </a:rPr>
                        <a:t>Industry Engagement</a:t>
                      </a:r>
                    </a:p>
                  </a:txBody>
                  <a:tcPr/>
                </a:tc>
                <a:tc>
                  <a:txBody>
                    <a:bodyPr/>
                    <a:lstStyle/>
                    <a:p>
                      <a:r>
                        <a:rPr lang="en-GB" sz="1200">
                          <a:latin typeface="Arial"/>
                          <a:cs typeface="Arial"/>
                        </a:rPr>
                        <a:t>Purpose</a:t>
                      </a:r>
                    </a:p>
                  </a:txBody>
                  <a:tcPr/>
                </a:tc>
                <a:tc>
                  <a:txBody>
                    <a:bodyPr/>
                    <a:lstStyle/>
                    <a:p>
                      <a:r>
                        <a:rPr lang="en-GB" sz="1200">
                          <a:latin typeface="Arial"/>
                          <a:cs typeface="Arial"/>
                        </a:rPr>
                        <a:t>Who</a:t>
                      </a:r>
                    </a:p>
                  </a:txBody>
                  <a:tcPr/>
                </a:tc>
                <a:extLst>
                  <a:ext uri="{0D108BD9-81ED-4DB2-BD59-A6C34878D82A}">
                    <a16:rowId xmlns:a16="http://schemas.microsoft.com/office/drawing/2014/main" val="3057687833"/>
                  </a:ext>
                </a:extLst>
              </a:tr>
              <a:tr h="1187416">
                <a:tc>
                  <a:txBody>
                    <a:bodyPr/>
                    <a:lstStyle/>
                    <a:p>
                      <a:r>
                        <a:rPr lang="en-GB" sz="1200" kern="1200">
                          <a:solidFill>
                            <a:schemeClr val="dk1"/>
                          </a:solidFill>
                          <a:latin typeface="Arial"/>
                          <a:ea typeface="+mn-ea"/>
                          <a:cs typeface="Arial"/>
                        </a:rPr>
                        <a:t>21 Jun 2022</a:t>
                      </a:r>
                    </a:p>
                  </a:txBody>
                  <a:tcPr/>
                </a:tc>
                <a:tc>
                  <a:txBody>
                    <a:bodyPr/>
                    <a:lstStyle/>
                    <a:p>
                      <a:pPr marL="0" marR="0" lvl="0" indent="0" algn="l" defTabSz="603677" rtl="0" eaLnBrk="1" fontAlgn="auto" latinLnBrk="0" hangingPunct="1">
                        <a:lnSpc>
                          <a:spcPct val="100000"/>
                        </a:lnSpc>
                        <a:spcBef>
                          <a:spcPts val="0"/>
                        </a:spcBef>
                        <a:spcAft>
                          <a:spcPts val="0"/>
                        </a:spcAft>
                        <a:buClrTx/>
                        <a:buSzTx/>
                        <a:buFontTx/>
                        <a:buNone/>
                        <a:tabLst/>
                        <a:defRPr/>
                      </a:pPr>
                      <a:r>
                        <a:rPr lang="en-GB" sz="1200" kern="1200">
                          <a:solidFill>
                            <a:schemeClr val="dk1"/>
                          </a:solidFill>
                          <a:latin typeface="Arial"/>
                          <a:ea typeface="+mn-ea"/>
                          <a:cs typeface="Arial"/>
                        </a:rPr>
                        <a:t>System Integrator workshops</a:t>
                      </a:r>
                    </a:p>
                    <a:p>
                      <a:endParaRPr lang="en-GB" sz="1200" kern="1200">
                        <a:solidFill>
                          <a:schemeClr val="dk1"/>
                        </a:solidFill>
                        <a:latin typeface="Arial"/>
                        <a:ea typeface="+mn-ea"/>
                        <a:cs typeface="Arial"/>
                      </a:endParaRPr>
                    </a:p>
                  </a:txBody>
                  <a:tcPr/>
                </a:tc>
                <a:tc>
                  <a:txBody>
                    <a:bodyPr/>
                    <a:lstStyle/>
                    <a:p>
                      <a:pPr marL="342900" indent="-342900">
                        <a:buFont typeface="Arial" panose="020B0604020202020204" pitchFamily="34" charset="0"/>
                        <a:buChar char="•"/>
                      </a:pPr>
                      <a:r>
                        <a:rPr lang="en-GB" sz="1200">
                          <a:latin typeface="Arial"/>
                          <a:cs typeface="Arial"/>
                        </a:rPr>
                        <a:t>Obtain feedback on the technical approach</a:t>
                      </a:r>
                    </a:p>
                    <a:p>
                      <a:pPr marL="342900" lvl="0" indent="-342900">
                        <a:buFont typeface="Arial" panose="020B0604020202020204" pitchFamily="34" charset="0"/>
                        <a:buChar char="•"/>
                      </a:pPr>
                      <a:r>
                        <a:rPr lang="en-GB" sz="1200">
                          <a:latin typeface="Arial"/>
                          <a:cs typeface="Arial"/>
                        </a:rPr>
                        <a:t>Obtain feedback to the Programme approach</a:t>
                      </a:r>
                    </a:p>
                    <a:p>
                      <a:pPr marL="342900" indent="-342900">
                        <a:buFont typeface="Arial" panose="020B0604020202020204" pitchFamily="34" charset="0"/>
                        <a:buChar char="•"/>
                      </a:pPr>
                      <a:r>
                        <a:rPr lang="en-GB" sz="1200">
                          <a:latin typeface="Arial"/>
                          <a:cs typeface="Arial"/>
                        </a:rPr>
                        <a:t>Refine programme ROM costs (without prejudice or commitment)</a:t>
                      </a:r>
                    </a:p>
                    <a:p>
                      <a:pPr marL="342900" indent="-342900">
                        <a:buFont typeface="Arial" panose="020B0604020202020204" pitchFamily="34" charset="0"/>
                        <a:buChar char="•"/>
                      </a:pPr>
                      <a:r>
                        <a:rPr lang="en-GB" sz="1200">
                          <a:latin typeface="Arial"/>
                          <a:cs typeface="Arial"/>
                        </a:rPr>
                        <a:t>Obtain feedback on the groupings to feed the lotting strategy (i.e. what the MOD is buying)</a:t>
                      </a:r>
                    </a:p>
                    <a:p>
                      <a:pPr marL="342900" marR="0" lvl="0" indent="-342900" algn="l" rtl="0" eaLnBrk="1" fontAlgn="auto" latinLnBrk="0" hangingPunct="1">
                        <a:lnSpc>
                          <a:spcPct val="100000"/>
                        </a:lnSpc>
                        <a:spcBef>
                          <a:spcPts val="0"/>
                        </a:spcBef>
                        <a:spcAft>
                          <a:spcPts val="0"/>
                        </a:spcAft>
                        <a:buClrTx/>
                        <a:buSzTx/>
                        <a:buFont typeface="Arial" panose="020B0604020202020204" pitchFamily="34" charset="0"/>
                        <a:buChar char="•"/>
                      </a:pPr>
                      <a:r>
                        <a:rPr lang="en-GB" sz="1200" kern="1200">
                          <a:latin typeface="Arial"/>
                          <a:ea typeface="+mn-ea"/>
                          <a:cs typeface="Arial"/>
                        </a:rPr>
                        <a:t>Identify potential gaps and opportunities</a:t>
                      </a:r>
                    </a:p>
                  </a:txBody>
                  <a:tcPr/>
                </a:tc>
                <a:tc>
                  <a:txBody>
                    <a:bodyPr/>
                    <a:lstStyle/>
                    <a:p>
                      <a:r>
                        <a:rPr lang="en-GB" sz="1200" kern="1200">
                          <a:solidFill>
                            <a:schemeClr val="dk1"/>
                          </a:solidFill>
                          <a:latin typeface="Arial"/>
                          <a:ea typeface="+mn-ea"/>
                          <a:cs typeface="Arial"/>
                        </a:rPr>
                        <a:t>System Integrators</a:t>
                      </a:r>
                    </a:p>
                  </a:txBody>
                  <a:tcPr/>
                </a:tc>
                <a:extLst>
                  <a:ext uri="{0D108BD9-81ED-4DB2-BD59-A6C34878D82A}">
                    <a16:rowId xmlns:a16="http://schemas.microsoft.com/office/drawing/2014/main" val="2447030298"/>
                  </a:ext>
                </a:extLst>
              </a:tr>
              <a:tr h="1187416">
                <a:tc>
                  <a:txBody>
                    <a:bodyPr/>
                    <a:lstStyle/>
                    <a:p>
                      <a:pPr lvl="0">
                        <a:buNone/>
                      </a:pPr>
                      <a:r>
                        <a:rPr lang="en-GB" sz="1200" kern="1200">
                          <a:solidFill>
                            <a:schemeClr val="dk1"/>
                          </a:solidFill>
                          <a:latin typeface="Arial"/>
                          <a:ea typeface="+mn-ea"/>
                          <a:cs typeface="Arial"/>
                        </a:rPr>
                        <a:t>22 Jun 2022</a:t>
                      </a:r>
                    </a:p>
                  </a:txBody>
                  <a:tcPr/>
                </a:tc>
                <a:tc>
                  <a:txBody>
                    <a:bodyPr/>
                    <a:lstStyle/>
                    <a:p>
                      <a:pPr lvl="0">
                        <a:buNone/>
                      </a:pPr>
                      <a:r>
                        <a:rPr lang="en-GB" sz="1200" kern="1200">
                          <a:solidFill>
                            <a:schemeClr val="dk1"/>
                          </a:solidFill>
                          <a:latin typeface="Arial"/>
                          <a:ea typeface="+mn-ea"/>
                          <a:cs typeface="Arial"/>
                        </a:rPr>
                        <a:t>Briefing on Industry Demonstration Day </a:t>
                      </a:r>
                    </a:p>
                  </a:txBody>
                  <a:tcPr/>
                </a:tc>
                <a:tc>
                  <a:txBody>
                    <a:bodyPr/>
                    <a:lstStyle/>
                    <a:p>
                      <a:pPr marL="342900" lvl="0" indent="-342900">
                        <a:buFont typeface="Arial"/>
                        <a:buChar char="•"/>
                      </a:pPr>
                      <a:r>
                        <a:rPr lang="en-GB" sz="1200" kern="1200">
                          <a:solidFill>
                            <a:schemeClr val="dk1"/>
                          </a:solidFill>
                          <a:latin typeface="Arial"/>
                          <a:ea typeface="+mn-ea"/>
                          <a:cs typeface="Arial"/>
                        </a:rPr>
                        <a:t>Introduce the plan, pupose and intent of the Industry Demonstration Day</a:t>
                      </a:r>
                    </a:p>
                    <a:p>
                      <a:pPr marL="342900" lvl="0" indent="-342900">
                        <a:buFont typeface="Arial"/>
                        <a:buChar char="•"/>
                      </a:pPr>
                      <a:r>
                        <a:rPr lang="en-GB" sz="1200" kern="1200">
                          <a:solidFill>
                            <a:schemeClr val="dk1"/>
                          </a:solidFill>
                          <a:latin typeface="Arial"/>
                          <a:ea typeface="+mn-ea"/>
                          <a:cs typeface="Arial"/>
                        </a:rPr>
                        <a:t>Provide vendors a detailed briefing on the Demonstration Day Use Cases </a:t>
                      </a:r>
                    </a:p>
                    <a:p>
                      <a:pPr marL="342900" lvl="0" indent="-342900">
                        <a:buFont typeface="Arial"/>
                        <a:buChar char="•"/>
                      </a:pPr>
                      <a:r>
                        <a:rPr lang="en-GB" sz="1200" kern="1200">
                          <a:solidFill>
                            <a:schemeClr val="dk1"/>
                          </a:solidFill>
                          <a:latin typeface="Arial"/>
                          <a:ea typeface="+mn-ea"/>
                          <a:cs typeface="Arial"/>
                        </a:rPr>
                        <a:t>Provide awareness of the stakeholders that will be attending</a:t>
                      </a:r>
                    </a:p>
                  </a:txBody>
                  <a:tcPr/>
                </a:tc>
                <a:tc>
                  <a:txBody>
                    <a:bodyPr/>
                    <a:lstStyle/>
                    <a:p>
                      <a:pPr lvl="0">
                        <a:buNone/>
                      </a:pPr>
                      <a:r>
                        <a:rPr lang="en-GB" sz="1200" kern="1200">
                          <a:solidFill>
                            <a:schemeClr val="dk1"/>
                          </a:solidFill>
                          <a:latin typeface="Arial"/>
                          <a:ea typeface="+mn-ea"/>
                          <a:cs typeface="Arial"/>
                        </a:rPr>
                        <a:t>Software Vendors</a:t>
                      </a:r>
                    </a:p>
                  </a:txBody>
                  <a:tcPr/>
                </a:tc>
                <a:extLst>
                  <a:ext uri="{0D108BD9-81ED-4DB2-BD59-A6C34878D82A}">
                    <a16:rowId xmlns:a16="http://schemas.microsoft.com/office/drawing/2014/main" val="2423468565"/>
                  </a:ext>
                </a:extLst>
              </a:tr>
              <a:tr h="1187416">
                <a:tc>
                  <a:txBody>
                    <a:bodyPr/>
                    <a:lstStyle/>
                    <a:p>
                      <a:pPr lvl="0">
                        <a:buNone/>
                      </a:pPr>
                      <a:r>
                        <a:rPr lang="en-GB" sz="1200" kern="1200">
                          <a:solidFill>
                            <a:schemeClr val="dk1"/>
                          </a:solidFill>
                          <a:latin typeface="Arial"/>
                          <a:ea typeface="+mn-ea"/>
                          <a:cs typeface="Arial"/>
                        </a:rPr>
                        <a:t>TBC</a:t>
                      </a:r>
                      <a:endParaRPr lang="en-US"/>
                    </a:p>
                  </a:txBody>
                  <a:tcPr/>
                </a:tc>
                <a:tc>
                  <a:txBody>
                    <a:bodyPr/>
                    <a:lstStyle/>
                    <a:p>
                      <a:pPr lvl="0">
                        <a:buNone/>
                      </a:pPr>
                      <a:r>
                        <a:rPr lang="en-GB" sz="1200" kern="1200">
                          <a:solidFill>
                            <a:schemeClr val="dk1"/>
                          </a:solidFill>
                          <a:latin typeface="Arial"/>
                          <a:ea typeface="+mn-ea"/>
                          <a:cs typeface="Arial"/>
                        </a:rPr>
                        <a:t>Enterprise Wide Software Services (EWSS) Demonstration Day </a:t>
                      </a:r>
                    </a:p>
                  </a:txBody>
                  <a:tcPr/>
                </a:tc>
                <a:tc>
                  <a:txBody>
                    <a:bodyPr/>
                    <a:lstStyle/>
                    <a:p>
                      <a:pPr marL="342900" marR="0" lvl="0" indent="-342900" algn="l" rtl="0">
                        <a:lnSpc>
                          <a:spcPct val="100000"/>
                        </a:lnSpc>
                        <a:spcBef>
                          <a:spcPts val="0"/>
                        </a:spcBef>
                        <a:spcAft>
                          <a:spcPts val="0"/>
                        </a:spcAft>
                        <a:buClrTx/>
                        <a:buSzTx/>
                        <a:buFont typeface="Arial" panose="020B0604020202020204" pitchFamily="34" charset="0"/>
                        <a:buChar char="•"/>
                      </a:pPr>
                      <a:r>
                        <a:rPr lang="en-GB" sz="1200" kern="1200">
                          <a:solidFill>
                            <a:schemeClr val="dk1"/>
                          </a:solidFill>
                          <a:latin typeface="Arial"/>
                          <a:ea typeface="+mn-ea"/>
                          <a:cs typeface="Arial"/>
                        </a:rPr>
                        <a:t>Demonstrate utility of COTS solutions to key MOD user groups, that BMfS is possible, viable and practicable in the MOD</a:t>
                      </a:r>
                      <a:endParaRPr lang="en-US"/>
                    </a:p>
                    <a:p>
                      <a:pPr marL="342900" lvl="0" indent="-342900">
                        <a:buFont typeface="Arial" panose="020B0604020202020204" pitchFamily="34" charset="0"/>
                        <a:buChar char="•"/>
                      </a:pPr>
                      <a:r>
                        <a:rPr lang="en-GB" sz="1200" kern="1200">
                          <a:solidFill>
                            <a:schemeClr val="dk1"/>
                          </a:solidFill>
                          <a:latin typeface="Arial"/>
                          <a:ea typeface="+mn-ea"/>
                          <a:cs typeface="Arial"/>
                        </a:rPr>
                        <a:t>Enthuse MOD staff about the future path</a:t>
                      </a:r>
                      <a:endParaRPr lang="en-GB"/>
                    </a:p>
                    <a:p>
                      <a:pPr marL="342900" lvl="0" indent="-342900">
                        <a:buFont typeface="Arial" panose="020B0604020202020204" pitchFamily="34" charset="0"/>
                        <a:buChar char="•"/>
                      </a:pPr>
                      <a:r>
                        <a:rPr lang="en-GB" sz="1200" kern="1200">
                          <a:solidFill>
                            <a:schemeClr val="dk1"/>
                          </a:solidFill>
                          <a:latin typeface="Arial"/>
                          <a:ea typeface="+mn-ea"/>
                          <a:cs typeface="Arial"/>
                        </a:rPr>
                        <a:t>Start to build the environment and culture within the MOD for change (i.e. plant the seeds)</a:t>
                      </a:r>
                      <a:endParaRPr lang="en-GB"/>
                    </a:p>
                  </a:txBody>
                  <a:tcPr/>
                </a:tc>
                <a:tc>
                  <a:txBody>
                    <a:bodyPr/>
                    <a:lstStyle/>
                    <a:p>
                      <a:pPr lvl="0">
                        <a:buNone/>
                      </a:pPr>
                      <a:r>
                        <a:rPr lang="en-GB" sz="1200" kern="1200">
                          <a:solidFill>
                            <a:schemeClr val="dk1"/>
                          </a:solidFill>
                          <a:latin typeface="Arial"/>
                          <a:ea typeface="+mn-ea"/>
                          <a:cs typeface="Arial"/>
                        </a:rPr>
                        <a:t>Software Vendors</a:t>
                      </a:r>
                      <a:endParaRPr lang="en-US"/>
                    </a:p>
                  </a:txBody>
                  <a:tcPr/>
                </a:tc>
                <a:extLst>
                  <a:ext uri="{0D108BD9-81ED-4DB2-BD59-A6C34878D82A}">
                    <a16:rowId xmlns:a16="http://schemas.microsoft.com/office/drawing/2014/main" val="3212834674"/>
                  </a:ext>
                </a:extLst>
              </a:tr>
            </a:tbl>
          </a:graphicData>
        </a:graphic>
      </p:graphicFrame>
      <p:sp>
        <p:nvSpPr>
          <p:cNvPr id="13" name="Text Placeholder 2">
            <a:extLst>
              <a:ext uri="{FF2B5EF4-FFF2-40B4-BE49-F238E27FC236}">
                <a16:creationId xmlns:a16="http://schemas.microsoft.com/office/drawing/2014/main" id="{0BB0CBB5-676C-42BB-BEC2-680FABD0282A}"/>
              </a:ext>
            </a:extLst>
          </p:cNvPr>
          <p:cNvSpPr>
            <a:spLocks noGrp="1"/>
          </p:cNvSpPr>
          <p:nvPr>
            <p:ph type="body" sz="quarter" idx="12"/>
          </p:nvPr>
        </p:nvSpPr>
        <p:spPr>
          <a:xfrm>
            <a:off x="255224" y="5834656"/>
            <a:ext cx="11484000" cy="330399"/>
          </a:xfrm>
        </p:spPr>
        <p:txBody>
          <a:bodyPr vert="horz" lIns="91440" tIns="45720" rIns="91440" bIns="45720" rtlCol="0" anchor="t">
            <a:noAutofit/>
          </a:bodyPr>
          <a:lstStyle/>
          <a:p>
            <a:pPr marL="0" indent="0">
              <a:buNone/>
            </a:pPr>
            <a:r>
              <a:rPr lang="en-GB" sz="1200" i="1">
                <a:latin typeface="Arial"/>
                <a:cs typeface="Arial"/>
              </a:rPr>
              <a:t>*The market will be informed via the Defence Sourcing Portal</a:t>
            </a:r>
          </a:p>
        </p:txBody>
      </p:sp>
      <p:sp>
        <p:nvSpPr>
          <p:cNvPr id="7" name="Title 4">
            <a:extLst>
              <a:ext uri="{FF2B5EF4-FFF2-40B4-BE49-F238E27FC236}">
                <a16:creationId xmlns:a16="http://schemas.microsoft.com/office/drawing/2014/main" id="{F829BDEF-162B-4AD7-8EE9-3019AAA0773F}"/>
              </a:ext>
            </a:extLst>
          </p:cNvPr>
          <p:cNvSpPr txBox="1">
            <a:spLocks/>
          </p:cNvSpPr>
          <p:nvPr/>
        </p:nvSpPr>
        <p:spPr bwMode="auto">
          <a:xfrm>
            <a:off x="0" y="259060"/>
            <a:ext cx="8312725" cy="715008"/>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kern="0">
                <a:solidFill>
                  <a:schemeClr val="bg1"/>
                </a:solidFill>
                <a:latin typeface="Arial" panose="020B0604020202020204" pitchFamily="34" charset="0"/>
                <a:cs typeface="Arial" panose="020B0604020202020204" pitchFamily="34" charset="0"/>
              </a:rPr>
              <a:t>Further planned Industry Engagement</a:t>
            </a:r>
          </a:p>
          <a:p>
            <a:pPr defTabSz="914423">
              <a:defRPr/>
            </a:pPr>
            <a:r>
              <a:rPr lang="en-GB" kern="0">
                <a:solidFill>
                  <a:schemeClr val="bg1"/>
                </a:solidFill>
                <a:latin typeface="Arial" panose="020B0604020202020204" pitchFamily="34" charset="0"/>
                <a:cs typeface="Arial" panose="020B0604020202020204" pitchFamily="34" charset="0"/>
              </a:rPr>
              <a:t>Intent and Purpose</a:t>
            </a:r>
          </a:p>
        </p:txBody>
      </p:sp>
    </p:spTree>
    <p:extLst>
      <p:ext uri="{BB962C8B-B14F-4D97-AF65-F5344CB8AC3E}">
        <p14:creationId xmlns:p14="http://schemas.microsoft.com/office/powerpoint/2010/main" val="2960428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BE0FF1B4-FADA-49AF-B888-8FA4BA034531}"/>
              </a:ext>
            </a:extLst>
          </p:cNvPr>
          <p:cNvSpPr txBox="1">
            <a:spLocks/>
          </p:cNvSpPr>
          <p:nvPr/>
        </p:nvSpPr>
        <p:spPr bwMode="auto">
          <a:xfrm>
            <a:off x="2" y="282787"/>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1800" kern="0">
                <a:solidFill>
                  <a:srgbClr val="000000"/>
                </a:solidFill>
                <a:latin typeface="Arial"/>
                <a:cs typeface="Arial"/>
              </a:rPr>
              <a:t>Site and building information</a:t>
            </a:r>
          </a:p>
        </p:txBody>
      </p:sp>
      <p:sp>
        <p:nvSpPr>
          <p:cNvPr id="4" name="TextBox 3">
            <a:extLst>
              <a:ext uri="{FF2B5EF4-FFF2-40B4-BE49-F238E27FC236}">
                <a16:creationId xmlns:a16="http://schemas.microsoft.com/office/drawing/2014/main" id="{C0EC4390-3EC9-40AD-9343-07D7A20D6BBB}"/>
              </a:ext>
            </a:extLst>
          </p:cNvPr>
          <p:cNvSpPr txBox="1"/>
          <p:nvPr/>
        </p:nvSpPr>
        <p:spPr>
          <a:xfrm>
            <a:off x="1934529" y="1744031"/>
            <a:ext cx="3907229" cy="646331"/>
          </a:xfrm>
          <a:prstGeom prst="rect">
            <a:avLst/>
          </a:prstGeom>
          <a:noFill/>
        </p:spPr>
        <p:txBody>
          <a:bodyPr wrap="square" lIns="91440" tIns="45720" rIns="91440" bIns="45720" rtlCol="0" anchor="t">
            <a:spAutoFit/>
          </a:bodyPr>
          <a:lstStyle/>
          <a:p>
            <a:r>
              <a:rPr lang="en-GB">
                <a:latin typeface="Arial"/>
                <a:cs typeface="Arial"/>
              </a:rPr>
              <a:t>No fire practices planned. If there is a fire, please gather in the car park.</a:t>
            </a:r>
          </a:p>
        </p:txBody>
      </p:sp>
      <p:pic>
        <p:nvPicPr>
          <p:cNvPr id="273410" name="Picture 2" descr="1,829 Silence Phone Stock Vector Illustration and Royalty Free Silence Phone  Clipart">
            <a:extLst>
              <a:ext uri="{FF2B5EF4-FFF2-40B4-BE49-F238E27FC236}">
                <a16:creationId xmlns:a16="http://schemas.microsoft.com/office/drawing/2014/main" id="{67F654AB-1431-4676-BE94-C12E6B016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50" y="2828423"/>
            <a:ext cx="1461493" cy="146149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48768AC-0CC4-43C2-A0CB-85B4739494EF}"/>
              </a:ext>
            </a:extLst>
          </p:cNvPr>
          <p:cNvSpPr txBox="1"/>
          <p:nvPr/>
        </p:nvSpPr>
        <p:spPr>
          <a:xfrm>
            <a:off x="1884594" y="3236920"/>
            <a:ext cx="3520703" cy="646331"/>
          </a:xfrm>
          <a:prstGeom prst="rect">
            <a:avLst/>
          </a:prstGeom>
          <a:noFill/>
        </p:spPr>
        <p:txBody>
          <a:bodyPr wrap="square" lIns="91440" tIns="45720" rIns="91440" bIns="45720" rtlCol="0" anchor="t">
            <a:spAutoFit/>
          </a:bodyPr>
          <a:lstStyle/>
          <a:p>
            <a:r>
              <a:rPr lang="en-GB">
                <a:latin typeface="Arial"/>
                <a:cs typeface="Arial"/>
              </a:rPr>
              <a:t>Please silence your mobile phone.</a:t>
            </a:r>
            <a:endParaRPr lang="en-US"/>
          </a:p>
        </p:txBody>
      </p:sp>
      <p:pic>
        <p:nvPicPr>
          <p:cNvPr id="273414" name="Picture 6" descr="11,353 Fire Extinguisher Illustrations &amp; Clip Art - iStock">
            <a:extLst>
              <a:ext uri="{FF2B5EF4-FFF2-40B4-BE49-F238E27FC236}">
                <a16:creationId xmlns:a16="http://schemas.microsoft.com/office/drawing/2014/main" id="{B7302F94-3C81-4BAB-9278-8E98BB59A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365" y="1532539"/>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273416" name="Picture 8" descr="Restroom Icon Vector #53701 - Free Icons Library">
            <a:extLst>
              <a:ext uri="{FF2B5EF4-FFF2-40B4-BE49-F238E27FC236}">
                <a16:creationId xmlns:a16="http://schemas.microsoft.com/office/drawing/2014/main" id="{61F0F6BC-4B63-46EC-8607-756EF8DA15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078" y="4514238"/>
            <a:ext cx="1461493" cy="14614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938CE8-ED8F-4EE7-867F-7F63A3C8506D}"/>
              </a:ext>
            </a:extLst>
          </p:cNvPr>
          <p:cNvPicPr>
            <a:picLocks noChangeAspect="1"/>
          </p:cNvPicPr>
          <p:nvPr/>
        </p:nvPicPr>
        <p:blipFill>
          <a:blip r:embed="rId6"/>
          <a:stretch>
            <a:fillRect/>
          </a:stretch>
        </p:blipFill>
        <p:spPr>
          <a:xfrm>
            <a:off x="5964499" y="1520832"/>
            <a:ext cx="1085099" cy="1071561"/>
          </a:xfrm>
          <a:prstGeom prst="rect">
            <a:avLst/>
          </a:prstGeom>
        </p:spPr>
      </p:pic>
      <p:pic>
        <p:nvPicPr>
          <p:cNvPr id="273420" name="Picture 12" descr="No Smoking Sign Vector Art, Icons, and Graphics for Free Download">
            <a:extLst>
              <a:ext uri="{FF2B5EF4-FFF2-40B4-BE49-F238E27FC236}">
                <a16:creationId xmlns:a16="http://schemas.microsoft.com/office/drawing/2014/main" id="{48D6E65A-0ACE-4897-9E78-26663AAC54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4057" y="2905237"/>
            <a:ext cx="1307863" cy="1307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8F7D0AB-E0F5-40C6-BFF0-E5A6BBC9DBC5}"/>
              </a:ext>
            </a:extLst>
          </p:cNvPr>
          <p:cNvPicPr>
            <a:picLocks noChangeAspect="1"/>
          </p:cNvPicPr>
          <p:nvPr/>
        </p:nvPicPr>
        <p:blipFill>
          <a:blip r:embed="rId8"/>
          <a:stretch>
            <a:fillRect/>
          </a:stretch>
        </p:blipFill>
        <p:spPr>
          <a:xfrm>
            <a:off x="5877256" y="4561703"/>
            <a:ext cx="1325825" cy="1307864"/>
          </a:xfrm>
          <a:prstGeom prst="rect">
            <a:avLst/>
          </a:prstGeom>
        </p:spPr>
      </p:pic>
      <p:sp>
        <p:nvSpPr>
          <p:cNvPr id="21" name="TextBox 20">
            <a:extLst>
              <a:ext uri="{FF2B5EF4-FFF2-40B4-BE49-F238E27FC236}">
                <a16:creationId xmlns:a16="http://schemas.microsoft.com/office/drawing/2014/main" id="{7C77FC0F-8E27-4FF3-8690-039B806CD651}"/>
              </a:ext>
            </a:extLst>
          </p:cNvPr>
          <p:cNvSpPr txBox="1"/>
          <p:nvPr/>
        </p:nvSpPr>
        <p:spPr>
          <a:xfrm>
            <a:off x="7150836" y="1467947"/>
            <a:ext cx="4356632" cy="1200329"/>
          </a:xfrm>
          <a:prstGeom prst="rect">
            <a:avLst/>
          </a:prstGeom>
          <a:noFill/>
        </p:spPr>
        <p:txBody>
          <a:bodyPr wrap="square" lIns="91440" tIns="45720" rIns="91440" bIns="45720" rtlCol="0" anchor="t">
            <a:spAutoFit/>
          </a:bodyPr>
          <a:lstStyle/>
          <a:p>
            <a:r>
              <a:rPr lang="en-GB">
                <a:latin typeface="Arial"/>
                <a:cs typeface="Arial"/>
              </a:rPr>
              <a:t>No practices of the Attack Alarm are planned. If this is alerted for genuine reasons it will sound for 90 seconds or more.</a:t>
            </a:r>
            <a:endParaRPr lang="en-US">
              <a:latin typeface="Arial"/>
              <a:cs typeface="Arial"/>
            </a:endParaRPr>
          </a:p>
        </p:txBody>
      </p:sp>
      <p:sp>
        <p:nvSpPr>
          <p:cNvPr id="22" name="TextBox 21">
            <a:extLst>
              <a:ext uri="{FF2B5EF4-FFF2-40B4-BE49-F238E27FC236}">
                <a16:creationId xmlns:a16="http://schemas.microsoft.com/office/drawing/2014/main" id="{1DEC6165-CD5B-466E-8BDD-6860213E855E}"/>
              </a:ext>
            </a:extLst>
          </p:cNvPr>
          <p:cNvSpPr txBox="1"/>
          <p:nvPr/>
        </p:nvSpPr>
        <p:spPr>
          <a:xfrm>
            <a:off x="7151920" y="2989283"/>
            <a:ext cx="4356632" cy="1200329"/>
          </a:xfrm>
          <a:prstGeom prst="rect">
            <a:avLst/>
          </a:prstGeom>
          <a:noFill/>
        </p:spPr>
        <p:txBody>
          <a:bodyPr wrap="square" lIns="91440" tIns="45720" rIns="91440" bIns="45720" rtlCol="0" anchor="t">
            <a:spAutoFit/>
          </a:bodyPr>
          <a:lstStyle/>
          <a:p>
            <a:r>
              <a:rPr lang="en-GB">
                <a:latin typeface="Arial"/>
                <a:cs typeface="Arial"/>
              </a:rPr>
              <a:t>The site operates a strict no smoking policy throughout all our buildings. There are designated smoking areas outside the rear of Marlborough Hall.</a:t>
            </a:r>
            <a:endParaRPr lang="en-US"/>
          </a:p>
        </p:txBody>
      </p:sp>
      <p:sp>
        <p:nvSpPr>
          <p:cNvPr id="23" name="TextBox 22">
            <a:extLst>
              <a:ext uri="{FF2B5EF4-FFF2-40B4-BE49-F238E27FC236}">
                <a16:creationId xmlns:a16="http://schemas.microsoft.com/office/drawing/2014/main" id="{F27E2202-7983-4FC9-A37A-D63AB6025D19}"/>
              </a:ext>
            </a:extLst>
          </p:cNvPr>
          <p:cNvSpPr txBox="1"/>
          <p:nvPr/>
        </p:nvSpPr>
        <p:spPr>
          <a:xfrm>
            <a:off x="7203081" y="4892470"/>
            <a:ext cx="4356632" cy="646331"/>
          </a:xfrm>
          <a:prstGeom prst="rect">
            <a:avLst/>
          </a:prstGeom>
          <a:noFill/>
        </p:spPr>
        <p:txBody>
          <a:bodyPr wrap="square" lIns="91440" tIns="45720" rIns="91440" bIns="45720" rtlCol="0" anchor="t">
            <a:spAutoFit/>
          </a:bodyPr>
          <a:lstStyle/>
          <a:p>
            <a:r>
              <a:rPr lang="en-GB">
                <a:latin typeface="Arial"/>
                <a:cs typeface="Arial"/>
              </a:rPr>
              <a:t>The first aid point is located in the kitchen area (Room 31).</a:t>
            </a:r>
            <a:endParaRPr lang="en-US">
              <a:latin typeface="Arial"/>
              <a:cs typeface="Arial"/>
            </a:endParaRPr>
          </a:p>
        </p:txBody>
      </p:sp>
      <p:sp>
        <p:nvSpPr>
          <p:cNvPr id="24" name="TextBox 23">
            <a:extLst>
              <a:ext uri="{FF2B5EF4-FFF2-40B4-BE49-F238E27FC236}">
                <a16:creationId xmlns:a16="http://schemas.microsoft.com/office/drawing/2014/main" id="{A6DC3B3A-D884-4013-8ED4-6A14F295BF58}"/>
              </a:ext>
            </a:extLst>
          </p:cNvPr>
          <p:cNvSpPr txBox="1"/>
          <p:nvPr/>
        </p:nvSpPr>
        <p:spPr>
          <a:xfrm>
            <a:off x="1884560" y="4781557"/>
            <a:ext cx="3948914" cy="923330"/>
          </a:xfrm>
          <a:prstGeom prst="rect">
            <a:avLst/>
          </a:prstGeom>
          <a:noFill/>
        </p:spPr>
        <p:txBody>
          <a:bodyPr wrap="square" lIns="91440" tIns="45720" rIns="91440" bIns="45720" rtlCol="0" anchor="t">
            <a:spAutoFit/>
          </a:bodyPr>
          <a:lstStyle/>
          <a:p>
            <a:r>
              <a:rPr lang="en-GB">
                <a:latin typeface="Arial"/>
                <a:cs typeface="Arial"/>
              </a:rPr>
              <a:t>Toilet facilities are available through the hall to the left for Gentlemen and to the right for Ladies. </a:t>
            </a:r>
            <a:endParaRPr lang="en-US"/>
          </a:p>
        </p:txBody>
      </p:sp>
      <p:sp>
        <p:nvSpPr>
          <p:cNvPr id="20" name="Footer Placeholder 4">
            <a:extLst>
              <a:ext uri="{FF2B5EF4-FFF2-40B4-BE49-F238E27FC236}">
                <a16:creationId xmlns:a16="http://schemas.microsoft.com/office/drawing/2014/main" id="{6C7ABD69-C499-4D7D-9D8C-1D1227E1F260}"/>
              </a:ext>
            </a:extLst>
          </p:cNvPr>
          <p:cNvSpPr txBox="1">
            <a:spLocks/>
          </p:cNvSpPr>
          <p:nvPr/>
        </p:nvSpPr>
        <p:spPr>
          <a:xfrm>
            <a:off x="4038601" y="6588000"/>
            <a:ext cx="41148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3677">
              <a:defRPr/>
            </a:pPr>
            <a:r>
              <a:rPr lang="en-GB" sz="790">
                <a:solidFill>
                  <a:srgbClr val="333F47"/>
                </a:solidFill>
                <a:cs typeface="Arial" panose="020B0604020202020204" pitchFamily="34" charset="0"/>
              </a:rPr>
              <a:t>Official</a:t>
            </a:r>
          </a:p>
        </p:txBody>
      </p:sp>
    </p:spTree>
    <p:extLst>
      <p:ext uri="{BB962C8B-B14F-4D97-AF65-F5344CB8AC3E}">
        <p14:creationId xmlns:p14="http://schemas.microsoft.com/office/powerpoint/2010/main" val="208939895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B83A44-90FE-49DD-83AF-A1E6D5A75FA9}"/>
              </a:ext>
            </a:extLst>
          </p:cNvPr>
          <p:cNvSpPr>
            <a:spLocks noGrp="1"/>
          </p:cNvSpPr>
          <p:nvPr>
            <p:ph type="body" sz="quarter" idx="11"/>
          </p:nvPr>
        </p:nvSpPr>
        <p:spPr>
          <a:xfrm>
            <a:off x="360001" y="4489723"/>
            <a:ext cx="4716825" cy="581230"/>
          </a:xfrm>
        </p:spPr>
        <p:txBody>
          <a:bodyPr/>
          <a:lstStyle/>
          <a:p>
            <a:r>
              <a:rPr lang="en-GB"/>
              <a:t>Business Modernisation for Support</a:t>
            </a:r>
          </a:p>
        </p:txBody>
      </p:sp>
      <p:sp>
        <p:nvSpPr>
          <p:cNvPr id="4" name="Text Placeholder 3">
            <a:extLst>
              <a:ext uri="{FF2B5EF4-FFF2-40B4-BE49-F238E27FC236}">
                <a16:creationId xmlns:a16="http://schemas.microsoft.com/office/drawing/2014/main" id="{A5C3089D-7DBB-466B-95AE-77C284CE6041}"/>
              </a:ext>
            </a:extLst>
          </p:cNvPr>
          <p:cNvSpPr>
            <a:spLocks noGrp="1"/>
          </p:cNvSpPr>
          <p:nvPr>
            <p:ph type="body" sz="quarter" idx="10"/>
          </p:nvPr>
        </p:nvSpPr>
        <p:spPr>
          <a:xfrm>
            <a:off x="360001" y="3480678"/>
            <a:ext cx="4716825" cy="1299660"/>
          </a:xfrm>
        </p:spPr>
        <p:txBody>
          <a:bodyPr vert="horz" wrap="square" lIns="0" tIns="0" rIns="0" bIns="0" rtlCol="0" anchor="t">
            <a:normAutofit/>
          </a:bodyPr>
          <a:lstStyle/>
          <a:p>
            <a:r>
              <a:rPr lang="en-GB" sz="2550">
                <a:latin typeface="Arial"/>
                <a:cs typeface="Arial"/>
              </a:rPr>
              <a:t>Aligning the Business Functional Model across Defence</a:t>
            </a:r>
            <a:endParaRPr lang="en-GB"/>
          </a:p>
        </p:txBody>
      </p:sp>
      <p:sp>
        <p:nvSpPr>
          <p:cNvPr id="5" name="Footer Placeholder 4">
            <a:extLst>
              <a:ext uri="{FF2B5EF4-FFF2-40B4-BE49-F238E27FC236}">
                <a16:creationId xmlns:a16="http://schemas.microsoft.com/office/drawing/2014/main" id="{F19410E9-90CE-4FB9-9562-13477ADEF72F}"/>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Tree>
    <p:extLst>
      <p:ext uri="{BB962C8B-B14F-4D97-AF65-F5344CB8AC3E}">
        <p14:creationId xmlns:p14="http://schemas.microsoft.com/office/powerpoint/2010/main" val="1983475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0E1C6DC-E95A-4E20-8068-68228E8FDECA}"/>
              </a:ext>
            </a:extLst>
          </p:cNvPr>
          <p:cNvSpPr>
            <a:spLocks noGrp="1"/>
          </p:cNvSpPr>
          <p:nvPr>
            <p:ph type="ftr" sz="quarter" idx="14"/>
          </p:nvPr>
        </p:nvSpPr>
        <p:spPr/>
        <p:txBody>
          <a:bodyPr/>
          <a:lstStyle/>
          <a:p>
            <a:pPr defTabSz="742950">
              <a:defRPr/>
            </a:pPr>
            <a:r>
              <a:rPr lang="en-GB">
                <a:solidFill>
                  <a:srgbClr val="333F47"/>
                </a:solidFill>
                <a:latin typeface="Arial" panose="020B0604020202020204" pitchFamily="34" charset="0"/>
                <a:cs typeface="Arial" panose="020B0604020202020204" pitchFamily="34" charset="0"/>
              </a:rPr>
              <a:t>Official</a:t>
            </a:r>
          </a:p>
        </p:txBody>
      </p:sp>
      <p:sp>
        <p:nvSpPr>
          <p:cNvPr id="9" name="TextBox 8">
            <a:extLst>
              <a:ext uri="{FF2B5EF4-FFF2-40B4-BE49-F238E27FC236}">
                <a16:creationId xmlns:a16="http://schemas.microsoft.com/office/drawing/2014/main" id="{BDD55F42-63A7-4EDB-A43B-A01113A4F79D}"/>
              </a:ext>
            </a:extLst>
          </p:cNvPr>
          <p:cNvSpPr txBox="1"/>
          <p:nvPr/>
        </p:nvSpPr>
        <p:spPr>
          <a:xfrm>
            <a:off x="1096249" y="4082217"/>
            <a:ext cx="10959924" cy="1200329"/>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A BFM can be used to:</a:t>
            </a: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It can be used to describe the current organisation in a consistent way across Defence and industry</a:t>
            </a: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To describe and agree the scope of future change</a:t>
            </a: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Identify gaps and overlap during programme delivery to be able to take corrective actions</a:t>
            </a:r>
          </a:p>
        </p:txBody>
      </p:sp>
      <p:sp>
        <p:nvSpPr>
          <p:cNvPr id="17" name="TextBox 16">
            <a:extLst>
              <a:ext uri="{FF2B5EF4-FFF2-40B4-BE49-F238E27FC236}">
                <a16:creationId xmlns:a16="http://schemas.microsoft.com/office/drawing/2014/main" id="{C413869D-38A6-49A7-983D-610CF1F949CA}"/>
              </a:ext>
            </a:extLst>
          </p:cNvPr>
          <p:cNvSpPr txBox="1"/>
          <p:nvPr/>
        </p:nvSpPr>
        <p:spPr>
          <a:xfrm>
            <a:off x="1096249" y="1673222"/>
            <a:ext cx="10754964" cy="1200329"/>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aim of a Business Function Model is to provide a communication tool that describes the scope and functionality of an organisation in a way that’s clear and unambiguous </a:t>
            </a:r>
          </a:p>
          <a:p>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grpSp>
        <p:nvGrpSpPr>
          <p:cNvPr id="19" name="Group 59">
            <a:extLst>
              <a:ext uri="{FF2B5EF4-FFF2-40B4-BE49-F238E27FC236}">
                <a16:creationId xmlns:a16="http://schemas.microsoft.com/office/drawing/2014/main" id="{265963AF-AB89-44B0-93F3-E58E16910B54}"/>
              </a:ext>
            </a:extLst>
          </p:cNvPr>
          <p:cNvGrpSpPr>
            <a:grpSpLocks noChangeAspect="1"/>
          </p:cNvGrpSpPr>
          <p:nvPr/>
        </p:nvGrpSpPr>
        <p:grpSpPr bwMode="auto">
          <a:xfrm>
            <a:off x="555788" y="4151673"/>
            <a:ext cx="463077" cy="463077"/>
            <a:chOff x="6566" y="467"/>
            <a:chExt cx="373" cy="373"/>
          </a:xfrm>
          <a:solidFill>
            <a:schemeClr val="tx1"/>
          </a:solidFill>
        </p:grpSpPr>
        <p:sp>
          <p:nvSpPr>
            <p:cNvPr id="20" name="Freeform 60">
              <a:extLst>
                <a:ext uri="{FF2B5EF4-FFF2-40B4-BE49-F238E27FC236}">
                  <a16:creationId xmlns:a16="http://schemas.microsoft.com/office/drawing/2014/main" id="{B0985894-1BBC-4D5F-A261-732AE2C03510}"/>
                </a:ext>
              </a:extLst>
            </p:cNvPr>
            <p:cNvSpPr>
              <a:spLocks noEditPoints="1"/>
            </p:cNvSpPr>
            <p:nvPr/>
          </p:nvSpPr>
          <p:spPr bwMode="auto">
            <a:xfrm>
              <a:off x="6566" y="573"/>
              <a:ext cx="266" cy="267"/>
            </a:xfrm>
            <a:custGeom>
              <a:avLst/>
              <a:gdLst>
                <a:gd name="T0" fmla="*/ 174 w 180"/>
                <a:gd name="T1" fmla="*/ 180 h 180"/>
                <a:gd name="T2" fmla="*/ 6 w 180"/>
                <a:gd name="T3" fmla="*/ 180 h 180"/>
                <a:gd name="T4" fmla="*/ 0 w 180"/>
                <a:gd name="T5" fmla="*/ 174 h 180"/>
                <a:gd name="T6" fmla="*/ 0 w 180"/>
                <a:gd name="T7" fmla="*/ 6 h 180"/>
                <a:gd name="T8" fmla="*/ 6 w 180"/>
                <a:gd name="T9" fmla="*/ 0 h 180"/>
                <a:gd name="T10" fmla="*/ 174 w 180"/>
                <a:gd name="T11" fmla="*/ 0 h 180"/>
                <a:gd name="T12" fmla="*/ 180 w 180"/>
                <a:gd name="T13" fmla="*/ 6 h 180"/>
                <a:gd name="T14" fmla="*/ 180 w 180"/>
                <a:gd name="T15" fmla="*/ 174 h 180"/>
                <a:gd name="T16" fmla="*/ 174 w 180"/>
                <a:gd name="T17" fmla="*/ 180 h 180"/>
                <a:gd name="T18" fmla="*/ 12 w 180"/>
                <a:gd name="T19" fmla="*/ 168 h 180"/>
                <a:gd name="T20" fmla="*/ 168 w 180"/>
                <a:gd name="T21" fmla="*/ 168 h 180"/>
                <a:gd name="T22" fmla="*/ 168 w 180"/>
                <a:gd name="T23" fmla="*/ 12 h 180"/>
                <a:gd name="T24" fmla="*/ 12 w 180"/>
                <a:gd name="T25" fmla="*/ 12 h 180"/>
                <a:gd name="T26" fmla="*/ 12 w 180"/>
                <a:gd name="T27" fmla="*/ 16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180">
                  <a:moveTo>
                    <a:pt x="174" y="180"/>
                  </a:moveTo>
                  <a:cubicBezTo>
                    <a:pt x="6" y="180"/>
                    <a:pt x="6" y="180"/>
                    <a:pt x="6" y="180"/>
                  </a:cubicBezTo>
                  <a:cubicBezTo>
                    <a:pt x="3" y="180"/>
                    <a:pt x="0" y="178"/>
                    <a:pt x="0" y="174"/>
                  </a:cubicBezTo>
                  <a:cubicBezTo>
                    <a:pt x="0" y="6"/>
                    <a:pt x="0" y="6"/>
                    <a:pt x="0" y="6"/>
                  </a:cubicBezTo>
                  <a:cubicBezTo>
                    <a:pt x="0" y="3"/>
                    <a:pt x="3" y="0"/>
                    <a:pt x="6" y="0"/>
                  </a:cubicBezTo>
                  <a:cubicBezTo>
                    <a:pt x="174" y="0"/>
                    <a:pt x="174" y="0"/>
                    <a:pt x="174" y="0"/>
                  </a:cubicBezTo>
                  <a:cubicBezTo>
                    <a:pt x="178" y="0"/>
                    <a:pt x="180" y="3"/>
                    <a:pt x="180" y="6"/>
                  </a:cubicBezTo>
                  <a:cubicBezTo>
                    <a:pt x="180" y="174"/>
                    <a:pt x="180" y="174"/>
                    <a:pt x="180" y="174"/>
                  </a:cubicBezTo>
                  <a:cubicBezTo>
                    <a:pt x="180" y="178"/>
                    <a:pt x="178" y="180"/>
                    <a:pt x="174" y="180"/>
                  </a:cubicBezTo>
                  <a:close/>
                  <a:moveTo>
                    <a:pt x="12" y="168"/>
                  </a:moveTo>
                  <a:cubicBezTo>
                    <a:pt x="168" y="168"/>
                    <a:pt x="168" y="168"/>
                    <a:pt x="168" y="168"/>
                  </a:cubicBezTo>
                  <a:cubicBezTo>
                    <a:pt x="168" y="12"/>
                    <a:pt x="168" y="12"/>
                    <a:pt x="168" y="12"/>
                  </a:cubicBezTo>
                  <a:cubicBezTo>
                    <a:pt x="12" y="12"/>
                    <a:pt x="12" y="12"/>
                    <a:pt x="12" y="12"/>
                  </a:cubicBezTo>
                  <a:lnTo>
                    <a:pt x="1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 name="Freeform 61">
              <a:extLst>
                <a:ext uri="{FF2B5EF4-FFF2-40B4-BE49-F238E27FC236}">
                  <a16:creationId xmlns:a16="http://schemas.microsoft.com/office/drawing/2014/main" id="{EF205851-DDD8-4D40-A7A6-05A07FBA1293}"/>
                </a:ext>
              </a:extLst>
            </p:cNvPr>
            <p:cNvSpPr>
              <a:spLocks noEditPoints="1"/>
            </p:cNvSpPr>
            <p:nvPr/>
          </p:nvSpPr>
          <p:spPr bwMode="auto">
            <a:xfrm>
              <a:off x="6672" y="467"/>
              <a:ext cx="267" cy="266"/>
            </a:xfrm>
            <a:custGeom>
              <a:avLst/>
              <a:gdLst>
                <a:gd name="T0" fmla="*/ 174 w 180"/>
                <a:gd name="T1" fmla="*/ 180 h 180"/>
                <a:gd name="T2" fmla="*/ 6 w 180"/>
                <a:gd name="T3" fmla="*/ 180 h 180"/>
                <a:gd name="T4" fmla="*/ 0 w 180"/>
                <a:gd name="T5" fmla="*/ 174 h 180"/>
                <a:gd name="T6" fmla="*/ 0 w 180"/>
                <a:gd name="T7" fmla="*/ 6 h 180"/>
                <a:gd name="T8" fmla="*/ 6 w 180"/>
                <a:gd name="T9" fmla="*/ 0 h 180"/>
                <a:gd name="T10" fmla="*/ 174 w 180"/>
                <a:gd name="T11" fmla="*/ 0 h 180"/>
                <a:gd name="T12" fmla="*/ 180 w 180"/>
                <a:gd name="T13" fmla="*/ 6 h 180"/>
                <a:gd name="T14" fmla="*/ 180 w 180"/>
                <a:gd name="T15" fmla="*/ 174 h 180"/>
                <a:gd name="T16" fmla="*/ 174 w 180"/>
                <a:gd name="T17" fmla="*/ 180 h 180"/>
                <a:gd name="T18" fmla="*/ 12 w 180"/>
                <a:gd name="T19" fmla="*/ 168 h 180"/>
                <a:gd name="T20" fmla="*/ 168 w 180"/>
                <a:gd name="T21" fmla="*/ 168 h 180"/>
                <a:gd name="T22" fmla="*/ 168 w 180"/>
                <a:gd name="T23" fmla="*/ 12 h 180"/>
                <a:gd name="T24" fmla="*/ 12 w 180"/>
                <a:gd name="T25" fmla="*/ 12 h 180"/>
                <a:gd name="T26" fmla="*/ 12 w 180"/>
                <a:gd name="T27" fmla="*/ 16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180">
                  <a:moveTo>
                    <a:pt x="174" y="180"/>
                  </a:moveTo>
                  <a:cubicBezTo>
                    <a:pt x="6" y="180"/>
                    <a:pt x="6" y="180"/>
                    <a:pt x="6" y="180"/>
                  </a:cubicBezTo>
                  <a:cubicBezTo>
                    <a:pt x="3" y="180"/>
                    <a:pt x="0" y="178"/>
                    <a:pt x="0" y="174"/>
                  </a:cubicBezTo>
                  <a:cubicBezTo>
                    <a:pt x="0" y="6"/>
                    <a:pt x="0" y="6"/>
                    <a:pt x="0" y="6"/>
                  </a:cubicBezTo>
                  <a:cubicBezTo>
                    <a:pt x="0" y="3"/>
                    <a:pt x="3" y="0"/>
                    <a:pt x="6" y="0"/>
                  </a:cubicBezTo>
                  <a:cubicBezTo>
                    <a:pt x="174" y="0"/>
                    <a:pt x="174" y="0"/>
                    <a:pt x="174" y="0"/>
                  </a:cubicBezTo>
                  <a:cubicBezTo>
                    <a:pt x="178" y="0"/>
                    <a:pt x="180" y="3"/>
                    <a:pt x="180" y="6"/>
                  </a:cubicBezTo>
                  <a:cubicBezTo>
                    <a:pt x="180" y="174"/>
                    <a:pt x="180" y="174"/>
                    <a:pt x="180" y="174"/>
                  </a:cubicBezTo>
                  <a:cubicBezTo>
                    <a:pt x="180" y="178"/>
                    <a:pt x="178" y="180"/>
                    <a:pt x="174" y="180"/>
                  </a:cubicBezTo>
                  <a:close/>
                  <a:moveTo>
                    <a:pt x="12" y="168"/>
                  </a:moveTo>
                  <a:cubicBezTo>
                    <a:pt x="168" y="168"/>
                    <a:pt x="168" y="168"/>
                    <a:pt x="168" y="168"/>
                  </a:cubicBezTo>
                  <a:cubicBezTo>
                    <a:pt x="168" y="12"/>
                    <a:pt x="168" y="12"/>
                    <a:pt x="168" y="12"/>
                  </a:cubicBezTo>
                  <a:cubicBezTo>
                    <a:pt x="12" y="12"/>
                    <a:pt x="12" y="12"/>
                    <a:pt x="12" y="12"/>
                  </a:cubicBezTo>
                  <a:lnTo>
                    <a:pt x="1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 name="Freeform 62">
              <a:extLst>
                <a:ext uri="{FF2B5EF4-FFF2-40B4-BE49-F238E27FC236}">
                  <a16:creationId xmlns:a16="http://schemas.microsoft.com/office/drawing/2014/main" id="{5E4DEFC6-966D-457D-B198-B086A77A4025}"/>
                </a:ext>
              </a:extLst>
            </p:cNvPr>
            <p:cNvSpPr>
              <a:spLocks/>
            </p:cNvSpPr>
            <p:nvPr/>
          </p:nvSpPr>
          <p:spPr bwMode="auto">
            <a:xfrm>
              <a:off x="6569" y="718"/>
              <a:ext cx="120" cy="120"/>
            </a:xfrm>
            <a:custGeom>
              <a:avLst/>
              <a:gdLst>
                <a:gd name="T0" fmla="*/ 13 w 120"/>
                <a:gd name="T1" fmla="*/ 120 h 120"/>
                <a:gd name="T2" fmla="*/ 0 w 120"/>
                <a:gd name="T3" fmla="*/ 107 h 120"/>
                <a:gd name="T4" fmla="*/ 106 w 120"/>
                <a:gd name="T5" fmla="*/ 0 h 120"/>
                <a:gd name="T6" fmla="*/ 120 w 120"/>
                <a:gd name="T7" fmla="*/ 14 h 120"/>
                <a:gd name="T8" fmla="*/ 13 w 120"/>
                <a:gd name="T9" fmla="*/ 120 h 120"/>
              </a:gdLst>
              <a:ahLst/>
              <a:cxnLst>
                <a:cxn ang="0">
                  <a:pos x="T0" y="T1"/>
                </a:cxn>
                <a:cxn ang="0">
                  <a:pos x="T2" y="T3"/>
                </a:cxn>
                <a:cxn ang="0">
                  <a:pos x="T4" y="T5"/>
                </a:cxn>
                <a:cxn ang="0">
                  <a:pos x="T6" y="T7"/>
                </a:cxn>
                <a:cxn ang="0">
                  <a:pos x="T8" y="T9"/>
                </a:cxn>
              </a:cxnLst>
              <a:rect l="0" t="0" r="r" b="b"/>
              <a:pathLst>
                <a:path w="120" h="120">
                  <a:moveTo>
                    <a:pt x="13" y="120"/>
                  </a:moveTo>
                  <a:lnTo>
                    <a:pt x="0" y="107"/>
                  </a:lnTo>
                  <a:lnTo>
                    <a:pt x="106" y="0"/>
                  </a:lnTo>
                  <a:lnTo>
                    <a:pt x="120" y="14"/>
                  </a:lnTo>
                  <a:lnTo>
                    <a:pt x="13"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63">
              <a:extLst>
                <a:ext uri="{FF2B5EF4-FFF2-40B4-BE49-F238E27FC236}">
                  <a16:creationId xmlns:a16="http://schemas.microsoft.com/office/drawing/2014/main" id="{A88F4C0C-5B4F-4518-9D60-98FA31EA0FCA}"/>
                </a:ext>
              </a:extLst>
            </p:cNvPr>
            <p:cNvSpPr>
              <a:spLocks/>
            </p:cNvSpPr>
            <p:nvPr/>
          </p:nvSpPr>
          <p:spPr bwMode="auto">
            <a:xfrm>
              <a:off x="6817" y="718"/>
              <a:ext cx="120" cy="120"/>
            </a:xfrm>
            <a:custGeom>
              <a:avLst/>
              <a:gdLst>
                <a:gd name="T0" fmla="*/ 14 w 120"/>
                <a:gd name="T1" fmla="*/ 120 h 120"/>
                <a:gd name="T2" fmla="*/ 0 w 120"/>
                <a:gd name="T3" fmla="*/ 107 h 120"/>
                <a:gd name="T4" fmla="*/ 107 w 120"/>
                <a:gd name="T5" fmla="*/ 0 h 120"/>
                <a:gd name="T6" fmla="*/ 120 w 120"/>
                <a:gd name="T7" fmla="*/ 14 h 120"/>
                <a:gd name="T8" fmla="*/ 14 w 120"/>
                <a:gd name="T9" fmla="*/ 120 h 120"/>
              </a:gdLst>
              <a:ahLst/>
              <a:cxnLst>
                <a:cxn ang="0">
                  <a:pos x="T0" y="T1"/>
                </a:cxn>
                <a:cxn ang="0">
                  <a:pos x="T2" y="T3"/>
                </a:cxn>
                <a:cxn ang="0">
                  <a:pos x="T4" y="T5"/>
                </a:cxn>
                <a:cxn ang="0">
                  <a:pos x="T6" y="T7"/>
                </a:cxn>
                <a:cxn ang="0">
                  <a:pos x="T8" y="T9"/>
                </a:cxn>
              </a:cxnLst>
              <a:rect l="0" t="0" r="r" b="b"/>
              <a:pathLst>
                <a:path w="120" h="120">
                  <a:moveTo>
                    <a:pt x="14" y="120"/>
                  </a:moveTo>
                  <a:lnTo>
                    <a:pt x="0" y="107"/>
                  </a:lnTo>
                  <a:lnTo>
                    <a:pt x="107" y="0"/>
                  </a:lnTo>
                  <a:lnTo>
                    <a:pt x="120" y="14"/>
                  </a:lnTo>
                  <a:lnTo>
                    <a:pt x="1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64">
              <a:extLst>
                <a:ext uri="{FF2B5EF4-FFF2-40B4-BE49-F238E27FC236}">
                  <a16:creationId xmlns:a16="http://schemas.microsoft.com/office/drawing/2014/main" id="{4DD26953-9894-4241-9350-C0D1B4AB4D75}"/>
                </a:ext>
              </a:extLst>
            </p:cNvPr>
            <p:cNvSpPr>
              <a:spLocks/>
            </p:cNvSpPr>
            <p:nvPr/>
          </p:nvSpPr>
          <p:spPr bwMode="auto">
            <a:xfrm>
              <a:off x="6569" y="470"/>
              <a:ext cx="120" cy="120"/>
            </a:xfrm>
            <a:custGeom>
              <a:avLst/>
              <a:gdLst>
                <a:gd name="T0" fmla="*/ 13 w 120"/>
                <a:gd name="T1" fmla="*/ 120 h 120"/>
                <a:gd name="T2" fmla="*/ 0 w 120"/>
                <a:gd name="T3" fmla="*/ 106 h 120"/>
                <a:gd name="T4" fmla="*/ 106 w 120"/>
                <a:gd name="T5" fmla="*/ 0 h 120"/>
                <a:gd name="T6" fmla="*/ 120 w 120"/>
                <a:gd name="T7" fmla="*/ 13 h 120"/>
                <a:gd name="T8" fmla="*/ 13 w 120"/>
                <a:gd name="T9" fmla="*/ 120 h 120"/>
              </a:gdLst>
              <a:ahLst/>
              <a:cxnLst>
                <a:cxn ang="0">
                  <a:pos x="T0" y="T1"/>
                </a:cxn>
                <a:cxn ang="0">
                  <a:pos x="T2" y="T3"/>
                </a:cxn>
                <a:cxn ang="0">
                  <a:pos x="T4" y="T5"/>
                </a:cxn>
                <a:cxn ang="0">
                  <a:pos x="T6" y="T7"/>
                </a:cxn>
                <a:cxn ang="0">
                  <a:pos x="T8" y="T9"/>
                </a:cxn>
              </a:cxnLst>
              <a:rect l="0" t="0" r="r" b="b"/>
              <a:pathLst>
                <a:path w="120" h="120">
                  <a:moveTo>
                    <a:pt x="13" y="120"/>
                  </a:moveTo>
                  <a:lnTo>
                    <a:pt x="0" y="106"/>
                  </a:lnTo>
                  <a:lnTo>
                    <a:pt x="106" y="0"/>
                  </a:lnTo>
                  <a:lnTo>
                    <a:pt x="120" y="13"/>
                  </a:lnTo>
                  <a:lnTo>
                    <a:pt x="13"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65">
              <a:extLst>
                <a:ext uri="{FF2B5EF4-FFF2-40B4-BE49-F238E27FC236}">
                  <a16:creationId xmlns:a16="http://schemas.microsoft.com/office/drawing/2014/main" id="{73E26493-BE4D-4632-B26F-F2392C894ADA}"/>
                </a:ext>
              </a:extLst>
            </p:cNvPr>
            <p:cNvSpPr>
              <a:spLocks/>
            </p:cNvSpPr>
            <p:nvPr/>
          </p:nvSpPr>
          <p:spPr bwMode="auto">
            <a:xfrm>
              <a:off x="6817" y="470"/>
              <a:ext cx="120" cy="120"/>
            </a:xfrm>
            <a:custGeom>
              <a:avLst/>
              <a:gdLst>
                <a:gd name="T0" fmla="*/ 14 w 120"/>
                <a:gd name="T1" fmla="*/ 120 h 120"/>
                <a:gd name="T2" fmla="*/ 0 w 120"/>
                <a:gd name="T3" fmla="*/ 106 h 120"/>
                <a:gd name="T4" fmla="*/ 107 w 120"/>
                <a:gd name="T5" fmla="*/ 0 h 120"/>
                <a:gd name="T6" fmla="*/ 120 w 120"/>
                <a:gd name="T7" fmla="*/ 13 h 120"/>
                <a:gd name="T8" fmla="*/ 14 w 120"/>
                <a:gd name="T9" fmla="*/ 120 h 120"/>
              </a:gdLst>
              <a:ahLst/>
              <a:cxnLst>
                <a:cxn ang="0">
                  <a:pos x="T0" y="T1"/>
                </a:cxn>
                <a:cxn ang="0">
                  <a:pos x="T2" y="T3"/>
                </a:cxn>
                <a:cxn ang="0">
                  <a:pos x="T4" y="T5"/>
                </a:cxn>
                <a:cxn ang="0">
                  <a:pos x="T6" y="T7"/>
                </a:cxn>
                <a:cxn ang="0">
                  <a:pos x="T8" y="T9"/>
                </a:cxn>
              </a:cxnLst>
              <a:rect l="0" t="0" r="r" b="b"/>
              <a:pathLst>
                <a:path w="120" h="120">
                  <a:moveTo>
                    <a:pt x="14" y="120"/>
                  </a:moveTo>
                  <a:lnTo>
                    <a:pt x="0" y="106"/>
                  </a:lnTo>
                  <a:lnTo>
                    <a:pt x="107" y="0"/>
                  </a:lnTo>
                  <a:lnTo>
                    <a:pt x="120" y="13"/>
                  </a:lnTo>
                  <a:lnTo>
                    <a:pt x="1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33" name="Group 47">
            <a:extLst>
              <a:ext uri="{FF2B5EF4-FFF2-40B4-BE49-F238E27FC236}">
                <a16:creationId xmlns:a16="http://schemas.microsoft.com/office/drawing/2014/main" id="{ED692BDA-38AC-4B79-83E8-7B9BC5317AC4}"/>
              </a:ext>
            </a:extLst>
          </p:cNvPr>
          <p:cNvGrpSpPr>
            <a:grpSpLocks noChangeAspect="1"/>
          </p:cNvGrpSpPr>
          <p:nvPr/>
        </p:nvGrpSpPr>
        <p:grpSpPr bwMode="auto">
          <a:xfrm>
            <a:off x="555788" y="1754298"/>
            <a:ext cx="483056" cy="484183"/>
            <a:chOff x="5681" y="658"/>
            <a:chExt cx="429" cy="430"/>
          </a:xfrm>
          <a:solidFill>
            <a:schemeClr val="tx1"/>
          </a:solidFill>
        </p:grpSpPr>
        <p:sp>
          <p:nvSpPr>
            <p:cNvPr id="34" name="Freeform 48">
              <a:extLst>
                <a:ext uri="{FF2B5EF4-FFF2-40B4-BE49-F238E27FC236}">
                  <a16:creationId xmlns:a16="http://schemas.microsoft.com/office/drawing/2014/main" id="{BB0C1923-48FE-42B4-B2F0-1FCE0014674E}"/>
                </a:ext>
              </a:extLst>
            </p:cNvPr>
            <p:cNvSpPr>
              <a:spLocks noEditPoints="1"/>
            </p:cNvSpPr>
            <p:nvPr/>
          </p:nvSpPr>
          <p:spPr bwMode="auto">
            <a:xfrm>
              <a:off x="5717" y="658"/>
              <a:ext cx="147" cy="144"/>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12 h 96"/>
                <a:gd name="T12" fmla="*/ 12 w 96"/>
                <a:gd name="T13" fmla="*/ 48 h 96"/>
                <a:gd name="T14" fmla="*/ 48 w 96"/>
                <a:gd name="T15" fmla="*/ 84 h 96"/>
                <a:gd name="T16" fmla="*/ 84 w 96"/>
                <a:gd name="T17" fmla="*/ 48 h 96"/>
                <a:gd name="T18" fmla="*/ 48 w 96"/>
                <a:gd name="T19"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1" y="96"/>
                    <a:pt x="0" y="75"/>
                    <a:pt x="0" y="48"/>
                  </a:cubicBezTo>
                  <a:cubicBezTo>
                    <a:pt x="0" y="22"/>
                    <a:pt x="21" y="0"/>
                    <a:pt x="48" y="0"/>
                  </a:cubicBezTo>
                  <a:cubicBezTo>
                    <a:pt x="74" y="0"/>
                    <a:pt x="96" y="22"/>
                    <a:pt x="96" y="48"/>
                  </a:cubicBezTo>
                  <a:cubicBezTo>
                    <a:pt x="96" y="75"/>
                    <a:pt x="74" y="96"/>
                    <a:pt x="48" y="96"/>
                  </a:cubicBezTo>
                  <a:close/>
                  <a:moveTo>
                    <a:pt x="48" y="12"/>
                  </a:moveTo>
                  <a:cubicBezTo>
                    <a:pt x="28" y="12"/>
                    <a:pt x="12" y="28"/>
                    <a:pt x="12" y="48"/>
                  </a:cubicBezTo>
                  <a:cubicBezTo>
                    <a:pt x="12" y="68"/>
                    <a:pt x="28" y="84"/>
                    <a:pt x="48" y="84"/>
                  </a:cubicBezTo>
                  <a:cubicBezTo>
                    <a:pt x="67" y="84"/>
                    <a:pt x="84" y="68"/>
                    <a:pt x="84" y="48"/>
                  </a:cubicBezTo>
                  <a:cubicBezTo>
                    <a:pt x="84" y="28"/>
                    <a:pt x="67" y="12"/>
                    <a:pt x="4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 name="Freeform 49">
              <a:extLst>
                <a:ext uri="{FF2B5EF4-FFF2-40B4-BE49-F238E27FC236}">
                  <a16:creationId xmlns:a16="http://schemas.microsoft.com/office/drawing/2014/main" id="{BDD642B3-01F2-49BD-AF64-498B44E8FC15}"/>
                </a:ext>
              </a:extLst>
            </p:cNvPr>
            <p:cNvSpPr>
              <a:spLocks noEditPoints="1"/>
            </p:cNvSpPr>
            <p:nvPr/>
          </p:nvSpPr>
          <p:spPr bwMode="auto">
            <a:xfrm>
              <a:off x="5681" y="820"/>
              <a:ext cx="220" cy="268"/>
            </a:xfrm>
            <a:custGeom>
              <a:avLst/>
              <a:gdLst>
                <a:gd name="T0" fmla="*/ 96 w 144"/>
                <a:gd name="T1" fmla="*/ 180 h 180"/>
                <a:gd name="T2" fmla="*/ 48 w 144"/>
                <a:gd name="T3" fmla="*/ 180 h 180"/>
                <a:gd name="T4" fmla="*/ 42 w 144"/>
                <a:gd name="T5" fmla="*/ 174 h 180"/>
                <a:gd name="T6" fmla="*/ 42 w 144"/>
                <a:gd name="T7" fmla="*/ 99 h 180"/>
                <a:gd name="T8" fmla="*/ 0 w 144"/>
                <a:gd name="T9" fmla="*/ 6 h 180"/>
                <a:gd name="T10" fmla="*/ 6 w 144"/>
                <a:gd name="T11" fmla="*/ 0 h 180"/>
                <a:gd name="T12" fmla="*/ 138 w 144"/>
                <a:gd name="T13" fmla="*/ 0 h 180"/>
                <a:gd name="T14" fmla="*/ 144 w 144"/>
                <a:gd name="T15" fmla="*/ 6 h 180"/>
                <a:gd name="T16" fmla="*/ 102 w 144"/>
                <a:gd name="T17" fmla="*/ 99 h 180"/>
                <a:gd name="T18" fmla="*/ 102 w 144"/>
                <a:gd name="T19" fmla="*/ 174 h 180"/>
                <a:gd name="T20" fmla="*/ 96 w 144"/>
                <a:gd name="T21" fmla="*/ 180 h 180"/>
                <a:gd name="T22" fmla="*/ 54 w 144"/>
                <a:gd name="T23" fmla="*/ 168 h 180"/>
                <a:gd name="T24" fmla="*/ 90 w 144"/>
                <a:gd name="T25" fmla="*/ 168 h 180"/>
                <a:gd name="T26" fmla="*/ 90 w 144"/>
                <a:gd name="T27" fmla="*/ 96 h 180"/>
                <a:gd name="T28" fmla="*/ 93 w 144"/>
                <a:gd name="T29" fmla="*/ 91 h 180"/>
                <a:gd name="T30" fmla="*/ 132 w 144"/>
                <a:gd name="T31" fmla="*/ 12 h 180"/>
                <a:gd name="T32" fmla="*/ 12 w 144"/>
                <a:gd name="T33" fmla="*/ 12 h 180"/>
                <a:gd name="T34" fmla="*/ 51 w 144"/>
                <a:gd name="T35" fmla="*/ 91 h 180"/>
                <a:gd name="T36" fmla="*/ 54 w 144"/>
                <a:gd name="T37" fmla="*/ 96 h 180"/>
                <a:gd name="T38" fmla="*/ 54 w 144"/>
                <a:gd name="T39" fmla="*/ 16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180">
                  <a:moveTo>
                    <a:pt x="96" y="180"/>
                  </a:moveTo>
                  <a:cubicBezTo>
                    <a:pt x="48" y="180"/>
                    <a:pt x="48" y="180"/>
                    <a:pt x="48" y="180"/>
                  </a:cubicBezTo>
                  <a:cubicBezTo>
                    <a:pt x="44" y="180"/>
                    <a:pt x="42" y="177"/>
                    <a:pt x="42" y="174"/>
                  </a:cubicBezTo>
                  <a:cubicBezTo>
                    <a:pt x="42" y="99"/>
                    <a:pt x="42" y="99"/>
                    <a:pt x="42" y="99"/>
                  </a:cubicBezTo>
                  <a:cubicBezTo>
                    <a:pt x="15" y="82"/>
                    <a:pt x="0" y="49"/>
                    <a:pt x="0" y="6"/>
                  </a:cubicBezTo>
                  <a:cubicBezTo>
                    <a:pt x="0" y="3"/>
                    <a:pt x="2" y="0"/>
                    <a:pt x="6" y="0"/>
                  </a:cubicBezTo>
                  <a:cubicBezTo>
                    <a:pt x="138" y="0"/>
                    <a:pt x="138" y="0"/>
                    <a:pt x="138" y="0"/>
                  </a:cubicBezTo>
                  <a:cubicBezTo>
                    <a:pt x="141" y="0"/>
                    <a:pt x="144" y="3"/>
                    <a:pt x="144" y="6"/>
                  </a:cubicBezTo>
                  <a:cubicBezTo>
                    <a:pt x="144" y="49"/>
                    <a:pt x="128" y="82"/>
                    <a:pt x="102" y="99"/>
                  </a:cubicBezTo>
                  <a:cubicBezTo>
                    <a:pt x="102" y="174"/>
                    <a:pt x="102" y="174"/>
                    <a:pt x="102" y="174"/>
                  </a:cubicBezTo>
                  <a:cubicBezTo>
                    <a:pt x="102" y="177"/>
                    <a:pt x="99" y="180"/>
                    <a:pt x="96" y="180"/>
                  </a:cubicBezTo>
                  <a:close/>
                  <a:moveTo>
                    <a:pt x="54" y="168"/>
                  </a:moveTo>
                  <a:cubicBezTo>
                    <a:pt x="90" y="168"/>
                    <a:pt x="90" y="168"/>
                    <a:pt x="90" y="168"/>
                  </a:cubicBezTo>
                  <a:cubicBezTo>
                    <a:pt x="90" y="96"/>
                    <a:pt x="90" y="96"/>
                    <a:pt x="90" y="96"/>
                  </a:cubicBezTo>
                  <a:cubicBezTo>
                    <a:pt x="90" y="94"/>
                    <a:pt x="91" y="92"/>
                    <a:pt x="93" y="91"/>
                  </a:cubicBezTo>
                  <a:cubicBezTo>
                    <a:pt x="116" y="77"/>
                    <a:pt x="130" y="49"/>
                    <a:pt x="132" y="12"/>
                  </a:cubicBezTo>
                  <a:cubicBezTo>
                    <a:pt x="12" y="12"/>
                    <a:pt x="12" y="12"/>
                    <a:pt x="12" y="12"/>
                  </a:cubicBezTo>
                  <a:cubicBezTo>
                    <a:pt x="13" y="49"/>
                    <a:pt x="27" y="77"/>
                    <a:pt x="51" y="91"/>
                  </a:cubicBezTo>
                  <a:cubicBezTo>
                    <a:pt x="52" y="92"/>
                    <a:pt x="54" y="94"/>
                    <a:pt x="54" y="96"/>
                  </a:cubicBezTo>
                  <a:lnTo>
                    <a:pt x="54"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 name="Freeform 51">
              <a:extLst>
                <a:ext uri="{FF2B5EF4-FFF2-40B4-BE49-F238E27FC236}">
                  <a16:creationId xmlns:a16="http://schemas.microsoft.com/office/drawing/2014/main" id="{E8BBEB50-7EA6-4268-87A5-466327FD0C3A}"/>
                </a:ext>
              </a:extLst>
            </p:cNvPr>
            <p:cNvSpPr>
              <a:spLocks/>
            </p:cNvSpPr>
            <p:nvPr/>
          </p:nvSpPr>
          <p:spPr bwMode="auto">
            <a:xfrm>
              <a:off x="5899" y="676"/>
              <a:ext cx="211" cy="269"/>
            </a:xfrm>
            <a:custGeom>
              <a:avLst/>
              <a:gdLst>
                <a:gd name="T0" fmla="*/ 132 w 138"/>
                <a:gd name="T1" fmla="*/ 180 h 180"/>
                <a:gd name="T2" fmla="*/ 18 w 138"/>
                <a:gd name="T3" fmla="*/ 180 h 180"/>
                <a:gd name="T4" fmla="*/ 12 w 138"/>
                <a:gd name="T5" fmla="*/ 174 h 180"/>
                <a:gd name="T6" fmla="*/ 18 w 138"/>
                <a:gd name="T7" fmla="*/ 168 h 180"/>
                <a:gd name="T8" fmla="*/ 126 w 138"/>
                <a:gd name="T9" fmla="*/ 168 h 180"/>
                <a:gd name="T10" fmla="*/ 126 w 138"/>
                <a:gd name="T11" fmla="*/ 12 h 180"/>
                <a:gd name="T12" fmla="*/ 6 w 138"/>
                <a:gd name="T13" fmla="*/ 12 h 180"/>
                <a:gd name="T14" fmla="*/ 0 w 138"/>
                <a:gd name="T15" fmla="*/ 6 h 180"/>
                <a:gd name="T16" fmla="*/ 6 w 138"/>
                <a:gd name="T17" fmla="*/ 0 h 180"/>
                <a:gd name="T18" fmla="*/ 132 w 138"/>
                <a:gd name="T19" fmla="*/ 0 h 180"/>
                <a:gd name="T20" fmla="*/ 138 w 138"/>
                <a:gd name="T21" fmla="*/ 6 h 180"/>
                <a:gd name="T22" fmla="*/ 138 w 138"/>
                <a:gd name="T23" fmla="*/ 174 h 180"/>
                <a:gd name="T24" fmla="*/ 132 w 138"/>
                <a:gd name="T2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180">
                  <a:moveTo>
                    <a:pt x="132" y="180"/>
                  </a:moveTo>
                  <a:cubicBezTo>
                    <a:pt x="18" y="180"/>
                    <a:pt x="18" y="180"/>
                    <a:pt x="18" y="180"/>
                  </a:cubicBezTo>
                  <a:cubicBezTo>
                    <a:pt x="15" y="180"/>
                    <a:pt x="12" y="177"/>
                    <a:pt x="12" y="174"/>
                  </a:cubicBezTo>
                  <a:cubicBezTo>
                    <a:pt x="12" y="171"/>
                    <a:pt x="15" y="168"/>
                    <a:pt x="18" y="168"/>
                  </a:cubicBezTo>
                  <a:cubicBezTo>
                    <a:pt x="126" y="168"/>
                    <a:pt x="126" y="168"/>
                    <a:pt x="126" y="168"/>
                  </a:cubicBezTo>
                  <a:cubicBezTo>
                    <a:pt x="126" y="12"/>
                    <a:pt x="126" y="12"/>
                    <a:pt x="126" y="12"/>
                  </a:cubicBezTo>
                  <a:cubicBezTo>
                    <a:pt x="6" y="12"/>
                    <a:pt x="6" y="12"/>
                    <a:pt x="6" y="12"/>
                  </a:cubicBezTo>
                  <a:cubicBezTo>
                    <a:pt x="3" y="12"/>
                    <a:pt x="0" y="9"/>
                    <a:pt x="0" y="6"/>
                  </a:cubicBezTo>
                  <a:cubicBezTo>
                    <a:pt x="0" y="3"/>
                    <a:pt x="3" y="0"/>
                    <a:pt x="6" y="0"/>
                  </a:cubicBezTo>
                  <a:cubicBezTo>
                    <a:pt x="132" y="0"/>
                    <a:pt x="132" y="0"/>
                    <a:pt x="132" y="0"/>
                  </a:cubicBezTo>
                  <a:cubicBezTo>
                    <a:pt x="136" y="0"/>
                    <a:pt x="138" y="3"/>
                    <a:pt x="138" y="6"/>
                  </a:cubicBezTo>
                  <a:cubicBezTo>
                    <a:pt x="138" y="174"/>
                    <a:pt x="138" y="174"/>
                    <a:pt x="138" y="174"/>
                  </a:cubicBezTo>
                  <a:cubicBezTo>
                    <a:pt x="138" y="177"/>
                    <a:pt x="136" y="180"/>
                    <a:pt x="132"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 name="Freeform 52">
              <a:extLst>
                <a:ext uri="{FF2B5EF4-FFF2-40B4-BE49-F238E27FC236}">
                  <a16:creationId xmlns:a16="http://schemas.microsoft.com/office/drawing/2014/main" id="{9854AE68-A0E0-4B81-AEE2-64E061386DBA}"/>
                </a:ext>
              </a:extLst>
            </p:cNvPr>
            <p:cNvSpPr>
              <a:spLocks/>
            </p:cNvSpPr>
            <p:nvPr/>
          </p:nvSpPr>
          <p:spPr bwMode="auto">
            <a:xfrm>
              <a:off x="5928" y="891"/>
              <a:ext cx="127" cy="18"/>
            </a:xfrm>
            <a:custGeom>
              <a:avLst/>
              <a:gdLst>
                <a:gd name="T0" fmla="*/ 77 w 83"/>
                <a:gd name="T1" fmla="*/ 12 h 12"/>
                <a:gd name="T2" fmla="*/ 6 w 83"/>
                <a:gd name="T3" fmla="*/ 12 h 12"/>
                <a:gd name="T4" fmla="*/ 0 w 83"/>
                <a:gd name="T5" fmla="*/ 6 h 12"/>
                <a:gd name="T6" fmla="*/ 6 w 83"/>
                <a:gd name="T7" fmla="*/ 0 h 12"/>
                <a:gd name="T8" fmla="*/ 77 w 83"/>
                <a:gd name="T9" fmla="*/ 0 h 12"/>
                <a:gd name="T10" fmla="*/ 83 w 83"/>
                <a:gd name="T11" fmla="*/ 6 h 12"/>
                <a:gd name="T12" fmla="*/ 77 w 8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3" h="12">
                  <a:moveTo>
                    <a:pt x="77" y="12"/>
                  </a:moveTo>
                  <a:cubicBezTo>
                    <a:pt x="6" y="12"/>
                    <a:pt x="6" y="12"/>
                    <a:pt x="6" y="12"/>
                  </a:cubicBezTo>
                  <a:cubicBezTo>
                    <a:pt x="2" y="12"/>
                    <a:pt x="0" y="9"/>
                    <a:pt x="0" y="6"/>
                  </a:cubicBezTo>
                  <a:cubicBezTo>
                    <a:pt x="0" y="3"/>
                    <a:pt x="2" y="0"/>
                    <a:pt x="6" y="0"/>
                  </a:cubicBezTo>
                  <a:cubicBezTo>
                    <a:pt x="77" y="0"/>
                    <a:pt x="77" y="0"/>
                    <a:pt x="77" y="0"/>
                  </a:cubicBezTo>
                  <a:cubicBezTo>
                    <a:pt x="80" y="0"/>
                    <a:pt x="83" y="3"/>
                    <a:pt x="83" y="6"/>
                  </a:cubicBezTo>
                  <a:cubicBezTo>
                    <a:pt x="83" y="9"/>
                    <a:pt x="80" y="12"/>
                    <a:pt x="7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 name="Freeform 53">
              <a:extLst>
                <a:ext uri="{FF2B5EF4-FFF2-40B4-BE49-F238E27FC236}">
                  <a16:creationId xmlns:a16="http://schemas.microsoft.com/office/drawing/2014/main" id="{B4A5AF8B-2AA1-44D4-B5DE-66CA73889F3F}"/>
                </a:ext>
              </a:extLst>
            </p:cNvPr>
            <p:cNvSpPr>
              <a:spLocks/>
            </p:cNvSpPr>
            <p:nvPr/>
          </p:nvSpPr>
          <p:spPr bwMode="auto">
            <a:xfrm>
              <a:off x="5963" y="820"/>
              <a:ext cx="19" cy="89"/>
            </a:xfrm>
            <a:custGeom>
              <a:avLst/>
              <a:gdLst>
                <a:gd name="T0" fmla="*/ 6 w 12"/>
                <a:gd name="T1" fmla="*/ 60 h 60"/>
                <a:gd name="T2" fmla="*/ 0 w 12"/>
                <a:gd name="T3" fmla="*/ 54 h 60"/>
                <a:gd name="T4" fmla="*/ 0 w 12"/>
                <a:gd name="T5" fmla="*/ 6 h 60"/>
                <a:gd name="T6" fmla="*/ 6 w 12"/>
                <a:gd name="T7" fmla="*/ 0 h 60"/>
                <a:gd name="T8" fmla="*/ 12 w 12"/>
                <a:gd name="T9" fmla="*/ 6 h 60"/>
                <a:gd name="T10" fmla="*/ 12 w 12"/>
                <a:gd name="T11" fmla="*/ 54 h 60"/>
                <a:gd name="T12" fmla="*/ 6 w 1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2" h="60">
                  <a:moveTo>
                    <a:pt x="6" y="60"/>
                  </a:moveTo>
                  <a:cubicBezTo>
                    <a:pt x="3" y="60"/>
                    <a:pt x="0" y="57"/>
                    <a:pt x="0" y="54"/>
                  </a:cubicBezTo>
                  <a:cubicBezTo>
                    <a:pt x="0" y="6"/>
                    <a:pt x="0" y="6"/>
                    <a:pt x="0" y="6"/>
                  </a:cubicBezTo>
                  <a:cubicBezTo>
                    <a:pt x="0" y="3"/>
                    <a:pt x="3" y="0"/>
                    <a:pt x="6" y="0"/>
                  </a:cubicBezTo>
                  <a:cubicBezTo>
                    <a:pt x="10" y="0"/>
                    <a:pt x="12" y="3"/>
                    <a:pt x="12" y="6"/>
                  </a:cubicBezTo>
                  <a:cubicBezTo>
                    <a:pt x="12" y="54"/>
                    <a:pt x="12" y="54"/>
                    <a:pt x="12" y="54"/>
                  </a:cubicBezTo>
                  <a:cubicBezTo>
                    <a:pt x="12" y="57"/>
                    <a:pt x="10" y="60"/>
                    <a:pt x="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Freeform 54">
              <a:extLst>
                <a:ext uri="{FF2B5EF4-FFF2-40B4-BE49-F238E27FC236}">
                  <a16:creationId xmlns:a16="http://schemas.microsoft.com/office/drawing/2014/main" id="{1C79DCD3-D0C5-48B1-B549-FF703FC25237}"/>
                </a:ext>
              </a:extLst>
            </p:cNvPr>
            <p:cNvSpPr>
              <a:spLocks/>
            </p:cNvSpPr>
            <p:nvPr/>
          </p:nvSpPr>
          <p:spPr bwMode="auto">
            <a:xfrm>
              <a:off x="6000" y="784"/>
              <a:ext cx="18" cy="125"/>
            </a:xfrm>
            <a:custGeom>
              <a:avLst/>
              <a:gdLst>
                <a:gd name="T0" fmla="*/ 6 w 12"/>
                <a:gd name="T1" fmla="*/ 84 h 84"/>
                <a:gd name="T2" fmla="*/ 0 w 12"/>
                <a:gd name="T3" fmla="*/ 78 h 84"/>
                <a:gd name="T4" fmla="*/ 0 w 12"/>
                <a:gd name="T5" fmla="*/ 6 h 84"/>
                <a:gd name="T6" fmla="*/ 6 w 12"/>
                <a:gd name="T7" fmla="*/ 0 h 84"/>
                <a:gd name="T8" fmla="*/ 12 w 12"/>
                <a:gd name="T9" fmla="*/ 6 h 84"/>
                <a:gd name="T10" fmla="*/ 12 w 12"/>
                <a:gd name="T11" fmla="*/ 78 h 84"/>
                <a:gd name="T12" fmla="*/ 6 w 12"/>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12" h="84">
                  <a:moveTo>
                    <a:pt x="6" y="84"/>
                  </a:moveTo>
                  <a:cubicBezTo>
                    <a:pt x="3" y="84"/>
                    <a:pt x="0" y="81"/>
                    <a:pt x="0" y="78"/>
                  </a:cubicBezTo>
                  <a:cubicBezTo>
                    <a:pt x="0" y="6"/>
                    <a:pt x="0" y="6"/>
                    <a:pt x="0" y="6"/>
                  </a:cubicBezTo>
                  <a:cubicBezTo>
                    <a:pt x="0" y="3"/>
                    <a:pt x="3" y="0"/>
                    <a:pt x="6" y="0"/>
                  </a:cubicBezTo>
                  <a:cubicBezTo>
                    <a:pt x="10" y="0"/>
                    <a:pt x="12" y="3"/>
                    <a:pt x="12" y="6"/>
                  </a:cubicBezTo>
                  <a:cubicBezTo>
                    <a:pt x="12" y="78"/>
                    <a:pt x="12" y="78"/>
                    <a:pt x="12" y="78"/>
                  </a:cubicBezTo>
                  <a:cubicBezTo>
                    <a:pt x="12" y="81"/>
                    <a:pt x="10" y="84"/>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 name="Freeform 55">
              <a:extLst>
                <a:ext uri="{FF2B5EF4-FFF2-40B4-BE49-F238E27FC236}">
                  <a16:creationId xmlns:a16="http://schemas.microsoft.com/office/drawing/2014/main" id="{F93AAF2A-B3A9-499B-8ECC-CFD9CD60FE99}"/>
                </a:ext>
              </a:extLst>
            </p:cNvPr>
            <p:cNvSpPr>
              <a:spLocks/>
            </p:cNvSpPr>
            <p:nvPr/>
          </p:nvSpPr>
          <p:spPr bwMode="auto">
            <a:xfrm>
              <a:off x="6037" y="730"/>
              <a:ext cx="18" cy="179"/>
            </a:xfrm>
            <a:custGeom>
              <a:avLst/>
              <a:gdLst>
                <a:gd name="T0" fmla="*/ 6 w 12"/>
                <a:gd name="T1" fmla="*/ 120 h 120"/>
                <a:gd name="T2" fmla="*/ 0 w 12"/>
                <a:gd name="T3" fmla="*/ 114 h 120"/>
                <a:gd name="T4" fmla="*/ 0 w 12"/>
                <a:gd name="T5" fmla="*/ 6 h 120"/>
                <a:gd name="T6" fmla="*/ 6 w 12"/>
                <a:gd name="T7" fmla="*/ 0 h 120"/>
                <a:gd name="T8" fmla="*/ 12 w 12"/>
                <a:gd name="T9" fmla="*/ 6 h 120"/>
                <a:gd name="T10" fmla="*/ 12 w 12"/>
                <a:gd name="T11" fmla="*/ 114 h 120"/>
                <a:gd name="T12" fmla="*/ 6 w 12"/>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12" h="120">
                  <a:moveTo>
                    <a:pt x="6" y="120"/>
                  </a:moveTo>
                  <a:cubicBezTo>
                    <a:pt x="3" y="120"/>
                    <a:pt x="0" y="117"/>
                    <a:pt x="0" y="114"/>
                  </a:cubicBezTo>
                  <a:cubicBezTo>
                    <a:pt x="0" y="6"/>
                    <a:pt x="0" y="6"/>
                    <a:pt x="0" y="6"/>
                  </a:cubicBezTo>
                  <a:cubicBezTo>
                    <a:pt x="0" y="3"/>
                    <a:pt x="3" y="0"/>
                    <a:pt x="6" y="0"/>
                  </a:cubicBezTo>
                  <a:cubicBezTo>
                    <a:pt x="10" y="0"/>
                    <a:pt x="12" y="3"/>
                    <a:pt x="12" y="6"/>
                  </a:cubicBezTo>
                  <a:cubicBezTo>
                    <a:pt x="12" y="114"/>
                    <a:pt x="12" y="114"/>
                    <a:pt x="12" y="114"/>
                  </a:cubicBezTo>
                  <a:cubicBezTo>
                    <a:pt x="12" y="117"/>
                    <a:pt x="10" y="120"/>
                    <a:pt x="6"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28" name="Group 45">
            <a:extLst>
              <a:ext uri="{FF2B5EF4-FFF2-40B4-BE49-F238E27FC236}">
                <a16:creationId xmlns:a16="http://schemas.microsoft.com/office/drawing/2014/main" id="{BCDD7B0B-71AB-47FD-A6AD-867B05A99E8F}"/>
              </a:ext>
            </a:extLst>
          </p:cNvPr>
          <p:cNvGrpSpPr>
            <a:grpSpLocks noChangeAspect="1"/>
          </p:cNvGrpSpPr>
          <p:nvPr/>
        </p:nvGrpSpPr>
        <p:grpSpPr bwMode="auto">
          <a:xfrm>
            <a:off x="555788" y="2954244"/>
            <a:ext cx="481666" cy="481666"/>
            <a:chOff x="5507" y="439"/>
            <a:chExt cx="426" cy="426"/>
          </a:xfrm>
          <a:solidFill>
            <a:schemeClr val="tx1"/>
          </a:solidFill>
        </p:grpSpPr>
        <p:sp>
          <p:nvSpPr>
            <p:cNvPr id="29" name="Freeform 46">
              <a:extLst>
                <a:ext uri="{FF2B5EF4-FFF2-40B4-BE49-F238E27FC236}">
                  <a16:creationId xmlns:a16="http://schemas.microsoft.com/office/drawing/2014/main" id="{B5830803-D34A-4538-B10F-66BD768BFCCB}"/>
                </a:ext>
              </a:extLst>
            </p:cNvPr>
            <p:cNvSpPr>
              <a:spLocks noEditPoints="1"/>
            </p:cNvSpPr>
            <p:nvPr/>
          </p:nvSpPr>
          <p:spPr bwMode="auto">
            <a:xfrm>
              <a:off x="5596" y="652"/>
              <a:ext cx="124" cy="124"/>
            </a:xfrm>
            <a:custGeom>
              <a:avLst/>
              <a:gdLst>
                <a:gd name="T0" fmla="*/ 42 w 84"/>
                <a:gd name="T1" fmla="*/ 84 h 84"/>
                <a:gd name="T2" fmla="*/ 0 w 84"/>
                <a:gd name="T3" fmla="*/ 42 h 84"/>
                <a:gd name="T4" fmla="*/ 42 w 84"/>
                <a:gd name="T5" fmla="*/ 0 h 84"/>
                <a:gd name="T6" fmla="*/ 84 w 84"/>
                <a:gd name="T7" fmla="*/ 42 h 84"/>
                <a:gd name="T8" fmla="*/ 42 w 84"/>
                <a:gd name="T9" fmla="*/ 84 h 84"/>
                <a:gd name="T10" fmla="*/ 42 w 84"/>
                <a:gd name="T11" fmla="*/ 12 h 84"/>
                <a:gd name="T12" fmla="*/ 12 w 84"/>
                <a:gd name="T13" fmla="*/ 42 h 84"/>
                <a:gd name="T14" fmla="*/ 42 w 84"/>
                <a:gd name="T15" fmla="*/ 72 h 84"/>
                <a:gd name="T16" fmla="*/ 72 w 84"/>
                <a:gd name="T17" fmla="*/ 42 h 84"/>
                <a:gd name="T18" fmla="*/ 42 w 84"/>
                <a:gd name="T19"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42" y="84"/>
                  </a:moveTo>
                  <a:cubicBezTo>
                    <a:pt x="19" y="84"/>
                    <a:pt x="0" y="65"/>
                    <a:pt x="0" y="42"/>
                  </a:cubicBezTo>
                  <a:cubicBezTo>
                    <a:pt x="0" y="18"/>
                    <a:pt x="19" y="0"/>
                    <a:pt x="42" y="0"/>
                  </a:cubicBezTo>
                  <a:cubicBezTo>
                    <a:pt x="66" y="0"/>
                    <a:pt x="84" y="18"/>
                    <a:pt x="84" y="42"/>
                  </a:cubicBezTo>
                  <a:cubicBezTo>
                    <a:pt x="84" y="65"/>
                    <a:pt x="66" y="84"/>
                    <a:pt x="42" y="84"/>
                  </a:cubicBezTo>
                  <a:close/>
                  <a:moveTo>
                    <a:pt x="42" y="12"/>
                  </a:moveTo>
                  <a:cubicBezTo>
                    <a:pt x="26" y="12"/>
                    <a:pt x="12" y="25"/>
                    <a:pt x="12" y="42"/>
                  </a:cubicBezTo>
                  <a:cubicBezTo>
                    <a:pt x="12" y="58"/>
                    <a:pt x="26" y="72"/>
                    <a:pt x="42" y="72"/>
                  </a:cubicBezTo>
                  <a:cubicBezTo>
                    <a:pt x="59" y="72"/>
                    <a:pt x="72" y="58"/>
                    <a:pt x="72" y="42"/>
                  </a:cubicBezTo>
                  <a:cubicBezTo>
                    <a:pt x="72" y="25"/>
                    <a:pt x="59"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30" name="Freeform 47">
              <a:extLst>
                <a:ext uri="{FF2B5EF4-FFF2-40B4-BE49-F238E27FC236}">
                  <a16:creationId xmlns:a16="http://schemas.microsoft.com/office/drawing/2014/main" id="{95210C19-D73F-4A0D-8E9B-9036AAAED29D}"/>
                </a:ext>
              </a:extLst>
            </p:cNvPr>
            <p:cNvSpPr>
              <a:spLocks noEditPoints="1"/>
            </p:cNvSpPr>
            <p:nvPr/>
          </p:nvSpPr>
          <p:spPr bwMode="auto">
            <a:xfrm>
              <a:off x="5809" y="492"/>
              <a:ext cx="71" cy="71"/>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2 h 48"/>
                <a:gd name="T12" fmla="*/ 12 w 48"/>
                <a:gd name="T13" fmla="*/ 24 h 48"/>
                <a:gd name="T14" fmla="*/ 24 w 48"/>
                <a:gd name="T15" fmla="*/ 36 h 48"/>
                <a:gd name="T16" fmla="*/ 36 w 48"/>
                <a:gd name="T17" fmla="*/ 24 h 48"/>
                <a:gd name="T18" fmla="*/ 24 w 48"/>
                <a:gd name="T1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0"/>
                    <a:pt x="11" y="0"/>
                    <a:pt x="24" y="0"/>
                  </a:cubicBezTo>
                  <a:cubicBezTo>
                    <a:pt x="38" y="0"/>
                    <a:pt x="48" y="10"/>
                    <a:pt x="48" y="24"/>
                  </a:cubicBezTo>
                  <a:cubicBezTo>
                    <a:pt x="48" y="37"/>
                    <a:pt x="38" y="48"/>
                    <a:pt x="24" y="48"/>
                  </a:cubicBezTo>
                  <a:close/>
                  <a:moveTo>
                    <a:pt x="24" y="12"/>
                  </a:moveTo>
                  <a:cubicBezTo>
                    <a:pt x="18" y="12"/>
                    <a:pt x="12" y="17"/>
                    <a:pt x="12" y="24"/>
                  </a:cubicBezTo>
                  <a:cubicBezTo>
                    <a:pt x="12" y="30"/>
                    <a:pt x="18" y="36"/>
                    <a:pt x="24" y="36"/>
                  </a:cubicBezTo>
                  <a:cubicBezTo>
                    <a:pt x="31" y="36"/>
                    <a:pt x="36" y="30"/>
                    <a:pt x="36" y="24"/>
                  </a:cubicBezTo>
                  <a:cubicBezTo>
                    <a:pt x="36" y="17"/>
                    <a:pt x="31"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31" name="Freeform 48">
              <a:extLst>
                <a:ext uri="{FF2B5EF4-FFF2-40B4-BE49-F238E27FC236}">
                  <a16:creationId xmlns:a16="http://schemas.microsoft.com/office/drawing/2014/main" id="{88076B00-2210-4890-A681-73D66FB2E622}"/>
                </a:ext>
              </a:extLst>
            </p:cNvPr>
            <p:cNvSpPr>
              <a:spLocks noEditPoints="1"/>
            </p:cNvSpPr>
            <p:nvPr/>
          </p:nvSpPr>
          <p:spPr bwMode="auto">
            <a:xfrm>
              <a:off x="5507" y="563"/>
              <a:ext cx="302" cy="302"/>
            </a:xfrm>
            <a:custGeom>
              <a:avLst/>
              <a:gdLst>
                <a:gd name="T0" fmla="*/ 79 w 204"/>
                <a:gd name="T1" fmla="*/ 204 h 204"/>
                <a:gd name="T2" fmla="*/ 73 w 204"/>
                <a:gd name="T3" fmla="*/ 180 h 204"/>
                <a:gd name="T4" fmla="*/ 34 w 204"/>
                <a:gd name="T5" fmla="*/ 176 h 204"/>
                <a:gd name="T6" fmla="*/ 2 w 204"/>
                <a:gd name="T7" fmla="*/ 132 h 204"/>
                <a:gd name="T8" fmla="*/ 19 w 204"/>
                <a:gd name="T9" fmla="*/ 115 h 204"/>
                <a:gd name="T10" fmla="*/ 19 w 204"/>
                <a:gd name="T11" fmla="*/ 88 h 204"/>
                <a:gd name="T12" fmla="*/ 2 w 204"/>
                <a:gd name="T13" fmla="*/ 76 h 204"/>
                <a:gd name="T14" fmla="*/ 26 w 204"/>
                <a:gd name="T15" fmla="*/ 30 h 204"/>
                <a:gd name="T16" fmla="*/ 50 w 204"/>
                <a:gd name="T17" fmla="*/ 36 h 204"/>
                <a:gd name="T18" fmla="*/ 73 w 204"/>
                <a:gd name="T19" fmla="*/ 6 h 204"/>
                <a:gd name="T20" fmla="*/ 127 w 204"/>
                <a:gd name="T21" fmla="*/ 0 h 204"/>
                <a:gd name="T22" fmla="*/ 133 w 204"/>
                <a:gd name="T23" fmla="*/ 23 h 204"/>
                <a:gd name="T24" fmla="*/ 170 w 204"/>
                <a:gd name="T25" fmla="*/ 28 h 204"/>
                <a:gd name="T26" fmla="*/ 179 w 204"/>
                <a:gd name="T27" fmla="*/ 30 h 204"/>
                <a:gd name="T28" fmla="*/ 200 w 204"/>
                <a:gd name="T29" fmla="*/ 80 h 204"/>
                <a:gd name="T30" fmla="*/ 186 w 204"/>
                <a:gd name="T31" fmla="*/ 102 h 204"/>
                <a:gd name="T32" fmla="*/ 201 w 204"/>
                <a:gd name="T33" fmla="*/ 124 h 204"/>
                <a:gd name="T34" fmla="*/ 179 w 204"/>
                <a:gd name="T35" fmla="*/ 173 h 204"/>
                <a:gd name="T36" fmla="*/ 171 w 204"/>
                <a:gd name="T37" fmla="*/ 176 h 204"/>
                <a:gd name="T38" fmla="*/ 133 w 204"/>
                <a:gd name="T39" fmla="*/ 180 h 204"/>
                <a:gd name="T40" fmla="*/ 127 w 204"/>
                <a:gd name="T41" fmla="*/ 204 h 204"/>
                <a:gd name="T42" fmla="*/ 121 w 204"/>
                <a:gd name="T43" fmla="*/ 192 h 204"/>
                <a:gd name="T44" fmla="*/ 126 w 204"/>
                <a:gd name="T45" fmla="*/ 170 h 204"/>
                <a:gd name="T46" fmla="*/ 158 w 204"/>
                <a:gd name="T47" fmla="*/ 154 h 204"/>
                <a:gd name="T48" fmla="*/ 189 w 204"/>
                <a:gd name="T49" fmla="*/ 131 h 204"/>
                <a:gd name="T50" fmla="*/ 173 w 204"/>
                <a:gd name="T51" fmla="*/ 117 h 204"/>
                <a:gd name="T52" fmla="*/ 173 w 204"/>
                <a:gd name="T53" fmla="*/ 87 h 204"/>
                <a:gd name="T54" fmla="*/ 189 w 204"/>
                <a:gd name="T55" fmla="*/ 72 h 204"/>
                <a:gd name="T56" fmla="*/ 158 w 204"/>
                <a:gd name="T57" fmla="*/ 49 h 204"/>
                <a:gd name="T58" fmla="*/ 126 w 204"/>
                <a:gd name="T59" fmla="*/ 33 h 204"/>
                <a:gd name="T60" fmla="*/ 121 w 204"/>
                <a:gd name="T61" fmla="*/ 12 h 204"/>
                <a:gd name="T62" fmla="*/ 85 w 204"/>
                <a:gd name="T63" fmla="*/ 27 h 204"/>
                <a:gd name="T64" fmla="*/ 55 w 204"/>
                <a:gd name="T65" fmla="*/ 48 h 204"/>
                <a:gd name="T66" fmla="*/ 34 w 204"/>
                <a:gd name="T67" fmla="*/ 41 h 204"/>
                <a:gd name="T68" fmla="*/ 29 w 204"/>
                <a:gd name="T69" fmla="*/ 80 h 204"/>
                <a:gd name="T70" fmla="*/ 30 w 204"/>
                <a:gd name="T71" fmla="*/ 102 h 204"/>
                <a:gd name="T72" fmla="*/ 29 w 204"/>
                <a:gd name="T73" fmla="*/ 123 h 204"/>
                <a:gd name="T74" fmla="*/ 33 w 204"/>
                <a:gd name="T75" fmla="*/ 162 h 204"/>
                <a:gd name="T76" fmla="*/ 55 w 204"/>
                <a:gd name="T77" fmla="*/ 155 h 204"/>
                <a:gd name="T78" fmla="*/ 85 w 204"/>
                <a:gd name="T79" fmla="*/ 17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4" h="204">
                  <a:moveTo>
                    <a:pt x="127" y="204"/>
                  </a:moveTo>
                  <a:cubicBezTo>
                    <a:pt x="79" y="204"/>
                    <a:pt x="79" y="204"/>
                    <a:pt x="79" y="204"/>
                  </a:cubicBezTo>
                  <a:cubicBezTo>
                    <a:pt x="76" y="204"/>
                    <a:pt x="73" y="201"/>
                    <a:pt x="73" y="198"/>
                  </a:cubicBezTo>
                  <a:cubicBezTo>
                    <a:pt x="73" y="180"/>
                    <a:pt x="73" y="180"/>
                    <a:pt x="73" y="180"/>
                  </a:cubicBezTo>
                  <a:cubicBezTo>
                    <a:pt x="65" y="177"/>
                    <a:pt x="57" y="173"/>
                    <a:pt x="50" y="167"/>
                  </a:cubicBezTo>
                  <a:cubicBezTo>
                    <a:pt x="34" y="176"/>
                    <a:pt x="34" y="176"/>
                    <a:pt x="34" y="176"/>
                  </a:cubicBezTo>
                  <a:cubicBezTo>
                    <a:pt x="31" y="177"/>
                    <a:pt x="28" y="176"/>
                    <a:pt x="26" y="173"/>
                  </a:cubicBezTo>
                  <a:cubicBezTo>
                    <a:pt x="2" y="132"/>
                    <a:pt x="2" y="132"/>
                    <a:pt x="2" y="132"/>
                  </a:cubicBezTo>
                  <a:cubicBezTo>
                    <a:pt x="0" y="129"/>
                    <a:pt x="1" y="125"/>
                    <a:pt x="4" y="124"/>
                  </a:cubicBezTo>
                  <a:cubicBezTo>
                    <a:pt x="19" y="115"/>
                    <a:pt x="19" y="115"/>
                    <a:pt x="19" y="115"/>
                  </a:cubicBezTo>
                  <a:cubicBezTo>
                    <a:pt x="19" y="111"/>
                    <a:pt x="18" y="106"/>
                    <a:pt x="18" y="102"/>
                  </a:cubicBezTo>
                  <a:cubicBezTo>
                    <a:pt x="18" y="97"/>
                    <a:pt x="19" y="93"/>
                    <a:pt x="19" y="88"/>
                  </a:cubicBezTo>
                  <a:cubicBezTo>
                    <a:pt x="4" y="80"/>
                    <a:pt x="4" y="80"/>
                    <a:pt x="4" y="80"/>
                  </a:cubicBezTo>
                  <a:cubicBezTo>
                    <a:pt x="3" y="79"/>
                    <a:pt x="2" y="78"/>
                    <a:pt x="2" y="76"/>
                  </a:cubicBezTo>
                  <a:cubicBezTo>
                    <a:pt x="1" y="74"/>
                    <a:pt x="1" y="73"/>
                    <a:pt x="2" y="71"/>
                  </a:cubicBezTo>
                  <a:cubicBezTo>
                    <a:pt x="26" y="30"/>
                    <a:pt x="26" y="30"/>
                    <a:pt x="26" y="30"/>
                  </a:cubicBezTo>
                  <a:cubicBezTo>
                    <a:pt x="28" y="27"/>
                    <a:pt x="32" y="26"/>
                    <a:pt x="34" y="28"/>
                  </a:cubicBezTo>
                  <a:cubicBezTo>
                    <a:pt x="50" y="36"/>
                    <a:pt x="50" y="36"/>
                    <a:pt x="50" y="36"/>
                  </a:cubicBezTo>
                  <a:cubicBezTo>
                    <a:pt x="57" y="30"/>
                    <a:pt x="65" y="26"/>
                    <a:pt x="73" y="23"/>
                  </a:cubicBezTo>
                  <a:cubicBezTo>
                    <a:pt x="73" y="6"/>
                    <a:pt x="73" y="6"/>
                    <a:pt x="73" y="6"/>
                  </a:cubicBezTo>
                  <a:cubicBezTo>
                    <a:pt x="73" y="2"/>
                    <a:pt x="76" y="0"/>
                    <a:pt x="79" y="0"/>
                  </a:cubicBezTo>
                  <a:cubicBezTo>
                    <a:pt x="127" y="0"/>
                    <a:pt x="127" y="0"/>
                    <a:pt x="127" y="0"/>
                  </a:cubicBezTo>
                  <a:cubicBezTo>
                    <a:pt x="131" y="0"/>
                    <a:pt x="133" y="2"/>
                    <a:pt x="133" y="6"/>
                  </a:cubicBezTo>
                  <a:cubicBezTo>
                    <a:pt x="133" y="23"/>
                    <a:pt x="133" y="23"/>
                    <a:pt x="133" y="23"/>
                  </a:cubicBezTo>
                  <a:cubicBezTo>
                    <a:pt x="142" y="26"/>
                    <a:pt x="149" y="31"/>
                    <a:pt x="156" y="36"/>
                  </a:cubicBezTo>
                  <a:cubicBezTo>
                    <a:pt x="170" y="28"/>
                    <a:pt x="170" y="28"/>
                    <a:pt x="170" y="28"/>
                  </a:cubicBezTo>
                  <a:cubicBezTo>
                    <a:pt x="172" y="27"/>
                    <a:pt x="173" y="27"/>
                    <a:pt x="175" y="27"/>
                  </a:cubicBezTo>
                  <a:cubicBezTo>
                    <a:pt x="177" y="27"/>
                    <a:pt x="178" y="28"/>
                    <a:pt x="179" y="30"/>
                  </a:cubicBezTo>
                  <a:cubicBezTo>
                    <a:pt x="203" y="71"/>
                    <a:pt x="203" y="71"/>
                    <a:pt x="203" y="71"/>
                  </a:cubicBezTo>
                  <a:cubicBezTo>
                    <a:pt x="204" y="74"/>
                    <a:pt x="203" y="78"/>
                    <a:pt x="200" y="80"/>
                  </a:cubicBezTo>
                  <a:cubicBezTo>
                    <a:pt x="185" y="88"/>
                    <a:pt x="185" y="88"/>
                    <a:pt x="185" y="88"/>
                  </a:cubicBezTo>
                  <a:cubicBezTo>
                    <a:pt x="186" y="93"/>
                    <a:pt x="186" y="97"/>
                    <a:pt x="186" y="102"/>
                  </a:cubicBezTo>
                  <a:cubicBezTo>
                    <a:pt x="186" y="106"/>
                    <a:pt x="186" y="111"/>
                    <a:pt x="185" y="115"/>
                  </a:cubicBezTo>
                  <a:cubicBezTo>
                    <a:pt x="201" y="124"/>
                    <a:pt x="201" y="124"/>
                    <a:pt x="201" y="124"/>
                  </a:cubicBezTo>
                  <a:cubicBezTo>
                    <a:pt x="203" y="125"/>
                    <a:pt x="204" y="129"/>
                    <a:pt x="203" y="132"/>
                  </a:cubicBezTo>
                  <a:cubicBezTo>
                    <a:pt x="179" y="173"/>
                    <a:pt x="179" y="173"/>
                    <a:pt x="179" y="173"/>
                  </a:cubicBezTo>
                  <a:cubicBezTo>
                    <a:pt x="178" y="175"/>
                    <a:pt x="177" y="176"/>
                    <a:pt x="175" y="176"/>
                  </a:cubicBezTo>
                  <a:cubicBezTo>
                    <a:pt x="174" y="177"/>
                    <a:pt x="172" y="176"/>
                    <a:pt x="171" y="176"/>
                  </a:cubicBezTo>
                  <a:cubicBezTo>
                    <a:pt x="156" y="167"/>
                    <a:pt x="156" y="167"/>
                    <a:pt x="156" y="167"/>
                  </a:cubicBezTo>
                  <a:cubicBezTo>
                    <a:pt x="149" y="173"/>
                    <a:pt x="142" y="177"/>
                    <a:pt x="133" y="180"/>
                  </a:cubicBezTo>
                  <a:cubicBezTo>
                    <a:pt x="133" y="198"/>
                    <a:pt x="133" y="198"/>
                    <a:pt x="133" y="198"/>
                  </a:cubicBezTo>
                  <a:cubicBezTo>
                    <a:pt x="133" y="201"/>
                    <a:pt x="131" y="204"/>
                    <a:pt x="127" y="204"/>
                  </a:cubicBezTo>
                  <a:close/>
                  <a:moveTo>
                    <a:pt x="85" y="192"/>
                  </a:moveTo>
                  <a:cubicBezTo>
                    <a:pt x="121" y="192"/>
                    <a:pt x="121" y="192"/>
                    <a:pt x="121" y="192"/>
                  </a:cubicBezTo>
                  <a:cubicBezTo>
                    <a:pt x="121" y="176"/>
                    <a:pt x="121" y="176"/>
                    <a:pt x="121" y="176"/>
                  </a:cubicBezTo>
                  <a:cubicBezTo>
                    <a:pt x="121" y="173"/>
                    <a:pt x="123" y="171"/>
                    <a:pt x="126" y="170"/>
                  </a:cubicBezTo>
                  <a:cubicBezTo>
                    <a:pt x="136" y="167"/>
                    <a:pt x="143" y="162"/>
                    <a:pt x="151" y="155"/>
                  </a:cubicBezTo>
                  <a:cubicBezTo>
                    <a:pt x="153" y="153"/>
                    <a:pt x="156" y="153"/>
                    <a:pt x="158" y="154"/>
                  </a:cubicBezTo>
                  <a:cubicBezTo>
                    <a:pt x="172" y="162"/>
                    <a:pt x="172" y="162"/>
                    <a:pt x="172" y="162"/>
                  </a:cubicBezTo>
                  <a:cubicBezTo>
                    <a:pt x="189" y="131"/>
                    <a:pt x="189" y="131"/>
                    <a:pt x="189" y="131"/>
                  </a:cubicBezTo>
                  <a:cubicBezTo>
                    <a:pt x="176" y="123"/>
                    <a:pt x="176" y="123"/>
                    <a:pt x="176" y="123"/>
                  </a:cubicBezTo>
                  <a:cubicBezTo>
                    <a:pt x="173" y="122"/>
                    <a:pt x="172" y="119"/>
                    <a:pt x="173" y="117"/>
                  </a:cubicBezTo>
                  <a:cubicBezTo>
                    <a:pt x="174" y="112"/>
                    <a:pt x="174" y="107"/>
                    <a:pt x="174" y="102"/>
                  </a:cubicBezTo>
                  <a:cubicBezTo>
                    <a:pt x="174" y="97"/>
                    <a:pt x="174" y="92"/>
                    <a:pt x="173" y="87"/>
                  </a:cubicBezTo>
                  <a:cubicBezTo>
                    <a:pt x="172" y="84"/>
                    <a:pt x="173" y="81"/>
                    <a:pt x="176" y="80"/>
                  </a:cubicBezTo>
                  <a:cubicBezTo>
                    <a:pt x="189" y="72"/>
                    <a:pt x="189" y="72"/>
                    <a:pt x="189" y="72"/>
                  </a:cubicBezTo>
                  <a:cubicBezTo>
                    <a:pt x="171" y="41"/>
                    <a:pt x="171" y="41"/>
                    <a:pt x="171" y="41"/>
                  </a:cubicBezTo>
                  <a:cubicBezTo>
                    <a:pt x="158" y="49"/>
                    <a:pt x="158" y="49"/>
                    <a:pt x="158" y="49"/>
                  </a:cubicBezTo>
                  <a:cubicBezTo>
                    <a:pt x="156" y="50"/>
                    <a:pt x="153" y="50"/>
                    <a:pt x="151" y="48"/>
                  </a:cubicBezTo>
                  <a:cubicBezTo>
                    <a:pt x="143" y="41"/>
                    <a:pt x="136" y="36"/>
                    <a:pt x="126" y="33"/>
                  </a:cubicBezTo>
                  <a:cubicBezTo>
                    <a:pt x="123" y="33"/>
                    <a:pt x="121" y="30"/>
                    <a:pt x="121" y="27"/>
                  </a:cubicBezTo>
                  <a:cubicBezTo>
                    <a:pt x="121" y="12"/>
                    <a:pt x="121" y="12"/>
                    <a:pt x="121" y="12"/>
                  </a:cubicBezTo>
                  <a:cubicBezTo>
                    <a:pt x="85" y="12"/>
                    <a:pt x="85" y="12"/>
                    <a:pt x="85" y="12"/>
                  </a:cubicBezTo>
                  <a:cubicBezTo>
                    <a:pt x="85" y="27"/>
                    <a:pt x="85" y="27"/>
                    <a:pt x="85" y="27"/>
                  </a:cubicBezTo>
                  <a:cubicBezTo>
                    <a:pt x="85" y="30"/>
                    <a:pt x="83" y="32"/>
                    <a:pt x="81" y="33"/>
                  </a:cubicBezTo>
                  <a:cubicBezTo>
                    <a:pt x="71" y="36"/>
                    <a:pt x="63" y="40"/>
                    <a:pt x="55" y="48"/>
                  </a:cubicBezTo>
                  <a:cubicBezTo>
                    <a:pt x="53" y="50"/>
                    <a:pt x="50" y="50"/>
                    <a:pt x="48" y="49"/>
                  </a:cubicBezTo>
                  <a:cubicBezTo>
                    <a:pt x="34" y="41"/>
                    <a:pt x="34" y="41"/>
                    <a:pt x="34" y="41"/>
                  </a:cubicBezTo>
                  <a:cubicBezTo>
                    <a:pt x="16" y="72"/>
                    <a:pt x="16" y="72"/>
                    <a:pt x="16" y="72"/>
                  </a:cubicBezTo>
                  <a:cubicBezTo>
                    <a:pt x="29" y="80"/>
                    <a:pt x="29" y="80"/>
                    <a:pt x="29" y="80"/>
                  </a:cubicBezTo>
                  <a:cubicBezTo>
                    <a:pt x="31" y="81"/>
                    <a:pt x="33" y="84"/>
                    <a:pt x="32" y="87"/>
                  </a:cubicBezTo>
                  <a:cubicBezTo>
                    <a:pt x="31" y="92"/>
                    <a:pt x="30" y="97"/>
                    <a:pt x="30" y="102"/>
                  </a:cubicBezTo>
                  <a:cubicBezTo>
                    <a:pt x="30" y="107"/>
                    <a:pt x="31" y="112"/>
                    <a:pt x="32" y="117"/>
                  </a:cubicBezTo>
                  <a:cubicBezTo>
                    <a:pt x="33" y="119"/>
                    <a:pt x="31" y="122"/>
                    <a:pt x="29" y="123"/>
                  </a:cubicBezTo>
                  <a:cubicBezTo>
                    <a:pt x="15" y="131"/>
                    <a:pt x="15" y="131"/>
                    <a:pt x="15" y="131"/>
                  </a:cubicBezTo>
                  <a:cubicBezTo>
                    <a:pt x="33" y="162"/>
                    <a:pt x="33" y="162"/>
                    <a:pt x="33" y="162"/>
                  </a:cubicBezTo>
                  <a:cubicBezTo>
                    <a:pt x="48" y="154"/>
                    <a:pt x="48" y="154"/>
                    <a:pt x="48" y="154"/>
                  </a:cubicBezTo>
                  <a:cubicBezTo>
                    <a:pt x="50" y="153"/>
                    <a:pt x="53" y="153"/>
                    <a:pt x="55" y="155"/>
                  </a:cubicBezTo>
                  <a:cubicBezTo>
                    <a:pt x="63" y="163"/>
                    <a:pt x="71" y="167"/>
                    <a:pt x="81" y="170"/>
                  </a:cubicBezTo>
                  <a:cubicBezTo>
                    <a:pt x="83" y="171"/>
                    <a:pt x="85" y="173"/>
                    <a:pt x="85" y="176"/>
                  </a:cubicBezTo>
                  <a:lnTo>
                    <a:pt x="8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32" name="Freeform 49">
              <a:extLst>
                <a:ext uri="{FF2B5EF4-FFF2-40B4-BE49-F238E27FC236}">
                  <a16:creationId xmlns:a16="http://schemas.microsoft.com/office/drawing/2014/main" id="{E751200F-78C6-4F0D-9C71-4B7FAA3B250F}"/>
                </a:ext>
              </a:extLst>
            </p:cNvPr>
            <p:cNvSpPr>
              <a:spLocks noEditPoints="1"/>
            </p:cNvSpPr>
            <p:nvPr/>
          </p:nvSpPr>
          <p:spPr bwMode="auto">
            <a:xfrm>
              <a:off x="5757" y="439"/>
              <a:ext cx="176" cy="178"/>
            </a:xfrm>
            <a:custGeom>
              <a:avLst/>
              <a:gdLst>
                <a:gd name="T0" fmla="*/ 48 w 119"/>
                <a:gd name="T1" fmla="*/ 120 h 120"/>
                <a:gd name="T2" fmla="*/ 42 w 119"/>
                <a:gd name="T3" fmla="*/ 104 h 120"/>
                <a:gd name="T4" fmla="*/ 21 w 119"/>
                <a:gd name="T5" fmla="*/ 102 h 120"/>
                <a:gd name="T6" fmla="*/ 1 w 119"/>
                <a:gd name="T7" fmla="*/ 79 h 120"/>
                <a:gd name="T8" fmla="*/ 4 w 119"/>
                <a:gd name="T9" fmla="*/ 71 h 120"/>
                <a:gd name="T10" fmla="*/ 11 w 119"/>
                <a:gd name="T11" fmla="*/ 60 h 120"/>
                <a:gd name="T12" fmla="*/ 4 w 119"/>
                <a:gd name="T13" fmla="*/ 48 h 120"/>
                <a:gd name="T14" fmla="*/ 2 w 119"/>
                <a:gd name="T15" fmla="*/ 40 h 120"/>
                <a:gd name="T16" fmla="*/ 22 w 119"/>
                <a:gd name="T17" fmla="*/ 17 h 120"/>
                <a:gd name="T18" fmla="*/ 42 w 119"/>
                <a:gd name="T19" fmla="*/ 15 h 120"/>
                <a:gd name="T20" fmla="*/ 48 w 119"/>
                <a:gd name="T21" fmla="*/ 0 h 120"/>
                <a:gd name="T22" fmla="*/ 78 w 119"/>
                <a:gd name="T23" fmla="*/ 6 h 120"/>
                <a:gd name="T24" fmla="*/ 89 w 119"/>
                <a:gd name="T25" fmla="*/ 22 h 120"/>
                <a:gd name="T26" fmla="*/ 102 w 119"/>
                <a:gd name="T27" fmla="*/ 16 h 120"/>
                <a:gd name="T28" fmla="*/ 117 w 119"/>
                <a:gd name="T29" fmla="*/ 40 h 120"/>
                <a:gd name="T30" fmla="*/ 107 w 119"/>
                <a:gd name="T31" fmla="*/ 53 h 120"/>
                <a:gd name="T32" fmla="*/ 107 w 119"/>
                <a:gd name="T33" fmla="*/ 66 h 120"/>
                <a:gd name="T34" fmla="*/ 117 w 119"/>
                <a:gd name="T35" fmla="*/ 79 h 120"/>
                <a:gd name="T36" fmla="*/ 102 w 119"/>
                <a:gd name="T37" fmla="*/ 103 h 120"/>
                <a:gd name="T38" fmla="*/ 89 w 119"/>
                <a:gd name="T39" fmla="*/ 97 h 120"/>
                <a:gd name="T40" fmla="*/ 78 w 119"/>
                <a:gd name="T41" fmla="*/ 114 h 120"/>
                <a:gd name="T42" fmla="*/ 54 w 119"/>
                <a:gd name="T43" fmla="*/ 108 h 120"/>
                <a:gd name="T44" fmla="*/ 66 w 119"/>
                <a:gd name="T45" fmla="*/ 100 h 120"/>
                <a:gd name="T46" fmla="*/ 84 w 119"/>
                <a:gd name="T47" fmla="*/ 86 h 120"/>
                <a:gd name="T48" fmla="*/ 98 w 119"/>
                <a:gd name="T49" fmla="*/ 89 h 120"/>
                <a:gd name="T50" fmla="*/ 97 w 119"/>
                <a:gd name="T51" fmla="*/ 75 h 120"/>
                <a:gd name="T52" fmla="*/ 95 w 119"/>
                <a:gd name="T53" fmla="*/ 60 h 120"/>
                <a:gd name="T54" fmla="*/ 97 w 119"/>
                <a:gd name="T55" fmla="*/ 45 h 120"/>
                <a:gd name="T56" fmla="*/ 98 w 119"/>
                <a:gd name="T57" fmla="*/ 31 h 120"/>
                <a:gd name="T58" fmla="*/ 84 w 119"/>
                <a:gd name="T59" fmla="*/ 34 h 120"/>
                <a:gd name="T60" fmla="*/ 66 w 119"/>
                <a:gd name="T61" fmla="*/ 19 h 120"/>
                <a:gd name="T62" fmla="*/ 54 w 119"/>
                <a:gd name="T63" fmla="*/ 12 h 120"/>
                <a:gd name="T64" fmla="*/ 50 w 119"/>
                <a:gd name="T65" fmla="*/ 25 h 120"/>
                <a:gd name="T66" fmla="*/ 28 w 119"/>
                <a:gd name="T67" fmla="*/ 34 h 120"/>
                <a:gd name="T68" fmla="*/ 15 w 119"/>
                <a:gd name="T69" fmla="*/ 41 h 120"/>
                <a:gd name="T70" fmla="*/ 24 w 119"/>
                <a:gd name="T71" fmla="*/ 51 h 120"/>
                <a:gd name="T72" fmla="*/ 24 w 119"/>
                <a:gd name="T73" fmla="*/ 68 h 120"/>
                <a:gd name="T74" fmla="*/ 15 w 119"/>
                <a:gd name="T75" fmla="*/ 78 h 120"/>
                <a:gd name="T76" fmla="*/ 28 w 119"/>
                <a:gd name="T77" fmla="*/ 85 h 120"/>
                <a:gd name="T78" fmla="*/ 50 w 119"/>
                <a:gd name="T79" fmla="*/ 94 h 120"/>
                <a:gd name="T80" fmla="*/ 54 w 119"/>
                <a:gd name="T81"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 h="120">
                  <a:moveTo>
                    <a:pt x="72" y="120"/>
                  </a:moveTo>
                  <a:cubicBezTo>
                    <a:pt x="48" y="120"/>
                    <a:pt x="48" y="120"/>
                    <a:pt x="48" y="120"/>
                  </a:cubicBezTo>
                  <a:cubicBezTo>
                    <a:pt x="45" y="120"/>
                    <a:pt x="42" y="117"/>
                    <a:pt x="42" y="114"/>
                  </a:cubicBezTo>
                  <a:cubicBezTo>
                    <a:pt x="42" y="104"/>
                    <a:pt x="42" y="104"/>
                    <a:pt x="42" y="104"/>
                  </a:cubicBezTo>
                  <a:cubicBezTo>
                    <a:pt x="38" y="102"/>
                    <a:pt x="34" y="100"/>
                    <a:pt x="30" y="97"/>
                  </a:cubicBezTo>
                  <a:cubicBezTo>
                    <a:pt x="21" y="102"/>
                    <a:pt x="21" y="102"/>
                    <a:pt x="21" y="102"/>
                  </a:cubicBezTo>
                  <a:cubicBezTo>
                    <a:pt x="19" y="104"/>
                    <a:pt x="15" y="103"/>
                    <a:pt x="13" y="100"/>
                  </a:cubicBezTo>
                  <a:cubicBezTo>
                    <a:pt x="1" y="79"/>
                    <a:pt x="1" y="79"/>
                    <a:pt x="1" y="79"/>
                  </a:cubicBezTo>
                  <a:cubicBezTo>
                    <a:pt x="1" y="78"/>
                    <a:pt x="0" y="76"/>
                    <a:pt x="1" y="75"/>
                  </a:cubicBezTo>
                  <a:cubicBezTo>
                    <a:pt x="1" y="73"/>
                    <a:pt x="2" y="72"/>
                    <a:pt x="4" y="71"/>
                  </a:cubicBezTo>
                  <a:cubicBezTo>
                    <a:pt x="12" y="66"/>
                    <a:pt x="12" y="66"/>
                    <a:pt x="12" y="66"/>
                  </a:cubicBezTo>
                  <a:cubicBezTo>
                    <a:pt x="12" y="64"/>
                    <a:pt x="11" y="62"/>
                    <a:pt x="11" y="60"/>
                  </a:cubicBezTo>
                  <a:cubicBezTo>
                    <a:pt x="11" y="57"/>
                    <a:pt x="12" y="55"/>
                    <a:pt x="12" y="53"/>
                  </a:cubicBezTo>
                  <a:cubicBezTo>
                    <a:pt x="4" y="48"/>
                    <a:pt x="4" y="48"/>
                    <a:pt x="4" y="48"/>
                  </a:cubicBezTo>
                  <a:cubicBezTo>
                    <a:pt x="2" y="47"/>
                    <a:pt x="1" y="46"/>
                    <a:pt x="1" y="45"/>
                  </a:cubicBezTo>
                  <a:cubicBezTo>
                    <a:pt x="0" y="43"/>
                    <a:pt x="1" y="41"/>
                    <a:pt x="2" y="40"/>
                  </a:cubicBezTo>
                  <a:cubicBezTo>
                    <a:pt x="14" y="19"/>
                    <a:pt x="14" y="19"/>
                    <a:pt x="14" y="19"/>
                  </a:cubicBezTo>
                  <a:cubicBezTo>
                    <a:pt x="15" y="16"/>
                    <a:pt x="19" y="15"/>
                    <a:pt x="22" y="17"/>
                  </a:cubicBezTo>
                  <a:cubicBezTo>
                    <a:pt x="30" y="22"/>
                    <a:pt x="30" y="22"/>
                    <a:pt x="30" y="22"/>
                  </a:cubicBezTo>
                  <a:cubicBezTo>
                    <a:pt x="34" y="19"/>
                    <a:pt x="38" y="17"/>
                    <a:pt x="42" y="15"/>
                  </a:cubicBezTo>
                  <a:cubicBezTo>
                    <a:pt x="42" y="6"/>
                    <a:pt x="42" y="6"/>
                    <a:pt x="42" y="6"/>
                  </a:cubicBezTo>
                  <a:cubicBezTo>
                    <a:pt x="42" y="2"/>
                    <a:pt x="45" y="0"/>
                    <a:pt x="48" y="0"/>
                  </a:cubicBezTo>
                  <a:cubicBezTo>
                    <a:pt x="72" y="0"/>
                    <a:pt x="72" y="0"/>
                    <a:pt x="72" y="0"/>
                  </a:cubicBezTo>
                  <a:cubicBezTo>
                    <a:pt x="76" y="0"/>
                    <a:pt x="78" y="2"/>
                    <a:pt x="78" y="6"/>
                  </a:cubicBezTo>
                  <a:cubicBezTo>
                    <a:pt x="78" y="15"/>
                    <a:pt x="78" y="15"/>
                    <a:pt x="78" y="15"/>
                  </a:cubicBezTo>
                  <a:cubicBezTo>
                    <a:pt x="82" y="17"/>
                    <a:pt x="86" y="19"/>
                    <a:pt x="89" y="22"/>
                  </a:cubicBezTo>
                  <a:cubicBezTo>
                    <a:pt x="97" y="17"/>
                    <a:pt x="97" y="17"/>
                    <a:pt x="97" y="17"/>
                  </a:cubicBezTo>
                  <a:cubicBezTo>
                    <a:pt x="98" y="16"/>
                    <a:pt x="100" y="16"/>
                    <a:pt x="102" y="16"/>
                  </a:cubicBezTo>
                  <a:cubicBezTo>
                    <a:pt x="103" y="17"/>
                    <a:pt x="105" y="18"/>
                    <a:pt x="105" y="19"/>
                  </a:cubicBezTo>
                  <a:cubicBezTo>
                    <a:pt x="117" y="40"/>
                    <a:pt x="117" y="40"/>
                    <a:pt x="117" y="40"/>
                  </a:cubicBezTo>
                  <a:cubicBezTo>
                    <a:pt x="119" y="43"/>
                    <a:pt x="118" y="47"/>
                    <a:pt x="115" y="48"/>
                  </a:cubicBezTo>
                  <a:cubicBezTo>
                    <a:pt x="107" y="53"/>
                    <a:pt x="107" y="53"/>
                    <a:pt x="107" y="53"/>
                  </a:cubicBezTo>
                  <a:cubicBezTo>
                    <a:pt x="107" y="55"/>
                    <a:pt x="107" y="57"/>
                    <a:pt x="107" y="60"/>
                  </a:cubicBezTo>
                  <a:cubicBezTo>
                    <a:pt x="107" y="62"/>
                    <a:pt x="107" y="64"/>
                    <a:pt x="107" y="66"/>
                  </a:cubicBezTo>
                  <a:cubicBezTo>
                    <a:pt x="115" y="71"/>
                    <a:pt x="115" y="71"/>
                    <a:pt x="115" y="71"/>
                  </a:cubicBezTo>
                  <a:cubicBezTo>
                    <a:pt x="118" y="73"/>
                    <a:pt x="119" y="76"/>
                    <a:pt x="117" y="79"/>
                  </a:cubicBezTo>
                  <a:cubicBezTo>
                    <a:pt x="106" y="100"/>
                    <a:pt x="106" y="100"/>
                    <a:pt x="106" y="100"/>
                  </a:cubicBezTo>
                  <a:cubicBezTo>
                    <a:pt x="105" y="101"/>
                    <a:pt x="103" y="102"/>
                    <a:pt x="102" y="103"/>
                  </a:cubicBezTo>
                  <a:cubicBezTo>
                    <a:pt x="100" y="103"/>
                    <a:pt x="99" y="103"/>
                    <a:pt x="97" y="102"/>
                  </a:cubicBezTo>
                  <a:cubicBezTo>
                    <a:pt x="89" y="97"/>
                    <a:pt x="89" y="97"/>
                    <a:pt x="89" y="97"/>
                  </a:cubicBezTo>
                  <a:cubicBezTo>
                    <a:pt x="86" y="100"/>
                    <a:pt x="82" y="102"/>
                    <a:pt x="78" y="104"/>
                  </a:cubicBezTo>
                  <a:cubicBezTo>
                    <a:pt x="78" y="114"/>
                    <a:pt x="78" y="114"/>
                    <a:pt x="78" y="114"/>
                  </a:cubicBezTo>
                  <a:cubicBezTo>
                    <a:pt x="78" y="117"/>
                    <a:pt x="76" y="120"/>
                    <a:pt x="72" y="120"/>
                  </a:cubicBezTo>
                  <a:close/>
                  <a:moveTo>
                    <a:pt x="54" y="108"/>
                  </a:moveTo>
                  <a:cubicBezTo>
                    <a:pt x="66" y="108"/>
                    <a:pt x="66" y="108"/>
                    <a:pt x="66" y="108"/>
                  </a:cubicBezTo>
                  <a:cubicBezTo>
                    <a:pt x="66" y="100"/>
                    <a:pt x="66" y="100"/>
                    <a:pt x="66" y="100"/>
                  </a:cubicBezTo>
                  <a:cubicBezTo>
                    <a:pt x="66" y="97"/>
                    <a:pt x="68" y="95"/>
                    <a:pt x="70" y="94"/>
                  </a:cubicBezTo>
                  <a:cubicBezTo>
                    <a:pt x="76" y="93"/>
                    <a:pt x="80" y="90"/>
                    <a:pt x="84" y="86"/>
                  </a:cubicBezTo>
                  <a:cubicBezTo>
                    <a:pt x="86" y="84"/>
                    <a:pt x="89" y="84"/>
                    <a:pt x="92" y="85"/>
                  </a:cubicBezTo>
                  <a:cubicBezTo>
                    <a:pt x="98" y="89"/>
                    <a:pt x="98" y="89"/>
                    <a:pt x="98" y="89"/>
                  </a:cubicBezTo>
                  <a:cubicBezTo>
                    <a:pt x="104" y="78"/>
                    <a:pt x="104" y="78"/>
                    <a:pt x="104" y="78"/>
                  </a:cubicBezTo>
                  <a:cubicBezTo>
                    <a:pt x="97" y="75"/>
                    <a:pt x="97" y="75"/>
                    <a:pt x="97" y="75"/>
                  </a:cubicBezTo>
                  <a:cubicBezTo>
                    <a:pt x="95" y="73"/>
                    <a:pt x="94" y="71"/>
                    <a:pt x="94" y="68"/>
                  </a:cubicBezTo>
                  <a:cubicBezTo>
                    <a:pt x="95" y="65"/>
                    <a:pt x="95" y="62"/>
                    <a:pt x="95" y="60"/>
                  </a:cubicBezTo>
                  <a:cubicBezTo>
                    <a:pt x="95" y="57"/>
                    <a:pt x="95" y="54"/>
                    <a:pt x="94" y="51"/>
                  </a:cubicBezTo>
                  <a:cubicBezTo>
                    <a:pt x="94" y="49"/>
                    <a:pt x="95" y="46"/>
                    <a:pt x="97" y="45"/>
                  </a:cubicBezTo>
                  <a:cubicBezTo>
                    <a:pt x="104" y="41"/>
                    <a:pt x="104" y="41"/>
                    <a:pt x="104" y="41"/>
                  </a:cubicBezTo>
                  <a:cubicBezTo>
                    <a:pt x="98" y="31"/>
                    <a:pt x="98" y="31"/>
                    <a:pt x="98" y="31"/>
                  </a:cubicBezTo>
                  <a:cubicBezTo>
                    <a:pt x="92" y="34"/>
                    <a:pt x="92" y="34"/>
                    <a:pt x="92" y="34"/>
                  </a:cubicBezTo>
                  <a:cubicBezTo>
                    <a:pt x="89" y="36"/>
                    <a:pt x="86" y="35"/>
                    <a:pt x="84" y="34"/>
                  </a:cubicBezTo>
                  <a:cubicBezTo>
                    <a:pt x="80" y="30"/>
                    <a:pt x="76" y="27"/>
                    <a:pt x="70" y="25"/>
                  </a:cubicBezTo>
                  <a:cubicBezTo>
                    <a:pt x="68" y="24"/>
                    <a:pt x="66" y="22"/>
                    <a:pt x="66" y="19"/>
                  </a:cubicBezTo>
                  <a:cubicBezTo>
                    <a:pt x="66" y="12"/>
                    <a:pt x="66" y="12"/>
                    <a:pt x="66" y="12"/>
                  </a:cubicBezTo>
                  <a:cubicBezTo>
                    <a:pt x="54" y="12"/>
                    <a:pt x="54" y="12"/>
                    <a:pt x="54" y="12"/>
                  </a:cubicBezTo>
                  <a:cubicBezTo>
                    <a:pt x="54" y="19"/>
                    <a:pt x="54" y="19"/>
                    <a:pt x="54" y="19"/>
                  </a:cubicBezTo>
                  <a:cubicBezTo>
                    <a:pt x="54" y="22"/>
                    <a:pt x="53" y="24"/>
                    <a:pt x="50" y="25"/>
                  </a:cubicBezTo>
                  <a:cubicBezTo>
                    <a:pt x="44" y="27"/>
                    <a:pt x="39" y="30"/>
                    <a:pt x="35" y="34"/>
                  </a:cubicBezTo>
                  <a:cubicBezTo>
                    <a:pt x="33" y="35"/>
                    <a:pt x="30" y="36"/>
                    <a:pt x="28" y="34"/>
                  </a:cubicBezTo>
                  <a:cubicBezTo>
                    <a:pt x="21" y="30"/>
                    <a:pt x="21" y="30"/>
                    <a:pt x="21" y="30"/>
                  </a:cubicBezTo>
                  <a:cubicBezTo>
                    <a:pt x="15" y="41"/>
                    <a:pt x="15" y="41"/>
                    <a:pt x="15" y="41"/>
                  </a:cubicBezTo>
                  <a:cubicBezTo>
                    <a:pt x="22" y="45"/>
                    <a:pt x="22" y="45"/>
                    <a:pt x="22" y="45"/>
                  </a:cubicBezTo>
                  <a:cubicBezTo>
                    <a:pt x="24" y="46"/>
                    <a:pt x="25" y="49"/>
                    <a:pt x="24" y="51"/>
                  </a:cubicBezTo>
                  <a:cubicBezTo>
                    <a:pt x="24" y="54"/>
                    <a:pt x="23" y="57"/>
                    <a:pt x="23" y="60"/>
                  </a:cubicBezTo>
                  <a:cubicBezTo>
                    <a:pt x="23" y="62"/>
                    <a:pt x="24" y="65"/>
                    <a:pt x="24" y="68"/>
                  </a:cubicBezTo>
                  <a:cubicBezTo>
                    <a:pt x="25" y="71"/>
                    <a:pt x="24" y="73"/>
                    <a:pt x="22" y="75"/>
                  </a:cubicBezTo>
                  <a:cubicBezTo>
                    <a:pt x="15" y="78"/>
                    <a:pt x="15" y="78"/>
                    <a:pt x="15" y="78"/>
                  </a:cubicBezTo>
                  <a:cubicBezTo>
                    <a:pt x="21" y="89"/>
                    <a:pt x="21" y="89"/>
                    <a:pt x="21" y="89"/>
                  </a:cubicBezTo>
                  <a:cubicBezTo>
                    <a:pt x="28" y="85"/>
                    <a:pt x="28" y="85"/>
                    <a:pt x="28" y="85"/>
                  </a:cubicBezTo>
                  <a:cubicBezTo>
                    <a:pt x="30" y="84"/>
                    <a:pt x="33" y="84"/>
                    <a:pt x="35" y="86"/>
                  </a:cubicBezTo>
                  <a:cubicBezTo>
                    <a:pt x="39" y="89"/>
                    <a:pt x="44" y="92"/>
                    <a:pt x="50" y="94"/>
                  </a:cubicBezTo>
                  <a:cubicBezTo>
                    <a:pt x="53" y="95"/>
                    <a:pt x="54" y="97"/>
                    <a:pt x="54" y="100"/>
                  </a:cubicBezTo>
                  <a:lnTo>
                    <a:pt x="54"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grpSp>
      <p:sp>
        <p:nvSpPr>
          <p:cNvPr id="41" name="TextBox 40">
            <a:extLst>
              <a:ext uri="{FF2B5EF4-FFF2-40B4-BE49-F238E27FC236}">
                <a16:creationId xmlns:a16="http://schemas.microsoft.com/office/drawing/2014/main" id="{27D75AEF-5959-4748-91B6-D1A6E5B51D1A}"/>
              </a:ext>
            </a:extLst>
          </p:cNvPr>
          <p:cNvSpPr txBox="1"/>
          <p:nvPr/>
        </p:nvSpPr>
        <p:spPr>
          <a:xfrm>
            <a:off x="1096249" y="2866280"/>
            <a:ext cx="10754964" cy="923330"/>
          </a:xfrm>
          <a:prstGeom prst="rect">
            <a:avLst/>
          </a:prstGeom>
          <a:noFill/>
        </p:spPr>
        <p:txBody>
          <a:bodyPr wrap="square">
            <a:spAutoFit/>
          </a:bodyPr>
          <a:lstStyle/>
          <a:p>
            <a:r>
              <a:rPr lang="en-GB" b="0" i="0">
                <a:solidFill>
                  <a:srgbClr val="202122"/>
                </a:solidFill>
                <a:effectLst/>
                <a:latin typeface="Arial" panose="020B0604020202020204" pitchFamily="34" charset="0"/>
                <a:cs typeface="Arial" panose="020B0604020202020204" pitchFamily="34" charset="0"/>
              </a:rPr>
              <a:t>It describes the operations performed routinely to carry out an organisation's mission and it does this by showing </a:t>
            </a:r>
            <a:r>
              <a:rPr lang="en-GB">
                <a:solidFill>
                  <a:srgbClr val="202122"/>
                </a:solidFill>
                <a:latin typeface="Arial" panose="020B0604020202020204" pitchFamily="34" charset="0"/>
                <a:cs typeface="Arial" panose="020B0604020202020204" pitchFamily="34" charset="0"/>
              </a:rPr>
              <a:t>f</a:t>
            </a:r>
            <a:r>
              <a:rPr lang="en-GB" b="0" i="0">
                <a:solidFill>
                  <a:srgbClr val="202122"/>
                </a:solidFill>
                <a:effectLst/>
                <a:latin typeface="Arial" panose="020B0604020202020204" pitchFamily="34" charset="0"/>
                <a:cs typeface="Arial" panose="020B0604020202020204" pitchFamily="34" charset="0"/>
              </a:rPr>
              <a:t>unctions that are groups of related business activities performed to produce an output or to provide a service.</a:t>
            </a:r>
            <a:endParaRPr lang="en-GB">
              <a:latin typeface="Arial" panose="020B0604020202020204" pitchFamily="34" charset="0"/>
              <a:cs typeface="Arial" panose="020B0604020202020204" pitchFamily="34" charset="0"/>
            </a:endParaRPr>
          </a:p>
        </p:txBody>
      </p:sp>
      <p:sp>
        <p:nvSpPr>
          <p:cNvPr id="27" name="Title 4">
            <a:extLst>
              <a:ext uri="{FF2B5EF4-FFF2-40B4-BE49-F238E27FC236}">
                <a16:creationId xmlns:a16="http://schemas.microsoft.com/office/drawing/2014/main" id="{79994653-B8BD-4694-AC0F-8F78416459C1}"/>
              </a:ext>
            </a:extLst>
          </p:cNvPr>
          <p:cNvSpPr txBox="1">
            <a:spLocks/>
          </p:cNvSpPr>
          <p:nvPr/>
        </p:nvSpPr>
        <p:spPr bwMode="auto">
          <a:xfrm>
            <a:off x="2" y="342748"/>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1800" kern="0">
                <a:solidFill>
                  <a:srgbClr val="000000"/>
                </a:solidFill>
                <a:latin typeface="Arial"/>
                <a:cs typeface="Arial"/>
              </a:rPr>
              <a:t>Business Function Model - Utility</a:t>
            </a:r>
          </a:p>
        </p:txBody>
      </p:sp>
    </p:spTree>
    <p:extLst>
      <p:ext uri="{BB962C8B-B14F-4D97-AF65-F5344CB8AC3E}">
        <p14:creationId xmlns:p14="http://schemas.microsoft.com/office/powerpoint/2010/main" val="2325103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FB8A833-8B3A-4BA6-9B7B-C73FCA388E63}"/>
              </a:ext>
            </a:extLst>
          </p:cNvPr>
          <p:cNvSpPr>
            <a:spLocks noGrp="1"/>
          </p:cNvSpPr>
          <p:nvPr>
            <p:ph type="ftr" sz="quarter" idx="14"/>
          </p:nvPr>
        </p:nvSpPr>
        <p:spPr/>
        <p:txBody>
          <a:bodyPr/>
          <a:lstStyle/>
          <a:p>
            <a:pPr defTabSz="742950">
              <a:defRPr/>
            </a:pPr>
            <a:r>
              <a:rPr lang="en-GB">
                <a:solidFill>
                  <a:srgbClr val="333F47"/>
                </a:solidFill>
                <a:latin typeface="Arial" panose="020B0604020202020204" pitchFamily="34" charset="0"/>
                <a:cs typeface="Arial" panose="020B0604020202020204" pitchFamily="34" charset="0"/>
              </a:rPr>
              <a:t>Official</a:t>
            </a:r>
          </a:p>
        </p:txBody>
      </p:sp>
      <p:sp>
        <p:nvSpPr>
          <p:cNvPr id="8" name="TextBox 7">
            <a:extLst>
              <a:ext uri="{FF2B5EF4-FFF2-40B4-BE49-F238E27FC236}">
                <a16:creationId xmlns:a16="http://schemas.microsoft.com/office/drawing/2014/main" id="{A7BB7358-6F79-4A89-9E23-89698BD2F6EC}"/>
              </a:ext>
            </a:extLst>
          </p:cNvPr>
          <p:cNvSpPr txBox="1"/>
          <p:nvPr/>
        </p:nvSpPr>
        <p:spPr>
          <a:xfrm>
            <a:off x="364068" y="1369576"/>
            <a:ext cx="2040673" cy="369332"/>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Level 1</a:t>
            </a:r>
          </a:p>
        </p:txBody>
      </p:sp>
      <p:sp>
        <p:nvSpPr>
          <p:cNvPr id="11" name="Rectangle 10">
            <a:extLst>
              <a:ext uri="{FF2B5EF4-FFF2-40B4-BE49-F238E27FC236}">
                <a16:creationId xmlns:a16="http://schemas.microsoft.com/office/drawing/2014/main" id="{191A6EE6-CCFD-403E-AA83-21B3727AE41B}"/>
              </a:ext>
            </a:extLst>
          </p:cNvPr>
          <p:cNvSpPr/>
          <p:nvPr/>
        </p:nvSpPr>
        <p:spPr>
          <a:xfrm>
            <a:off x="343941" y="1734708"/>
            <a:ext cx="3428068" cy="498146"/>
          </a:xfrm>
          <a:prstGeom prst="rect">
            <a:avLst/>
          </a:prstGeom>
          <a:solidFill>
            <a:schemeClr val="accent3">
              <a:lumMod val="20000"/>
              <a:lumOff val="8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kern="0">
                <a:latin typeface="Arial" panose="020B0604020202020204" pitchFamily="34" charset="0"/>
                <a:cs typeface="Arial" panose="020B0604020202020204" pitchFamily="34" charset="0"/>
              </a:rPr>
              <a:t>Strategy</a:t>
            </a:r>
          </a:p>
        </p:txBody>
      </p:sp>
      <p:sp>
        <p:nvSpPr>
          <p:cNvPr id="16" name="Rectangle 15">
            <a:extLst>
              <a:ext uri="{FF2B5EF4-FFF2-40B4-BE49-F238E27FC236}">
                <a16:creationId xmlns:a16="http://schemas.microsoft.com/office/drawing/2014/main" id="{ADC91CBE-C46D-4B12-89C5-5B3689FCD4F5}"/>
              </a:ext>
            </a:extLst>
          </p:cNvPr>
          <p:cNvSpPr/>
          <p:nvPr/>
        </p:nvSpPr>
        <p:spPr>
          <a:xfrm>
            <a:off x="342545" y="2242795"/>
            <a:ext cx="3428068" cy="498146"/>
          </a:xfrm>
          <a:prstGeom prst="rect">
            <a:avLst/>
          </a:prstGeom>
          <a:solidFill>
            <a:srgbClr val="FFD89F"/>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kern="0">
                <a:latin typeface="Arial" panose="020B0604020202020204" pitchFamily="34" charset="0"/>
                <a:cs typeface="Arial" panose="020B0604020202020204" pitchFamily="34" charset="0"/>
              </a:rPr>
              <a:t>Planning</a:t>
            </a:r>
          </a:p>
        </p:txBody>
      </p:sp>
      <p:sp>
        <p:nvSpPr>
          <p:cNvPr id="19" name="Rectangle 18">
            <a:extLst>
              <a:ext uri="{FF2B5EF4-FFF2-40B4-BE49-F238E27FC236}">
                <a16:creationId xmlns:a16="http://schemas.microsoft.com/office/drawing/2014/main" id="{E5D233C1-6673-436A-857A-CB829C58ED2C}"/>
              </a:ext>
            </a:extLst>
          </p:cNvPr>
          <p:cNvSpPr/>
          <p:nvPr/>
        </p:nvSpPr>
        <p:spPr>
          <a:xfrm>
            <a:off x="342545" y="2750882"/>
            <a:ext cx="3428068" cy="492839"/>
          </a:xfrm>
          <a:prstGeom prst="rect">
            <a:avLst/>
          </a:prstGeom>
          <a:solidFill>
            <a:schemeClr val="accent3">
              <a:lumMod val="60000"/>
              <a:lumOff val="4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kern="0">
                <a:latin typeface="Arial" panose="020B0604020202020204" pitchFamily="34" charset="0"/>
                <a:cs typeface="Arial" panose="020B0604020202020204" pitchFamily="34" charset="0"/>
              </a:rPr>
              <a:t>Bringing into Service</a:t>
            </a:r>
          </a:p>
        </p:txBody>
      </p:sp>
      <p:sp>
        <p:nvSpPr>
          <p:cNvPr id="28" name="Rectangle 27">
            <a:extLst>
              <a:ext uri="{FF2B5EF4-FFF2-40B4-BE49-F238E27FC236}">
                <a16:creationId xmlns:a16="http://schemas.microsoft.com/office/drawing/2014/main" id="{1E1CD0FC-03F8-4231-8C89-2A02AB88AA8F}"/>
              </a:ext>
            </a:extLst>
          </p:cNvPr>
          <p:cNvSpPr/>
          <p:nvPr/>
        </p:nvSpPr>
        <p:spPr>
          <a:xfrm>
            <a:off x="342545" y="3253662"/>
            <a:ext cx="3428068" cy="498146"/>
          </a:xfrm>
          <a:prstGeom prst="rect">
            <a:avLst/>
          </a:prstGeom>
          <a:solidFill>
            <a:srgbClr val="C7F5DE"/>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kern="0">
                <a:latin typeface="Arial" panose="020B0604020202020204" pitchFamily="34" charset="0"/>
                <a:cs typeface="Arial" panose="020B0604020202020204" pitchFamily="34" charset="0"/>
              </a:rPr>
              <a:t>Logistics Support</a:t>
            </a:r>
          </a:p>
        </p:txBody>
      </p:sp>
      <p:sp>
        <p:nvSpPr>
          <p:cNvPr id="33" name="Rectangle 32">
            <a:extLst>
              <a:ext uri="{FF2B5EF4-FFF2-40B4-BE49-F238E27FC236}">
                <a16:creationId xmlns:a16="http://schemas.microsoft.com/office/drawing/2014/main" id="{AAF2BF1B-8C73-449D-B1BA-A6BBB0C8CD89}"/>
              </a:ext>
            </a:extLst>
          </p:cNvPr>
          <p:cNvSpPr/>
          <p:nvPr/>
        </p:nvSpPr>
        <p:spPr>
          <a:xfrm>
            <a:off x="342545" y="3761749"/>
            <a:ext cx="3428068" cy="526535"/>
          </a:xfrm>
          <a:prstGeom prst="rect">
            <a:avLst/>
          </a:prstGeom>
          <a:solidFill>
            <a:schemeClr val="accent6">
              <a:lumMod val="40000"/>
              <a:lumOff val="6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kern="0">
                <a:latin typeface="Arial" panose="020B0604020202020204" pitchFamily="34" charset="0"/>
                <a:cs typeface="Arial" panose="020B0604020202020204" pitchFamily="34" charset="0"/>
              </a:rPr>
              <a:t>Equipment Support</a:t>
            </a:r>
          </a:p>
        </p:txBody>
      </p:sp>
      <p:sp>
        <p:nvSpPr>
          <p:cNvPr id="41" name="Rectangle 40">
            <a:extLst>
              <a:ext uri="{FF2B5EF4-FFF2-40B4-BE49-F238E27FC236}">
                <a16:creationId xmlns:a16="http://schemas.microsoft.com/office/drawing/2014/main" id="{CF4C415C-A3C5-48BA-9937-AC3FE64245FB}"/>
              </a:ext>
            </a:extLst>
          </p:cNvPr>
          <p:cNvSpPr/>
          <p:nvPr/>
        </p:nvSpPr>
        <p:spPr>
          <a:xfrm>
            <a:off x="342545" y="4298225"/>
            <a:ext cx="3428068" cy="539803"/>
          </a:xfrm>
          <a:prstGeom prst="rect">
            <a:avLst/>
          </a:prstGeom>
          <a:solidFill>
            <a:srgbClr val="FBE5F9"/>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kern="0">
                <a:latin typeface="Arial" panose="020B0604020202020204" pitchFamily="34" charset="0"/>
                <a:cs typeface="Arial" panose="020B0604020202020204" pitchFamily="34" charset="0"/>
              </a:rPr>
              <a:t>Enabling</a:t>
            </a:r>
          </a:p>
        </p:txBody>
      </p:sp>
      <p:sp>
        <p:nvSpPr>
          <p:cNvPr id="44" name="Rectangle 43">
            <a:extLst>
              <a:ext uri="{FF2B5EF4-FFF2-40B4-BE49-F238E27FC236}">
                <a16:creationId xmlns:a16="http://schemas.microsoft.com/office/drawing/2014/main" id="{1D64CD1D-5EE1-4E5B-8805-50A7F7656C97}"/>
              </a:ext>
            </a:extLst>
          </p:cNvPr>
          <p:cNvSpPr/>
          <p:nvPr/>
        </p:nvSpPr>
        <p:spPr>
          <a:xfrm>
            <a:off x="342545" y="4847972"/>
            <a:ext cx="3428068" cy="506196"/>
          </a:xfrm>
          <a:prstGeom prst="rect">
            <a:avLst/>
          </a:prstGeom>
          <a:solidFill>
            <a:srgbClr val="F7C9F4"/>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kern="0">
                <a:latin typeface="Arial" panose="020B0604020202020204" pitchFamily="34" charset="0"/>
                <a:cs typeface="Arial" panose="020B0604020202020204" pitchFamily="34" charset="0"/>
              </a:rPr>
              <a:t>Other Business Capabilities </a:t>
            </a:r>
          </a:p>
        </p:txBody>
      </p:sp>
      <p:sp>
        <p:nvSpPr>
          <p:cNvPr id="63" name="Rectangle 62">
            <a:extLst>
              <a:ext uri="{FF2B5EF4-FFF2-40B4-BE49-F238E27FC236}">
                <a16:creationId xmlns:a16="http://schemas.microsoft.com/office/drawing/2014/main" id="{7F497998-4E2F-4BF3-BB67-659DAD4B9C10}"/>
              </a:ext>
            </a:extLst>
          </p:cNvPr>
          <p:cNvSpPr/>
          <p:nvPr/>
        </p:nvSpPr>
        <p:spPr>
          <a:xfrm>
            <a:off x="785580" y="2240904"/>
            <a:ext cx="2609386" cy="57828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65" name="Connector: Elbow 64">
            <a:extLst>
              <a:ext uri="{FF2B5EF4-FFF2-40B4-BE49-F238E27FC236}">
                <a16:creationId xmlns:a16="http://schemas.microsoft.com/office/drawing/2014/main" id="{2D5D790C-52AA-447C-92E8-D3E313542B79}"/>
              </a:ext>
            </a:extLst>
          </p:cNvPr>
          <p:cNvCxnSpPr>
            <a:cxnSpLocks/>
            <a:stCxn id="63" idx="3"/>
          </p:cNvCxnSpPr>
          <p:nvPr/>
        </p:nvCxnSpPr>
        <p:spPr>
          <a:xfrm flipV="1">
            <a:off x="3394966" y="1829646"/>
            <a:ext cx="921371" cy="700401"/>
          </a:xfrm>
          <a:prstGeom prst="bentConnector3">
            <a:avLst>
              <a:gd name="adj1" fmla="val 50919"/>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1C8C2C10-5BE8-478A-A3A6-161D403A1DD0}"/>
              </a:ext>
            </a:extLst>
          </p:cNvPr>
          <p:cNvGrpSpPr/>
          <p:nvPr/>
        </p:nvGrpSpPr>
        <p:grpSpPr>
          <a:xfrm>
            <a:off x="4391834" y="1743109"/>
            <a:ext cx="3428068" cy="978387"/>
            <a:chOff x="4778059" y="1651651"/>
            <a:chExt cx="3428068" cy="978387"/>
          </a:xfrm>
        </p:grpSpPr>
        <p:sp>
          <p:nvSpPr>
            <p:cNvPr id="66" name="Rectangle 65">
              <a:extLst>
                <a:ext uri="{FF2B5EF4-FFF2-40B4-BE49-F238E27FC236}">
                  <a16:creationId xmlns:a16="http://schemas.microsoft.com/office/drawing/2014/main" id="{08509F41-64D5-4EB4-818C-9AB17878C22E}"/>
                </a:ext>
              </a:extLst>
            </p:cNvPr>
            <p:cNvSpPr/>
            <p:nvPr/>
          </p:nvSpPr>
          <p:spPr>
            <a:xfrm>
              <a:off x="4778059" y="1651651"/>
              <a:ext cx="3428068" cy="489745"/>
            </a:xfrm>
            <a:prstGeom prst="rect">
              <a:avLst/>
            </a:prstGeom>
            <a:solidFill>
              <a:schemeClr val="tx2">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Engineering Planning </a:t>
              </a:r>
            </a:p>
          </p:txBody>
        </p:sp>
        <p:sp>
          <p:nvSpPr>
            <p:cNvPr id="67" name="Rectangle 66">
              <a:extLst>
                <a:ext uri="{FF2B5EF4-FFF2-40B4-BE49-F238E27FC236}">
                  <a16:creationId xmlns:a16="http://schemas.microsoft.com/office/drawing/2014/main" id="{6562A597-3156-451C-8E15-AF0B33EB12FB}"/>
                </a:ext>
              </a:extLst>
            </p:cNvPr>
            <p:cNvSpPr/>
            <p:nvPr/>
          </p:nvSpPr>
          <p:spPr>
            <a:xfrm>
              <a:off x="4778059" y="2140293"/>
              <a:ext cx="3428068" cy="489745"/>
            </a:xfrm>
            <a:prstGeom prst="rect">
              <a:avLst/>
            </a:prstGeom>
            <a:solidFill>
              <a:schemeClr val="tx2">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Logistics Planning</a:t>
              </a:r>
            </a:p>
          </p:txBody>
        </p:sp>
      </p:grpSp>
      <p:sp>
        <p:nvSpPr>
          <p:cNvPr id="71" name="Rectangle 70">
            <a:extLst>
              <a:ext uri="{FF2B5EF4-FFF2-40B4-BE49-F238E27FC236}">
                <a16:creationId xmlns:a16="http://schemas.microsoft.com/office/drawing/2014/main" id="{90EEAA77-C6A5-43C6-9C65-45A02DF67FB6}"/>
              </a:ext>
            </a:extLst>
          </p:cNvPr>
          <p:cNvSpPr/>
          <p:nvPr/>
        </p:nvSpPr>
        <p:spPr>
          <a:xfrm>
            <a:off x="4910366" y="2182049"/>
            <a:ext cx="2609386" cy="57828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72" name="Connector: Elbow 71">
            <a:extLst>
              <a:ext uri="{FF2B5EF4-FFF2-40B4-BE49-F238E27FC236}">
                <a16:creationId xmlns:a16="http://schemas.microsoft.com/office/drawing/2014/main" id="{EF0F0A4E-0141-4F6C-AB09-6C45151F7428}"/>
              </a:ext>
            </a:extLst>
          </p:cNvPr>
          <p:cNvCxnSpPr>
            <a:cxnSpLocks/>
          </p:cNvCxnSpPr>
          <p:nvPr/>
        </p:nvCxnSpPr>
        <p:spPr>
          <a:xfrm flipV="1">
            <a:off x="7519752" y="1902936"/>
            <a:ext cx="818682" cy="590892"/>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FACFED4E-1A77-4D77-AB82-90806A4F43CC}"/>
              </a:ext>
            </a:extLst>
          </p:cNvPr>
          <p:cNvSpPr/>
          <p:nvPr/>
        </p:nvSpPr>
        <p:spPr>
          <a:xfrm>
            <a:off x="8442519" y="1738908"/>
            <a:ext cx="3428068" cy="489745"/>
          </a:xfrm>
          <a:prstGeom prst="rect">
            <a:avLst/>
          </a:prstGeom>
          <a:solidFill>
            <a:schemeClr val="tx2">
              <a:lumMod val="25000"/>
              <a:lumOff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Supply Requirements Forecasting</a:t>
            </a:r>
          </a:p>
        </p:txBody>
      </p:sp>
      <p:sp>
        <p:nvSpPr>
          <p:cNvPr id="79" name="Rectangle 78">
            <a:extLst>
              <a:ext uri="{FF2B5EF4-FFF2-40B4-BE49-F238E27FC236}">
                <a16:creationId xmlns:a16="http://schemas.microsoft.com/office/drawing/2014/main" id="{04D95E61-FDD8-4F70-82B6-4326C8CB0A29}"/>
              </a:ext>
            </a:extLst>
          </p:cNvPr>
          <p:cNvSpPr/>
          <p:nvPr/>
        </p:nvSpPr>
        <p:spPr>
          <a:xfrm>
            <a:off x="8442519" y="2226318"/>
            <a:ext cx="3428068" cy="489745"/>
          </a:xfrm>
          <a:prstGeom prst="rect">
            <a:avLst/>
          </a:prstGeom>
          <a:solidFill>
            <a:schemeClr val="tx2">
              <a:lumMod val="25000"/>
              <a:lumOff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Distribution Network Planning</a:t>
            </a:r>
          </a:p>
        </p:txBody>
      </p:sp>
      <p:sp>
        <p:nvSpPr>
          <p:cNvPr id="80" name="Rectangle 79">
            <a:extLst>
              <a:ext uri="{FF2B5EF4-FFF2-40B4-BE49-F238E27FC236}">
                <a16:creationId xmlns:a16="http://schemas.microsoft.com/office/drawing/2014/main" id="{35C40CC3-106B-4D36-A019-2B7275C503A6}"/>
              </a:ext>
            </a:extLst>
          </p:cNvPr>
          <p:cNvSpPr/>
          <p:nvPr/>
        </p:nvSpPr>
        <p:spPr>
          <a:xfrm>
            <a:off x="8442519" y="2694293"/>
            <a:ext cx="3428068" cy="489745"/>
          </a:xfrm>
          <a:prstGeom prst="rect">
            <a:avLst/>
          </a:prstGeom>
          <a:solidFill>
            <a:schemeClr val="tx2">
              <a:lumMod val="25000"/>
              <a:lumOff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Logistics Capability Planning</a:t>
            </a:r>
          </a:p>
        </p:txBody>
      </p:sp>
      <p:sp>
        <p:nvSpPr>
          <p:cNvPr id="81" name="Rectangle 80">
            <a:extLst>
              <a:ext uri="{FF2B5EF4-FFF2-40B4-BE49-F238E27FC236}">
                <a16:creationId xmlns:a16="http://schemas.microsoft.com/office/drawing/2014/main" id="{A0F87CE0-F88C-4397-8688-5281C145AD66}"/>
              </a:ext>
            </a:extLst>
          </p:cNvPr>
          <p:cNvSpPr/>
          <p:nvPr/>
        </p:nvSpPr>
        <p:spPr>
          <a:xfrm>
            <a:off x="8442519" y="3159933"/>
            <a:ext cx="3428068" cy="489745"/>
          </a:xfrm>
          <a:prstGeom prst="rect">
            <a:avLst/>
          </a:prstGeom>
          <a:solidFill>
            <a:schemeClr val="tx2">
              <a:lumMod val="25000"/>
              <a:lumOff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Inventory Definition</a:t>
            </a:r>
          </a:p>
        </p:txBody>
      </p:sp>
      <p:sp>
        <p:nvSpPr>
          <p:cNvPr id="82" name="Rectangle 81">
            <a:extLst>
              <a:ext uri="{FF2B5EF4-FFF2-40B4-BE49-F238E27FC236}">
                <a16:creationId xmlns:a16="http://schemas.microsoft.com/office/drawing/2014/main" id="{843E21CC-22CA-4C5E-B29F-F3C3BA7DE11F}"/>
              </a:ext>
            </a:extLst>
          </p:cNvPr>
          <p:cNvSpPr/>
          <p:nvPr/>
        </p:nvSpPr>
        <p:spPr>
          <a:xfrm>
            <a:off x="8442519" y="3617725"/>
            <a:ext cx="3428068" cy="489745"/>
          </a:xfrm>
          <a:prstGeom prst="rect">
            <a:avLst/>
          </a:prstGeom>
          <a:solidFill>
            <a:schemeClr val="tx2">
              <a:lumMod val="25000"/>
              <a:lumOff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Logistics Resource Definition and Planning</a:t>
            </a:r>
          </a:p>
        </p:txBody>
      </p:sp>
      <p:sp>
        <p:nvSpPr>
          <p:cNvPr id="84" name="TextBox 83">
            <a:extLst>
              <a:ext uri="{FF2B5EF4-FFF2-40B4-BE49-F238E27FC236}">
                <a16:creationId xmlns:a16="http://schemas.microsoft.com/office/drawing/2014/main" id="{4F74BD51-16F3-4F08-9474-DA46B55356C7}"/>
              </a:ext>
            </a:extLst>
          </p:cNvPr>
          <p:cNvSpPr txBox="1"/>
          <p:nvPr/>
        </p:nvSpPr>
        <p:spPr>
          <a:xfrm>
            <a:off x="8375372" y="1345218"/>
            <a:ext cx="2040673" cy="369332"/>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Level 3</a:t>
            </a:r>
          </a:p>
        </p:txBody>
      </p:sp>
      <p:sp>
        <p:nvSpPr>
          <p:cNvPr id="85" name="TextBox 84">
            <a:extLst>
              <a:ext uri="{FF2B5EF4-FFF2-40B4-BE49-F238E27FC236}">
                <a16:creationId xmlns:a16="http://schemas.microsoft.com/office/drawing/2014/main" id="{07342D52-1DE3-407C-98FC-C54485E9097E}"/>
              </a:ext>
            </a:extLst>
          </p:cNvPr>
          <p:cNvSpPr txBox="1"/>
          <p:nvPr/>
        </p:nvSpPr>
        <p:spPr>
          <a:xfrm>
            <a:off x="4316337" y="1345218"/>
            <a:ext cx="2040673" cy="369332"/>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Level 2</a:t>
            </a:r>
          </a:p>
        </p:txBody>
      </p:sp>
      <p:sp>
        <p:nvSpPr>
          <p:cNvPr id="87" name="TextBox 86">
            <a:extLst>
              <a:ext uri="{FF2B5EF4-FFF2-40B4-BE49-F238E27FC236}">
                <a16:creationId xmlns:a16="http://schemas.microsoft.com/office/drawing/2014/main" id="{E3780AF9-9932-4FCE-B6F9-4B715A12F7A9}"/>
              </a:ext>
            </a:extLst>
          </p:cNvPr>
          <p:cNvSpPr txBox="1"/>
          <p:nvPr/>
        </p:nvSpPr>
        <p:spPr>
          <a:xfrm>
            <a:off x="341297" y="5670954"/>
            <a:ext cx="10995667" cy="523220"/>
          </a:xfrm>
          <a:prstGeom prst="rect">
            <a:avLst/>
          </a:prstGeom>
          <a:noFill/>
        </p:spPr>
        <p:txBody>
          <a:bodyPr wrap="square" rtlCol="0">
            <a:spAutoFit/>
          </a:bodyPr>
          <a:lstStyle/>
          <a:p>
            <a:r>
              <a:rPr lang="en-GB" sz="1400" b="1">
                <a:latin typeface="Arial" panose="020B0604020202020204" pitchFamily="34" charset="0"/>
                <a:cs typeface="Arial" panose="020B0604020202020204" pitchFamily="34" charset="0"/>
              </a:rPr>
              <a:t>Planning </a:t>
            </a:r>
            <a:r>
              <a:rPr lang="en-GB" sz="1400">
                <a:latin typeface="Arial" panose="020B0604020202020204" pitchFamily="34" charset="0"/>
                <a:cs typeface="Arial" panose="020B0604020202020204" pitchFamily="34" charset="0"/>
              </a:rPr>
              <a:t>takes inputs from Strategy and other sources to develop forward looking plans for Logistics Support and Engineering Support. It includes activities such as F&amp;RP, which is a programme of works within Support Operations Planning and is in scope for BMfS.</a:t>
            </a:r>
          </a:p>
        </p:txBody>
      </p:sp>
      <p:sp>
        <p:nvSpPr>
          <p:cNvPr id="89" name="TextBox 88">
            <a:extLst>
              <a:ext uri="{FF2B5EF4-FFF2-40B4-BE49-F238E27FC236}">
                <a16:creationId xmlns:a16="http://schemas.microsoft.com/office/drawing/2014/main" id="{7F479147-89AE-4232-83C9-5DEF6CDFD0B3}"/>
              </a:ext>
            </a:extLst>
          </p:cNvPr>
          <p:cNvSpPr txBox="1"/>
          <p:nvPr/>
        </p:nvSpPr>
        <p:spPr>
          <a:xfrm>
            <a:off x="4013987" y="2965769"/>
            <a:ext cx="4226734" cy="1815882"/>
          </a:xfrm>
          <a:prstGeom prst="rect">
            <a:avLst/>
          </a:prstGeom>
          <a:noFill/>
        </p:spPr>
        <p:txBody>
          <a:bodyPr wrap="square">
            <a:spAutoFit/>
          </a:bodyPr>
          <a:lstStyle/>
          <a:p>
            <a:r>
              <a:rPr lang="en-GB" sz="1400" b="1">
                <a:latin typeface="Arial" panose="020B0604020202020204" pitchFamily="34" charset="0"/>
                <a:cs typeface="Arial" panose="020B0604020202020204" pitchFamily="34" charset="0"/>
              </a:rPr>
              <a:t>Logistics Planning </a:t>
            </a:r>
            <a:r>
              <a:rPr lang="en-GB" sz="1400">
                <a:latin typeface="Arial" panose="020B0604020202020204" pitchFamily="34" charset="0"/>
                <a:cs typeface="Arial" panose="020B0604020202020204" pitchFamily="34" charset="0"/>
              </a:rPr>
              <a:t>enables logistics requirements to be evaluated and established across the Defence Lines of Development to better plan, support and sustain military operations. Logistics is the science of planning and carrying out the movement and maintenance of forces as defined in Logistics for Joint Operations, Joint Doctrine Publication 4-00.</a:t>
            </a:r>
          </a:p>
        </p:txBody>
      </p:sp>
      <p:sp>
        <p:nvSpPr>
          <p:cNvPr id="91" name="TextBox 90">
            <a:extLst>
              <a:ext uri="{FF2B5EF4-FFF2-40B4-BE49-F238E27FC236}">
                <a16:creationId xmlns:a16="http://schemas.microsoft.com/office/drawing/2014/main" id="{1E4CAADA-860F-4B8D-A2B5-ACE2D49FFF33}"/>
              </a:ext>
            </a:extLst>
          </p:cNvPr>
          <p:cNvSpPr txBox="1"/>
          <p:nvPr/>
        </p:nvSpPr>
        <p:spPr>
          <a:xfrm>
            <a:off x="8442518" y="4279547"/>
            <a:ext cx="3488801" cy="523220"/>
          </a:xfrm>
          <a:prstGeom prst="rect">
            <a:avLst/>
          </a:prstGeom>
          <a:noFill/>
        </p:spPr>
        <p:txBody>
          <a:bodyPr wrap="square">
            <a:spAutoFit/>
          </a:bodyPr>
          <a:lstStyle/>
          <a:p>
            <a:r>
              <a:rPr lang="en-GB" sz="1400" b="1">
                <a:latin typeface="Arial" panose="020B0604020202020204" pitchFamily="34" charset="0"/>
                <a:cs typeface="Arial" panose="020B0604020202020204" pitchFamily="34" charset="0"/>
              </a:rPr>
              <a:t>Definition of Inventory </a:t>
            </a:r>
            <a:r>
              <a:rPr lang="en-GB" sz="1400">
                <a:latin typeface="Arial" panose="020B0604020202020204" pitchFamily="34" charset="0"/>
                <a:cs typeface="Arial" panose="020B0604020202020204" pitchFamily="34" charset="0"/>
              </a:rPr>
              <a:t>required to meet demand.</a:t>
            </a:r>
          </a:p>
        </p:txBody>
      </p:sp>
      <p:sp>
        <p:nvSpPr>
          <p:cNvPr id="92" name="Rectangle 91">
            <a:extLst>
              <a:ext uri="{FF2B5EF4-FFF2-40B4-BE49-F238E27FC236}">
                <a16:creationId xmlns:a16="http://schemas.microsoft.com/office/drawing/2014/main" id="{4EE9D54E-59AD-4901-91C0-62F49465959C}"/>
              </a:ext>
            </a:extLst>
          </p:cNvPr>
          <p:cNvSpPr/>
          <p:nvPr/>
        </p:nvSpPr>
        <p:spPr>
          <a:xfrm>
            <a:off x="8938835" y="3104261"/>
            <a:ext cx="2609386" cy="57828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D530B16A-1A63-4C4F-9749-147786AF8092}"/>
              </a:ext>
            </a:extLst>
          </p:cNvPr>
          <p:cNvSpPr txBox="1"/>
          <p:nvPr/>
        </p:nvSpPr>
        <p:spPr>
          <a:xfrm>
            <a:off x="341297" y="1062470"/>
            <a:ext cx="11638301" cy="338554"/>
          </a:xfrm>
          <a:prstGeom prst="rect">
            <a:avLst/>
          </a:prstGeom>
          <a:noFill/>
        </p:spPr>
        <p:txBody>
          <a:bodyPr wrap="square" lIns="91440" tIns="45720" rIns="91440" bIns="45720" rtlCol="0" anchor="t">
            <a:spAutoFit/>
          </a:bodyPr>
          <a:lstStyle/>
          <a:p>
            <a:r>
              <a:rPr lang="en-GB" sz="1600">
                <a:latin typeface="Arial" panose="020B0604020202020204" pitchFamily="34" charset="0"/>
                <a:cs typeface="Arial" panose="020B0604020202020204" pitchFamily="34" charset="0"/>
              </a:rPr>
              <a:t>The BFM is broken down into different Function levels, each function is defined </a:t>
            </a:r>
            <a:endParaRPr lang="en-GB" sz="1600">
              <a:solidFill>
                <a:srgbClr val="FF0000"/>
              </a:solidFill>
              <a:latin typeface="Arial" panose="020B0604020202020204" pitchFamily="34" charset="0"/>
              <a:cs typeface="Arial" panose="020B0604020202020204" pitchFamily="34" charset="0"/>
            </a:endParaRPr>
          </a:p>
        </p:txBody>
      </p:sp>
      <p:sp>
        <p:nvSpPr>
          <p:cNvPr id="31" name="Title 4">
            <a:extLst>
              <a:ext uri="{FF2B5EF4-FFF2-40B4-BE49-F238E27FC236}">
                <a16:creationId xmlns:a16="http://schemas.microsoft.com/office/drawing/2014/main" id="{495AFB0E-F971-4860-82F1-CC0399860D4C}"/>
              </a:ext>
            </a:extLst>
          </p:cNvPr>
          <p:cNvSpPr txBox="1">
            <a:spLocks/>
          </p:cNvSpPr>
          <p:nvPr/>
        </p:nvSpPr>
        <p:spPr bwMode="auto">
          <a:xfrm>
            <a:off x="2" y="342748"/>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1800" kern="0">
                <a:solidFill>
                  <a:srgbClr val="000000"/>
                </a:solidFill>
                <a:latin typeface="Arial"/>
                <a:cs typeface="Arial"/>
              </a:rPr>
              <a:t>Breakdown of Functions – Planning Example </a:t>
            </a:r>
          </a:p>
        </p:txBody>
      </p:sp>
    </p:spTree>
    <p:extLst>
      <p:ext uri="{BB962C8B-B14F-4D97-AF65-F5344CB8AC3E}">
        <p14:creationId xmlns:p14="http://schemas.microsoft.com/office/powerpoint/2010/main" val="4208409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6F5485E-DEA7-44BA-BCE8-C548A54F16F1}"/>
              </a:ext>
            </a:extLst>
          </p:cNvPr>
          <p:cNvSpPr>
            <a:spLocks noGrp="1"/>
          </p:cNvSpPr>
          <p:nvPr>
            <p:ph type="ftr" sz="quarter" idx="14"/>
          </p:nvPr>
        </p:nvSpPr>
        <p:spPr/>
        <p:txBody>
          <a:bodyPr/>
          <a:lstStyle/>
          <a:p>
            <a:pPr defTabSz="742950">
              <a:defRPr/>
            </a:pPr>
            <a:r>
              <a:rPr lang="en-GB">
                <a:solidFill>
                  <a:srgbClr val="333F47"/>
                </a:solidFill>
                <a:latin typeface="Arial" panose="020B0604020202020204" pitchFamily="34" charset="0"/>
                <a:cs typeface="Arial" panose="020B0604020202020204" pitchFamily="34" charset="0"/>
              </a:rPr>
              <a:t>Official</a:t>
            </a:r>
          </a:p>
        </p:txBody>
      </p:sp>
      <p:grpSp>
        <p:nvGrpSpPr>
          <p:cNvPr id="6" name="Group 5">
            <a:extLst>
              <a:ext uri="{FF2B5EF4-FFF2-40B4-BE49-F238E27FC236}">
                <a16:creationId xmlns:a16="http://schemas.microsoft.com/office/drawing/2014/main" id="{2A1099CA-C334-4D55-96AF-B63F0160B036}"/>
              </a:ext>
            </a:extLst>
          </p:cNvPr>
          <p:cNvGrpSpPr/>
          <p:nvPr/>
        </p:nvGrpSpPr>
        <p:grpSpPr>
          <a:xfrm>
            <a:off x="3319713" y="1170879"/>
            <a:ext cx="8517661" cy="5115598"/>
            <a:chOff x="3319713" y="825191"/>
            <a:chExt cx="8517661" cy="5461283"/>
          </a:xfrm>
        </p:grpSpPr>
        <p:sp>
          <p:nvSpPr>
            <p:cNvPr id="7" name="Rectangle 6">
              <a:extLst>
                <a:ext uri="{FF2B5EF4-FFF2-40B4-BE49-F238E27FC236}">
                  <a16:creationId xmlns:a16="http://schemas.microsoft.com/office/drawing/2014/main" id="{60958505-AED1-49BB-8832-B9147457A10D}"/>
                </a:ext>
              </a:extLst>
            </p:cNvPr>
            <p:cNvSpPr/>
            <p:nvPr/>
          </p:nvSpPr>
          <p:spPr>
            <a:xfrm>
              <a:off x="3319713" y="825191"/>
              <a:ext cx="8517661" cy="665608"/>
            </a:xfrm>
            <a:prstGeom prst="rect">
              <a:avLst/>
            </a:prstGeom>
            <a:solidFill>
              <a:schemeClr val="accent3">
                <a:lumMod val="20000"/>
                <a:lumOff val="8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1B318821-F7F5-489F-9B19-99BCA0DACB79}"/>
                </a:ext>
              </a:extLst>
            </p:cNvPr>
            <p:cNvSpPr/>
            <p:nvPr/>
          </p:nvSpPr>
          <p:spPr>
            <a:xfrm>
              <a:off x="3472151" y="1086282"/>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0">
                  <a:latin typeface="Arial" panose="020B0604020202020204" pitchFamily="34" charset="0"/>
                  <a:cs typeface="Arial" panose="020B0604020202020204" pitchFamily="34" charset="0"/>
                </a:rPr>
                <a:t>Movements Capability Definition</a:t>
              </a:r>
            </a:p>
          </p:txBody>
        </p:sp>
        <p:sp>
          <p:nvSpPr>
            <p:cNvPr id="9" name="Rectangle: Rounded Corners 8">
              <a:extLst>
                <a:ext uri="{FF2B5EF4-FFF2-40B4-BE49-F238E27FC236}">
                  <a16:creationId xmlns:a16="http://schemas.microsoft.com/office/drawing/2014/main" id="{48500952-88CC-4EAC-884C-3CA33CD76764}"/>
                </a:ext>
              </a:extLst>
            </p:cNvPr>
            <p:cNvSpPr/>
            <p:nvPr/>
          </p:nvSpPr>
          <p:spPr>
            <a:xfrm>
              <a:off x="5158267" y="1086282"/>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0">
                  <a:latin typeface="Arial" panose="020B0604020202020204" pitchFamily="34" charset="0"/>
                  <a:cs typeface="Arial" panose="020B0604020202020204" pitchFamily="34" charset="0"/>
                </a:rPr>
                <a:t>Acquisition Strategy Definition</a:t>
              </a:r>
            </a:p>
          </p:txBody>
        </p:sp>
        <p:sp>
          <p:nvSpPr>
            <p:cNvPr id="10" name="Rectangle: Rounded Corners 9">
              <a:extLst>
                <a:ext uri="{FF2B5EF4-FFF2-40B4-BE49-F238E27FC236}">
                  <a16:creationId xmlns:a16="http://schemas.microsoft.com/office/drawing/2014/main" id="{A53D41F3-162A-4EAD-9F4B-4A0A83F32A01}"/>
                </a:ext>
              </a:extLst>
            </p:cNvPr>
            <p:cNvSpPr/>
            <p:nvPr/>
          </p:nvSpPr>
          <p:spPr>
            <a:xfrm>
              <a:off x="6844383" y="1086282"/>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0">
                  <a:latin typeface="Arial" panose="020B0604020202020204" pitchFamily="34" charset="0"/>
                  <a:cs typeface="Arial" panose="020B0604020202020204" pitchFamily="34" charset="0"/>
                </a:rPr>
                <a:t>Supply Policy Definition</a:t>
              </a:r>
            </a:p>
          </p:txBody>
        </p:sp>
        <p:sp>
          <p:nvSpPr>
            <p:cNvPr id="11" name="Rectangle: Rounded Corners 10">
              <a:extLst>
                <a:ext uri="{FF2B5EF4-FFF2-40B4-BE49-F238E27FC236}">
                  <a16:creationId xmlns:a16="http://schemas.microsoft.com/office/drawing/2014/main" id="{2CBCB843-59B8-4720-926E-FBE397C3DC2E}"/>
                </a:ext>
              </a:extLst>
            </p:cNvPr>
            <p:cNvSpPr/>
            <p:nvPr/>
          </p:nvSpPr>
          <p:spPr>
            <a:xfrm>
              <a:off x="10216616" y="1086282"/>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0">
                  <a:latin typeface="Arial" panose="020B0604020202020204" pitchFamily="34" charset="0"/>
                  <a:cs typeface="Arial" panose="020B0604020202020204" pitchFamily="34" charset="0"/>
                </a:rPr>
                <a:t>Operating Model Definition</a:t>
              </a:r>
            </a:p>
          </p:txBody>
        </p:sp>
        <p:sp>
          <p:nvSpPr>
            <p:cNvPr id="12" name="Rectangle 11">
              <a:extLst>
                <a:ext uri="{FF2B5EF4-FFF2-40B4-BE49-F238E27FC236}">
                  <a16:creationId xmlns:a16="http://schemas.microsoft.com/office/drawing/2014/main" id="{8BA9BBEA-D8AD-49C9-9BF0-0BD00523F1AE}"/>
                </a:ext>
              </a:extLst>
            </p:cNvPr>
            <p:cNvSpPr/>
            <p:nvPr/>
          </p:nvSpPr>
          <p:spPr>
            <a:xfrm>
              <a:off x="3319713" y="1529395"/>
              <a:ext cx="8517661" cy="619915"/>
            </a:xfrm>
            <a:prstGeom prst="rect">
              <a:avLst/>
            </a:prstGeom>
            <a:solidFill>
              <a:srgbClr val="FFD89F"/>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D738F48E-94A1-47D8-8D11-A37614890AFD}"/>
                </a:ext>
              </a:extLst>
            </p:cNvPr>
            <p:cNvSpPr/>
            <p:nvPr/>
          </p:nvSpPr>
          <p:spPr>
            <a:xfrm>
              <a:off x="5154954" y="1722960"/>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0">
                  <a:latin typeface="Arial" panose="020B0604020202020204" pitchFamily="34" charset="0"/>
                  <a:cs typeface="Arial" panose="020B0604020202020204" pitchFamily="34" charset="0"/>
                </a:rPr>
                <a:t>Logistics Planning</a:t>
              </a:r>
            </a:p>
          </p:txBody>
        </p:sp>
        <p:sp>
          <p:nvSpPr>
            <p:cNvPr id="14" name="Rectangle: Rounded Corners 13">
              <a:extLst>
                <a:ext uri="{FF2B5EF4-FFF2-40B4-BE49-F238E27FC236}">
                  <a16:creationId xmlns:a16="http://schemas.microsoft.com/office/drawing/2014/main" id="{729B54BA-D8DF-4F12-AEFD-F61BBA3FD2F6}"/>
                </a:ext>
              </a:extLst>
            </p:cNvPr>
            <p:cNvSpPr/>
            <p:nvPr/>
          </p:nvSpPr>
          <p:spPr>
            <a:xfrm>
              <a:off x="8530499" y="1722907"/>
              <a:ext cx="1436709" cy="346481"/>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0">
                  <a:latin typeface="Arial" panose="020B0604020202020204" pitchFamily="34" charset="0"/>
                  <a:cs typeface="Arial" panose="020B0604020202020204" pitchFamily="34" charset="0"/>
                </a:rPr>
                <a:t>Engineering Planning</a:t>
              </a:r>
            </a:p>
          </p:txBody>
        </p:sp>
        <p:sp>
          <p:nvSpPr>
            <p:cNvPr id="15" name="Rectangle 14">
              <a:extLst>
                <a:ext uri="{FF2B5EF4-FFF2-40B4-BE49-F238E27FC236}">
                  <a16:creationId xmlns:a16="http://schemas.microsoft.com/office/drawing/2014/main" id="{D781E0EA-EA22-4B06-8F50-341D3AC50618}"/>
                </a:ext>
              </a:extLst>
            </p:cNvPr>
            <p:cNvSpPr/>
            <p:nvPr/>
          </p:nvSpPr>
          <p:spPr>
            <a:xfrm>
              <a:off x="3319713" y="2187906"/>
              <a:ext cx="8517661" cy="1093521"/>
            </a:xfrm>
            <a:prstGeom prst="rect">
              <a:avLst/>
            </a:prstGeom>
            <a:solidFill>
              <a:schemeClr val="accent3">
                <a:lumMod val="60000"/>
                <a:lumOff val="4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535DD0FE-A022-4318-92EA-0351E14633C7}"/>
                </a:ext>
              </a:extLst>
            </p:cNvPr>
            <p:cNvSpPr/>
            <p:nvPr/>
          </p:nvSpPr>
          <p:spPr>
            <a:xfrm>
              <a:off x="3472151" y="2468621"/>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0">
                  <a:latin typeface="Arial" panose="020B0604020202020204" pitchFamily="34" charset="0"/>
                  <a:cs typeface="Arial" panose="020B0604020202020204" pitchFamily="34" charset="0"/>
                </a:rPr>
                <a:t>Product Intent</a:t>
              </a:r>
            </a:p>
          </p:txBody>
        </p:sp>
        <p:sp>
          <p:nvSpPr>
            <p:cNvPr id="17" name="Rectangle: Rounded Corners 16">
              <a:extLst>
                <a:ext uri="{FF2B5EF4-FFF2-40B4-BE49-F238E27FC236}">
                  <a16:creationId xmlns:a16="http://schemas.microsoft.com/office/drawing/2014/main" id="{313EB631-1B0C-4F99-A8B4-A9433F9A5086}"/>
                </a:ext>
              </a:extLst>
            </p:cNvPr>
            <p:cNvSpPr/>
            <p:nvPr/>
          </p:nvSpPr>
          <p:spPr>
            <a:xfrm>
              <a:off x="5158267" y="2468621"/>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0">
                  <a:latin typeface="Arial" panose="020B0604020202020204" pitchFamily="34" charset="0"/>
                  <a:cs typeface="Arial" panose="020B0604020202020204" pitchFamily="34" charset="0"/>
                </a:rPr>
                <a:t>Product Design Management</a:t>
              </a:r>
            </a:p>
          </p:txBody>
        </p:sp>
        <p:sp>
          <p:nvSpPr>
            <p:cNvPr id="18" name="Rectangle: Rounded Corners 17">
              <a:extLst>
                <a:ext uri="{FF2B5EF4-FFF2-40B4-BE49-F238E27FC236}">
                  <a16:creationId xmlns:a16="http://schemas.microsoft.com/office/drawing/2014/main" id="{0F9DF832-327A-4232-8423-DB4F5DA37E06}"/>
                </a:ext>
              </a:extLst>
            </p:cNvPr>
            <p:cNvSpPr/>
            <p:nvPr/>
          </p:nvSpPr>
          <p:spPr>
            <a:xfrm>
              <a:off x="6844383" y="2468621"/>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0">
                  <a:latin typeface="Arial" panose="020B0604020202020204" pitchFamily="34" charset="0"/>
                  <a:cs typeface="Arial" panose="020B0604020202020204" pitchFamily="34" charset="0"/>
                </a:rPr>
                <a:t>Resourcing</a:t>
              </a:r>
            </a:p>
          </p:txBody>
        </p:sp>
        <p:sp>
          <p:nvSpPr>
            <p:cNvPr id="19" name="Rectangle: Rounded Corners 18">
              <a:extLst>
                <a:ext uri="{FF2B5EF4-FFF2-40B4-BE49-F238E27FC236}">
                  <a16:creationId xmlns:a16="http://schemas.microsoft.com/office/drawing/2014/main" id="{3E11332C-3769-44D3-9F52-F19CE46BF1C0}"/>
                </a:ext>
              </a:extLst>
            </p:cNvPr>
            <p:cNvSpPr/>
            <p:nvPr/>
          </p:nvSpPr>
          <p:spPr>
            <a:xfrm>
              <a:off x="8530499" y="2468621"/>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Prototyping</a:t>
              </a:r>
            </a:p>
          </p:txBody>
        </p:sp>
        <p:sp>
          <p:nvSpPr>
            <p:cNvPr id="20" name="Rectangle: Rounded Corners 19">
              <a:extLst>
                <a:ext uri="{FF2B5EF4-FFF2-40B4-BE49-F238E27FC236}">
                  <a16:creationId xmlns:a16="http://schemas.microsoft.com/office/drawing/2014/main" id="{8DE6FAF9-8B42-460E-A6C2-8E7C8F1B8BFB}"/>
                </a:ext>
              </a:extLst>
            </p:cNvPr>
            <p:cNvSpPr/>
            <p:nvPr/>
          </p:nvSpPr>
          <p:spPr>
            <a:xfrm>
              <a:off x="10216616" y="2468621"/>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0">
                  <a:latin typeface="Arial" panose="020B0604020202020204" pitchFamily="34" charset="0"/>
                  <a:cs typeface="Arial" panose="020B0604020202020204" pitchFamily="34" charset="0"/>
                </a:rPr>
                <a:t>Sourcing</a:t>
              </a:r>
            </a:p>
          </p:txBody>
        </p:sp>
        <p:sp>
          <p:nvSpPr>
            <p:cNvPr id="21" name="Rectangle: Rounded Corners 20">
              <a:extLst>
                <a:ext uri="{FF2B5EF4-FFF2-40B4-BE49-F238E27FC236}">
                  <a16:creationId xmlns:a16="http://schemas.microsoft.com/office/drawing/2014/main" id="{B3B6A0D1-45B7-4DCB-9FEB-81B399776BF1}"/>
                </a:ext>
              </a:extLst>
            </p:cNvPr>
            <p:cNvSpPr/>
            <p:nvPr/>
          </p:nvSpPr>
          <p:spPr>
            <a:xfrm>
              <a:off x="3472151" y="2872547"/>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0">
                  <a:latin typeface="Arial" panose="020B0604020202020204" pitchFamily="34" charset="0"/>
                  <a:cs typeface="Arial" panose="020B0604020202020204" pitchFamily="34" charset="0"/>
                </a:rPr>
                <a:t>Through Life Support Design</a:t>
              </a:r>
            </a:p>
          </p:txBody>
        </p:sp>
        <p:sp>
          <p:nvSpPr>
            <p:cNvPr id="22" name="Rectangle: Rounded Corners 21">
              <a:extLst>
                <a:ext uri="{FF2B5EF4-FFF2-40B4-BE49-F238E27FC236}">
                  <a16:creationId xmlns:a16="http://schemas.microsoft.com/office/drawing/2014/main" id="{9B5459D6-CEB0-4019-850B-6673F8443B7F}"/>
                </a:ext>
              </a:extLst>
            </p:cNvPr>
            <p:cNvSpPr/>
            <p:nvPr/>
          </p:nvSpPr>
          <p:spPr>
            <a:xfrm>
              <a:off x="5161580" y="2872547"/>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0">
                  <a:latin typeface="Arial" panose="020B0604020202020204" pitchFamily="34" charset="0"/>
                  <a:cs typeface="Arial" panose="020B0604020202020204" pitchFamily="34" charset="0"/>
                </a:rPr>
                <a:t>Bringing Into Service Management</a:t>
              </a:r>
            </a:p>
          </p:txBody>
        </p:sp>
        <p:sp>
          <p:nvSpPr>
            <p:cNvPr id="23" name="Rectangle: Rounded Corners 22">
              <a:extLst>
                <a:ext uri="{FF2B5EF4-FFF2-40B4-BE49-F238E27FC236}">
                  <a16:creationId xmlns:a16="http://schemas.microsoft.com/office/drawing/2014/main" id="{EE2D6537-3C1E-4DF4-901C-6D1EF5D36D1E}"/>
                </a:ext>
              </a:extLst>
            </p:cNvPr>
            <p:cNvSpPr/>
            <p:nvPr/>
          </p:nvSpPr>
          <p:spPr>
            <a:xfrm>
              <a:off x="6851009" y="2872547"/>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0">
                  <a:latin typeface="Arial" panose="020B0604020202020204" pitchFamily="34" charset="0"/>
                  <a:cs typeface="Arial" panose="020B0604020202020204" pitchFamily="34" charset="0"/>
                </a:rPr>
                <a:t>New Service Planning</a:t>
              </a:r>
            </a:p>
          </p:txBody>
        </p:sp>
        <p:sp>
          <p:nvSpPr>
            <p:cNvPr id="24" name="Rectangle 23">
              <a:extLst>
                <a:ext uri="{FF2B5EF4-FFF2-40B4-BE49-F238E27FC236}">
                  <a16:creationId xmlns:a16="http://schemas.microsoft.com/office/drawing/2014/main" id="{B7767AA3-147B-4961-A51E-4E84A3F732C0}"/>
                </a:ext>
              </a:extLst>
            </p:cNvPr>
            <p:cNvSpPr/>
            <p:nvPr/>
          </p:nvSpPr>
          <p:spPr>
            <a:xfrm>
              <a:off x="3319713" y="3320023"/>
              <a:ext cx="8517661" cy="620199"/>
            </a:xfrm>
            <a:prstGeom prst="rect">
              <a:avLst/>
            </a:prstGeom>
            <a:solidFill>
              <a:srgbClr val="C7F5DE"/>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5409E9FE-2F3E-4CA3-AB43-A4A0C4568B28}"/>
                </a:ext>
              </a:extLst>
            </p:cNvPr>
            <p:cNvSpPr/>
            <p:nvPr/>
          </p:nvSpPr>
          <p:spPr>
            <a:xfrm>
              <a:off x="3472151" y="3531294"/>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effectLst/>
                  <a:uLnTx/>
                  <a:uFillTx/>
                  <a:latin typeface="Arial" panose="020B0604020202020204" pitchFamily="34" charset="0"/>
                  <a:cs typeface="Arial" panose="020B0604020202020204" pitchFamily="34" charset="0"/>
                </a:rPr>
                <a:t>Logistics Support Reporting and Performance Analysis</a:t>
              </a:r>
            </a:p>
          </p:txBody>
        </p:sp>
        <p:sp>
          <p:nvSpPr>
            <p:cNvPr id="26" name="Rectangle: Rounded Corners 25">
              <a:extLst>
                <a:ext uri="{FF2B5EF4-FFF2-40B4-BE49-F238E27FC236}">
                  <a16:creationId xmlns:a16="http://schemas.microsoft.com/office/drawing/2014/main" id="{8D8E417C-5F84-48E8-AE0D-D6231E1D0541}"/>
                </a:ext>
              </a:extLst>
            </p:cNvPr>
            <p:cNvSpPr/>
            <p:nvPr/>
          </p:nvSpPr>
          <p:spPr>
            <a:xfrm>
              <a:off x="10216616" y="3531294"/>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0">
                  <a:latin typeface="Arial" panose="020B0604020202020204" pitchFamily="34" charset="0"/>
                  <a:cs typeface="Arial" panose="020B0604020202020204" pitchFamily="34" charset="0"/>
                </a:rPr>
                <a:t>Warehousing</a:t>
              </a:r>
            </a:p>
          </p:txBody>
        </p:sp>
        <p:sp>
          <p:nvSpPr>
            <p:cNvPr id="27" name="Rectangle: Rounded Corners 26">
              <a:extLst>
                <a:ext uri="{FF2B5EF4-FFF2-40B4-BE49-F238E27FC236}">
                  <a16:creationId xmlns:a16="http://schemas.microsoft.com/office/drawing/2014/main" id="{44D9A432-D619-48A7-8AB3-0AB4303297EC}"/>
                </a:ext>
              </a:extLst>
            </p:cNvPr>
            <p:cNvSpPr/>
            <p:nvPr/>
          </p:nvSpPr>
          <p:spPr>
            <a:xfrm>
              <a:off x="7968460" y="3531294"/>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0">
                  <a:latin typeface="Arial" panose="020B0604020202020204" pitchFamily="34" charset="0"/>
                  <a:cs typeface="Arial" panose="020B0604020202020204" pitchFamily="34" charset="0"/>
                </a:rPr>
                <a:t>Movements and Transport</a:t>
              </a:r>
            </a:p>
          </p:txBody>
        </p:sp>
        <p:sp>
          <p:nvSpPr>
            <p:cNvPr id="28" name="Rectangle: Rounded Corners 27">
              <a:extLst>
                <a:ext uri="{FF2B5EF4-FFF2-40B4-BE49-F238E27FC236}">
                  <a16:creationId xmlns:a16="http://schemas.microsoft.com/office/drawing/2014/main" id="{F926C5D3-1C7A-4933-BA3D-31CD6698C6F1}"/>
                </a:ext>
              </a:extLst>
            </p:cNvPr>
            <p:cNvSpPr/>
            <p:nvPr/>
          </p:nvSpPr>
          <p:spPr>
            <a:xfrm>
              <a:off x="5720305" y="3531294"/>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effectLst/>
                  <a:uLnTx/>
                  <a:uFillTx/>
                  <a:latin typeface="Arial" panose="020B0604020202020204" pitchFamily="34" charset="0"/>
                  <a:cs typeface="Arial" panose="020B0604020202020204" pitchFamily="34" charset="0"/>
                </a:rPr>
                <a:t>Inventory Management (Base and Deployed)</a:t>
              </a:r>
            </a:p>
          </p:txBody>
        </p:sp>
        <p:sp>
          <p:nvSpPr>
            <p:cNvPr id="29" name="Rectangle 28">
              <a:extLst>
                <a:ext uri="{FF2B5EF4-FFF2-40B4-BE49-F238E27FC236}">
                  <a16:creationId xmlns:a16="http://schemas.microsoft.com/office/drawing/2014/main" id="{AB7BD92C-DFCA-4452-A8F6-B830557CBD81}"/>
                </a:ext>
              </a:extLst>
            </p:cNvPr>
            <p:cNvSpPr/>
            <p:nvPr/>
          </p:nvSpPr>
          <p:spPr>
            <a:xfrm>
              <a:off x="3319713" y="3978818"/>
              <a:ext cx="8517661" cy="990635"/>
            </a:xfrm>
            <a:prstGeom prst="rect">
              <a:avLst/>
            </a:prstGeom>
            <a:solidFill>
              <a:schemeClr val="accent6">
                <a:lumMod val="40000"/>
                <a:lumOff val="6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CC4648AF-6605-4020-90D1-4125317CCA75}"/>
                </a:ext>
              </a:extLst>
            </p:cNvPr>
            <p:cNvSpPr/>
            <p:nvPr/>
          </p:nvSpPr>
          <p:spPr>
            <a:xfrm>
              <a:off x="3472151" y="4178169"/>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effectLst/>
                  <a:uLnTx/>
                  <a:uFillTx/>
                  <a:latin typeface="Arial" panose="020B0604020202020204" pitchFamily="34" charset="0"/>
                  <a:cs typeface="Arial" panose="020B0604020202020204" pitchFamily="34" charset="0"/>
                </a:rPr>
                <a:t>Obsolescence</a:t>
              </a:r>
            </a:p>
          </p:txBody>
        </p:sp>
        <p:sp>
          <p:nvSpPr>
            <p:cNvPr id="31" name="Rectangle: Rounded Corners 30">
              <a:extLst>
                <a:ext uri="{FF2B5EF4-FFF2-40B4-BE49-F238E27FC236}">
                  <a16:creationId xmlns:a16="http://schemas.microsoft.com/office/drawing/2014/main" id="{DD6050E6-17F9-4EFA-B356-976123406FE4}"/>
                </a:ext>
              </a:extLst>
            </p:cNvPr>
            <p:cNvSpPr/>
            <p:nvPr/>
          </p:nvSpPr>
          <p:spPr>
            <a:xfrm>
              <a:off x="10216616" y="4178169"/>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effectLst/>
                  <a:uLnTx/>
                  <a:uFillTx/>
                  <a:latin typeface="Arial" panose="020B0604020202020204" pitchFamily="34" charset="0"/>
                  <a:cs typeface="Arial" panose="020B0604020202020204" pitchFamily="34" charset="0"/>
                </a:rPr>
                <a:t>Technical Information</a:t>
              </a:r>
            </a:p>
          </p:txBody>
        </p:sp>
        <p:sp>
          <p:nvSpPr>
            <p:cNvPr id="32" name="Rectangle: Rounded Corners 31">
              <a:extLst>
                <a:ext uri="{FF2B5EF4-FFF2-40B4-BE49-F238E27FC236}">
                  <a16:creationId xmlns:a16="http://schemas.microsoft.com/office/drawing/2014/main" id="{5656E703-62A1-4AF3-9771-78AF8FB3489C}"/>
                </a:ext>
              </a:extLst>
            </p:cNvPr>
            <p:cNvSpPr/>
            <p:nvPr/>
          </p:nvSpPr>
          <p:spPr>
            <a:xfrm>
              <a:off x="7968460" y="4178169"/>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effectLst/>
                  <a:uLnTx/>
                  <a:uFillTx/>
                  <a:latin typeface="Arial" panose="020B0604020202020204" pitchFamily="34" charset="0"/>
                  <a:cs typeface="Arial" panose="020B0604020202020204" pitchFamily="34" charset="0"/>
                </a:rPr>
                <a:t>Maintenance and Repair</a:t>
              </a:r>
            </a:p>
          </p:txBody>
        </p:sp>
        <p:sp>
          <p:nvSpPr>
            <p:cNvPr id="33" name="Rectangle: Rounded Corners 32">
              <a:extLst>
                <a:ext uri="{FF2B5EF4-FFF2-40B4-BE49-F238E27FC236}">
                  <a16:creationId xmlns:a16="http://schemas.microsoft.com/office/drawing/2014/main" id="{88B2BF8B-B642-4BA4-8ECA-A1C99151EB9E}"/>
                </a:ext>
              </a:extLst>
            </p:cNvPr>
            <p:cNvSpPr/>
            <p:nvPr/>
          </p:nvSpPr>
          <p:spPr>
            <a:xfrm>
              <a:off x="5720305" y="4178169"/>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effectLst/>
                  <a:uLnTx/>
                  <a:uFillTx/>
                  <a:latin typeface="Arial" panose="020B0604020202020204" pitchFamily="34" charset="0"/>
                  <a:cs typeface="Arial" panose="020B0604020202020204" pitchFamily="34" charset="0"/>
                </a:rPr>
                <a:t>Asset Management</a:t>
              </a:r>
            </a:p>
          </p:txBody>
        </p:sp>
        <p:sp>
          <p:nvSpPr>
            <p:cNvPr id="34" name="Rectangle: Rounded Corners 33">
              <a:extLst>
                <a:ext uri="{FF2B5EF4-FFF2-40B4-BE49-F238E27FC236}">
                  <a16:creationId xmlns:a16="http://schemas.microsoft.com/office/drawing/2014/main" id="{2DBD5B45-2E90-44A5-85AB-A7A087B95E7E}"/>
                </a:ext>
              </a:extLst>
            </p:cNvPr>
            <p:cNvSpPr/>
            <p:nvPr/>
          </p:nvSpPr>
          <p:spPr>
            <a:xfrm>
              <a:off x="3472151" y="4570294"/>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effectLst/>
                  <a:uLnTx/>
                  <a:uFillTx/>
                  <a:latin typeface="Arial" panose="020B0604020202020204" pitchFamily="34" charset="0"/>
                  <a:cs typeface="Arial" panose="020B0604020202020204" pitchFamily="34" charset="0"/>
                </a:rPr>
                <a:t>Recondition/Repair Requesting</a:t>
              </a:r>
            </a:p>
          </p:txBody>
        </p:sp>
        <p:sp>
          <p:nvSpPr>
            <p:cNvPr id="35" name="Rectangle: Rounded Corners 34">
              <a:extLst>
                <a:ext uri="{FF2B5EF4-FFF2-40B4-BE49-F238E27FC236}">
                  <a16:creationId xmlns:a16="http://schemas.microsoft.com/office/drawing/2014/main" id="{E7E57358-64F9-4428-9C11-219935473114}"/>
                </a:ext>
              </a:extLst>
            </p:cNvPr>
            <p:cNvSpPr/>
            <p:nvPr/>
          </p:nvSpPr>
          <p:spPr>
            <a:xfrm>
              <a:off x="5720305" y="4570294"/>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effectLst/>
                  <a:uLnTx/>
                  <a:uFillTx/>
                  <a:latin typeface="Arial" panose="020B0604020202020204" pitchFamily="34" charset="0"/>
                  <a:cs typeface="Arial" panose="020B0604020202020204" pitchFamily="34" charset="0"/>
                </a:rPr>
                <a:t>Fleet Management</a:t>
              </a:r>
            </a:p>
          </p:txBody>
        </p:sp>
        <p:sp>
          <p:nvSpPr>
            <p:cNvPr id="36" name="Rectangle: Rounded Corners 35">
              <a:extLst>
                <a:ext uri="{FF2B5EF4-FFF2-40B4-BE49-F238E27FC236}">
                  <a16:creationId xmlns:a16="http://schemas.microsoft.com/office/drawing/2014/main" id="{9E002BFD-328D-4FF0-9A95-B936FB828D58}"/>
                </a:ext>
              </a:extLst>
            </p:cNvPr>
            <p:cNvSpPr/>
            <p:nvPr/>
          </p:nvSpPr>
          <p:spPr>
            <a:xfrm>
              <a:off x="7962611" y="4570294"/>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effectLst/>
                  <a:uLnTx/>
                  <a:uFillTx/>
                  <a:latin typeface="Arial" panose="020B0604020202020204" pitchFamily="34" charset="0"/>
                  <a:cs typeface="Arial" panose="020B0604020202020204" pitchFamily="34" charset="0"/>
                </a:rPr>
                <a:t>Safety Management</a:t>
              </a:r>
            </a:p>
          </p:txBody>
        </p:sp>
        <p:sp>
          <p:nvSpPr>
            <p:cNvPr id="37" name="Rectangle 36">
              <a:extLst>
                <a:ext uri="{FF2B5EF4-FFF2-40B4-BE49-F238E27FC236}">
                  <a16:creationId xmlns:a16="http://schemas.microsoft.com/office/drawing/2014/main" id="{71133B3F-F290-4D86-B9F1-3652E3B8B345}"/>
                </a:ext>
              </a:extLst>
            </p:cNvPr>
            <p:cNvSpPr/>
            <p:nvPr/>
          </p:nvSpPr>
          <p:spPr>
            <a:xfrm>
              <a:off x="3319713" y="5008049"/>
              <a:ext cx="8517661" cy="619915"/>
            </a:xfrm>
            <a:prstGeom prst="rect">
              <a:avLst/>
            </a:prstGeom>
            <a:solidFill>
              <a:srgbClr val="FBE5F9"/>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9DB49CCA-DC50-42C1-A2BA-0E9012404C0D}"/>
                </a:ext>
              </a:extLst>
            </p:cNvPr>
            <p:cNvSpPr/>
            <p:nvPr/>
          </p:nvSpPr>
          <p:spPr>
            <a:xfrm>
              <a:off x="5220494" y="5201121"/>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effectLst/>
                  <a:uLnTx/>
                  <a:uFillTx/>
                  <a:latin typeface="Arial" panose="020B0604020202020204" pitchFamily="34" charset="0"/>
                  <a:cs typeface="Arial" panose="020B0604020202020204" pitchFamily="34" charset="0"/>
                </a:rPr>
                <a:t>Training</a:t>
              </a:r>
            </a:p>
          </p:txBody>
        </p:sp>
        <p:sp>
          <p:nvSpPr>
            <p:cNvPr id="39" name="Rectangle: Rounded Corners 38">
              <a:extLst>
                <a:ext uri="{FF2B5EF4-FFF2-40B4-BE49-F238E27FC236}">
                  <a16:creationId xmlns:a16="http://schemas.microsoft.com/office/drawing/2014/main" id="{C32109DF-ABC0-41FD-B232-BB0452517CC3}"/>
                </a:ext>
              </a:extLst>
            </p:cNvPr>
            <p:cNvSpPr/>
            <p:nvPr/>
          </p:nvSpPr>
          <p:spPr>
            <a:xfrm>
              <a:off x="8554615" y="5202117"/>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effectLst/>
                  <a:uLnTx/>
                  <a:uFillTx/>
                  <a:latin typeface="Arial" panose="020B0604020202020204" pitchFamily="34" charset="0"/>
                  <a:cs typeface="Arial" panose="020B0604020202020204" pitchFamily="34" charset="0"/>
                </a:rPr>
                <a:t>Digital Definition</a:t>
              </a:r>
            </a:p>
          </p:txBody>
        </p:sp>
        <p:sp>
          <p:nvSpPr>
            <p:cNvPr id="40" name="Rectangle 39">
              <a:extLst>
                <a:ext uri="{FF2B5EF4-FFF2-40B4-BE49-F238E27FC236}">
                  <a16:creationId xmlns:a16="http://schemas.microsoft.com/office/drawing/2014/main" id="{F2B88F1D-58A7-4F9C-BE6A-52F6857C73EB}"/>
                </a:ext>
              </a:extLst>
            </p:cNvPr>
            <p:cNvSpPr/>
            <p:nvPr/>
          </p:nvSpPr>
          <p:spPr>
            <a:xfrm>
              <a:off x="3319713" y="5666559"/>
              <a:ext cx="8517661" cy="619915"/>
            </a:xfrm>
            <a:prstGeom prst="rect">
              <a:avLst/>
            </a:prstGeom>
            <a:solidFill>
              <a:srgbClr val="F7C9F4"/>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1AABF252-8187-4ED5-8066-2689059AAFD6}"/>
                </a:ext>
              </a:extLst>
            </p:cNvPr>
            <p:cNvSpPr/>
            <p:nvPr/>
          </p:nvSpPr>
          <p:spPr>
            <a:xfrm>
              <a:off x="3472151" y="5870072"/>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effectLst/>
                  <a:uLnTx/>
                  <a:uFillTx/>
                  <a:latin typeface="Arial" panose="020B0604020202020204" pitchFamily="34" charset="0"/>
                  <a:cs typeface="Arial" panose="020B0604020202020204" pitchFamily="34" charset="0"/>
                </a:rPr>
                <a:t>Finance</a:t>
              </a:r>
            </a:p>
          </p:txBody>
        </p:sp>
        <p:sp>
          <p:nvSpPr>
            <p:cNvPr id="42" name="Rectangle: Rounded Corners 41">
              <a:extLst>
                <a:ext uri="{FF2B5EF4-FFF2-40B4-BE49-F238E27FC236}">
                  <a16:creationId xmlns:a16="http://schemas.microsoft.com/office/drawing/2014/main" id="{77B70357-5E93-459C-A9B6-B03C55305010}"/>
                </a:ext>
              </a:extLst>
            </p:cNvPr>
            <p:cNvSpPr/>
            <p:nvPr/>
          </p:nvSpPr>
          <p:spPr>
            <a:xfrm>
              <a:off x="5154954" y="5870072"/>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effectLst/>
                  <a:uLnTx/>
                  <a:uFillTx/>
                  <a:latin typeface="Arial" panose="020B0604020202020204" pitchFamily="34" charset="0"/>
                  <a:cs typeface="Arial" panose="020B0604020202020204" pitchFamily="34" charset="0"/>
                </a:rPr>
                <a:t>Health and Safety</a:t>
              </a:r>
            </a:p>
          </p:txBody>
        </p:sp>
        <p:sp>
          <p:nvSpPr>
            <p:cNvPr id="43" name="Rectangle: Rounded Corners 42">
              <a:extLst>
                <a:ext uri="{FF2B5EF4-FFF2-40B4-BE49-F238E27FC236}">
                  <a16:creationId xmlns:a16="http://schemas.microsoft.com/office/drawing/2014/main" id="{7ECE9784-B139-4C6E-99A5-FDC0E80D8C9F}"/>
                </a:ext>
              </a:extLst>
            </p:cNvPr>
            <p:cNvSpPr/>
            <p:nvPr/>
          </p:nvSpPr>
          <p:spPr>
            <a:xfrm>
              <a:off x="6837758" y="5870072"/>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effectLst/>
                  <a:uLnTx/>
                  <a:uFillTx/>
                  <a:latin typeface="Arial" panose="020B0604020202020204" pitchFamily="34" charset="0"/>
                  <a:cs typeface="Arial" panose="020B0604020202020204" pitchFamily="34" charset="0"/>
                </a:rPr>
                <a:t>Estates Management</a:t>
              </a:r>
            </a:p>
          </p:txBody>
        </p:sp>
        <p:sp>
          <p:nvSpPr>
            <p:cNvPr id="44" name="Rectangle: Rounded Corners 43">
              <a:extLst>
                <a:ext uri="{FF2B5EF4-FFF2-40B4-BE49-F238E27FC236}">
                  <a16:creationId xmlns:a16="http://schemas.microsoft.com/office/drawing/2014/main" id="{EFF0C1C3-2177-489B-954E-E324BC13EE10}"/>
                </a:ext>
              </a:extLst>
            </p:cNvPr>
            <p:cNvSpPr/>
            <p:nvPr/>
          </p:nvSpPr>
          <p:spPr>
            <a:xfrm>
              <a:off x="8520561" y="5870072"/>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effectLst/>
                  <a:uLnTx/>
                  <a:uFillTx/>
                  <a:latin typeface="Arial" panose="020B0604020202020204" pitchFamily="34" charset="0"/>
                  <a:cs typeface="Arial" panose="020B0604020202020204" pitchFamily="34" charset="0"/>
                </a:rPr>
                <a:t>Human Resourcing</a:t>
              </a:r>
            </a:p>
          </p:txBody>
        </p:sp>
        <p:sp>
          <p:nvSpPr>
            <p:cNvPr id="45" name="Rectangle: Rounded Corners 44">
              <a:extLst>
                <a:ext uri="{FF2B5EF4-FFF2-40B4-BE49-F238E27FC236}">
                  <a16:creationId xmlns:a16="http://schemas.microsoft.com/office/drawing/2014/main" id="{CC8D5465-B507-4A64-888F-1B7A9DDAF404}"/>
                </a:ext>
              </a:extLst>
            </p:cNvPr>
            <p:cNvSpPr/>
            <p:nvPr/>
          </p:nvSpPr>
          <p:spPr>
            <a:xfrm>
              <a:off x="10216616" y="5870072"/>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effectLst/>
                  <a:uLnTx/>
                  <a:uFillTx/>
                  <a:latin typeface="Arial" panose="020B0604020202020204" pitchFamily="34" charset="0"/>
                  <a:cs typeface="Arial" panose="020B0604020202020204" pitchFamily="34" charset="0"/>
                </a:rPr>
                <a:t>Digital Delivery</a:t>
              </a:r>
            </a:p>
          </p:txBody>
        </p:sp>
        <p:sp>
          <p:nvSpPr>
            <p:cNvPr id="46" name="Rectangle: Rounded Corners 45">
              <a:extLst>
                <a:ext uri="{FF2B5EF4-FFF2-40B4-BE49-F238E27FC236}">
                  <a16:creationId xmlns:a16="http://schemas.microsoft.com/office/drawing/2014/main" id="{249CB212-D3EC-4522-916A-B5E140EAAF41}"/>
                </a:ext>
              </a:extLst>
            </p:cNvPr>
            <p:cNvSpPr/>
            <p:nvPr/>
          </p:nvSpPr>
          <p:spPr>
            <a:xfrm>
              <a:off x="8530499" y="1086282"/>
              <a:ext cx="1436709" cy="346480"/>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0">
                  <a:latin typeface="Arial" panose="020B0604020202020204" pitchFamily="34" charset="0"/>
                  <a:cs typeface="Arial" panose="020B0604020202020204" pitchFamily="34" charset="0"/>
                </a:rPr>
                <a:t>Supply Network Strategy Definition</a:t>
              </a:r>
            </a:p>
          </p:txBody>
        </p:sp>
        <p:sp>
          <p:nvSpPr>
            <p:cNvPr id="47" name="TextBox 55">
              <a:extLst>
                <a:ext uri="{FF2B5EF4-FFF2-40B4-BE49-F238E27FC236}">
                  <a16:creationId xmlns:a16="http://schemas.microsoft.com/office/drawing/2014/main" id="{FA938D2A-A8AE-4DB5-8550-FF4A8BB85351}"/>
                </a:ext>
              </a:extLst>
            </p:cNvPr>
            <p:cNvSpPr txBox="1"/>
            <p:nvPr/>
          </p:nvSpPr>
          <p:spPr>
            <a:xfrm>
              <a:off x="6289028" y="5635909"/>
              <a:ext cx="2579032"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effectLst/>
                  <a:uLnTx/>
                  <a:uFillTx/>
                  <a:latin typeface="Arial" panose="020B0604020202020204" pitchFamily="34" charset="0"/>
                  <a:cs typeface="Arial" panose="020B0604020202020204" pitchFamily="34" charset="0"/>
                </a:rPr>
                <a:t>Other Business Capabilities</a:t>
              </a:r>
            </a:p>
          </p:txBody>
        </p:sp>
        <p:sp>
          <p:nvSpPr>
            <p:cNvPr id="48" name="TextBox 56">
              <a:extLst>
                <a:ext uri="{FF2B5EF4-FFF2-40B4-BE49-F238E27FC236}">
                  <a16:creationId xmlns:a16="http://schemas.microsoft.com/office/drawing/2014/main" id="{209623F5-32DF-427C-B0ED-1C3C0532C8D4}"/>
                </a:ext>
              </a:extLst>
            </p:cNvPr>
            <p:cNvSpPr txBox="1"/>
            <p:nvPr/>
          </p:nvSpPr>
          <p:spPr>
            <a:xfrm>
              <a:off x="6282402" y="4966097"/>
              <a:ext cx="2579032"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effectLst/>
                  <a:uLnTx/>
                  <a:uFillTx/>
                  <a:latin typeface="Arial" panose="020B0604020202020204" pitchFamily="34" charset="0"/>
                  <a:cs typeface="Arial" panose="020B0604020202020204" pitchFamily="34" charset="0"/>
                </a:rPr>
                <a:t>Enabling</a:t>
              </a:r>
            </a:p>
          </p:txBody>
        </p:sp>
        <p:sp>
          <p:nvSpPr>
            <p:cNvPr id="49" name="TextBox 57">
              <a:extLst>
                <a:ext uri="{FF2B5EF4-FFF2-40B4-BE49-F238E27FC236}">
                  <a16:creationId xmlns:a16="http://schemas.microsoft.com/office/drawing/2014/main" id="{36FA10F0-C651-45DA-A862-1D16E4B66271}"/>
                </a:ext>
              </a:extLst>
            </p:cNvPr>
            <p:cNvSpPr txBox="1"/>
            <p:nvPr/>
          </p:nvSpPr>
          <p:spPr>
            <a:xfrm>
              <a:off x="6289028" y="3926139"/>
              <a:ext cx="2579032"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effectLst/>
                  <a:uLnTx/>
                  <a:uFillTx/>
                  <a:latin typeface="Arial" panose="020B0604020202020204" pitchFamily="34" charset="0"/>
                  <a:cs typeface="Arial" panose="020B0604020202020204" pitchFamily="34" charset="0"/>
                </a:rPr>
                <a:t>Equipment Support</a:t>
              </a:r>
            </a:p>
          </p:txBody>
        </p:sp>
        <p:sp>
          <p:nvSpPr>
            <p:cNvPr id="50" name="TextBox 58">
              <a:extLst>
                <a:ext uri="{FF2B5EF4-FFF2-40B4-BE49-F238E27FC236}">
                  <a16:creationId xmlns:a16="http://schemas.microsoft.com/office/drawing/2014/main" id="{0DB3E4FF-F8F8-4356-8EED-E7680FD3B44F}"/>
                </a:ext>
              </a:extLst>
            </p:cNvPr>
            <p:cNvSpPr txBox="1"/>
            <p:nvPr/>
          </p:nvSpPr>
          <p:spPr>
            <a:xfrm>
              <a:off x="6289028" y="3292419"/>
              <a:ext cx="2579032"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effectLst/>
                  <a:uLnTx/>
                  <a:uFillTx/>
                  <a:latin typeface="Arial" panose="020B0604020202020204" pitchFamily="34" charset="0"/>
                  <a:cs typeface="Arial" panose="020B0604020202020204" pitchFamily="34" charset="0"/>
                </a:rPr>
                <a:t>Logistics Support</a:t>
              </a:r>
            </a:p>
          </p:txBody>
        </p:sp>
        <p:sp>
          <p:nvSpPr>
            <p:cNvPr id="51" name="TextBox 59">
              <a:extLst>
                <a:ext uri="{FF2B5EF4-FFF2-40B4-BE49-F238E27FC236}">
                  <a16:creationId xmlns:a16="http://schemas.microsoft.com/office/drawing/2014/main" id="{737C7BC3-9110-4917-B62B-449E2B394C83}"/>
                </a:ext>
              </a:extLst>
            </p:cNvPr>
            <p:cNvSpPr txBox="1"/>
            <p:nvPr/>
          </p:nvSpPr>
          <p:spPr>
            <a:xfrm>
              <a:off x="6289028" y="2167710"/>
              <a:ext cx="2579032"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effectLst/>
                  <a:uLnTx/>
                  <a:uFillTx/>
                  <a:latin typeface="Arial" panose="020B0604020202020204" pitchFamily="34" charset="0"/>
                  <a:cs typeface="Arial" panose="020B0604020202020204" pitchFamily="34" charset="0"/>
                </a:rPr>
                <a:t>Bringing </a:t>
              </a:r>
              <a:r>
                <a:rPr lang="en-GB" sz="1000" b="1" kern="0">
                  <a:latin typeface="Arial" panose="020B0604020202020204" pitchFamily="34" charset="0"/>
                  <a:cs typeface="Arial" panose="020B0604020202020204" pitchFamily="34" charset="0"/>
                </a:rPr>
                <a:t>into</a:t>
              </a:r>
              <a:r>
                <a:rPr kumimoji="0" lang="en-GB" sz="1000" b="1" i="0" u="none" strike="noStrike" kern="0" cap="none" spc="0" normalizeH="0" baseline="0" noProof="0">
                  <a:ln>
                    <a:noFill/>
                  </a:ln>
                  <a:effectLst/>
                  <a:uLnTx/>
                  <a:uFillTx/>
                  <a:latin typeface="Arial" panose="020B0604020202020204" pitchFamily="34" charset="0"/>
                  <a:cs typeface="Arial" panose="020B0604020202020204" pitchFamily="34" charset="0"/>
                </a:rPr>
                <a:t> Service</a:t>
              </a:r>
            </a:p>
          </p:txBody>
        </p:sp>
        <p:sp>
          <p:nvSpPr>
            <p:cNvPr id="52" name="TextBox 60">
              <a:extLst>
                <a:ext uri="{FF2B5EF4-FFF2-40B4-BE49-F238E27FC236}">
                  <a16:creationId xmlns:a16="http://schemas.microsoft.com/office/drawing/2014/main" id="{BB41512E-6DD9-40A1-B3C8-EE07A920D35A}"/>
                </a:ext>
              </a:extLst>
            </p:cNvPr>
            <p:cNvSpPr txBox="1"/>
            <p:nvPr/>
          </p:nvSpPr>
          <p:spPr>
            <a:xfrm>
              <a:off x="6289028" y="1528737"/>
              <a:ext cx="2579032"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effectLst/>
                  <a:uLnTx/>
                  <a:uFillTx/>
                  <a:latin typeface="Arial" panose="020B0604020202020204" pitchFamily="34" charset="0"/>
                  <a:cs typeface="Arial" panose="020B0604020202020204" pitchFamily="34" charset="0"/>
                </a:rPr>
                <a:t>Planning</a:t>
              </a:r>
            </a:p>
          </p:txBody>
        </p:sp>
        <p:sp>
          <p:nvSpPr>
            <p:cNvPr id="54" name="Rectangle: Rounded Corners 53">
              <a:extLst>
                <a:ext uri="{FF2B5EF4-FFF2-40B4-BE49-F238E27FC236}">
                  <a16:creationId xmlns:a16="http://schemas.microsoft.com/office/drawing/2014/main" id="{E409FCB7-0F08-4538-9EB8-55D507A2610C}"/>
                </a:ext>
              </a:extLst>
            </p:cNvPr>
            <p:cNvSpPr/>
            <p:nvPr/>
          </p:nvSpPr>
          <p:spPr>
            <a:xfrm>
              <a:off x="8530499" y="2471341"/>
              <a:ext cx="1436709" cy="346481"/>
            </a:xfrm>
            <a:prstGeom prst="roundRect">
              <a:avLst/>
            </a:prstGeom>
            <a:solidFill>
              <a:srgbClr val="BFD2F9"/>
            </a:solidFill>
            <a:ln w="12700" cap="flat" cmpd="sng" algn="ctr">
              <a:solidFill>
                <a:schemeClr val="tx1">
                  <a:lumMod val="65000"/>
                  <a:lumOff val="35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800" kern="0">
                  <a:latin typeface="Arial" panose="020B0604020202020204" pitchFamily="34" charset="0"/>
                  <a:cs typeface="Arial" panose="020B0604020202020204" pitchFamily="34" charset="0"/>
                </a:rPr>
                <a:t>Prototyping</a:t>
              </a:r>
            </a:p>
          </p:txBody>
        </p:sp>
      </p:grpSp>
      <p:sp>
        <p:nvSpPr>
          <p:cNvPr id="61" name="TextBox 60">
            <a:extLst>
              <a:ext uri="{FF2B5EF4-FFF2-40B4-BE49-F238E27FC236}">
                <a16:creationId xmlns:a16="http://schemas.microsoft.com/office/drawing/2014/main" id="{AB021CA9-971E-463C-B854-080E39D74F4B}"/>
              </a:ext>
            </a:extLst>
          </p:cNvPr>
          <p:cNvSpPr txBox="1"/>
          <p:nvPr/>
        </p:nvSpPr>
        <p:spPr>
          <a:xfrm>
            <a:off x="9744621" y="6588000"/>
            <a:ext cx="2284622" cy="214482"/>
          </a:xfrm>
          <a:prstGeom prst="rect">
            <a:avLst/>
          </a:prstGeom>
          <a:noFill/>
        </p:spPr>
        <p:txBody>
          <a:bodyPr wrap="square" rtlCol="0">
            <a:spAutoFit/>
          </a:bodyPr>
          <a:lstStyle/>
          <a:p>
            <a:pPr>
              <a:lnSpc>
                <a:spcPct val="107000"/>
              </a:lnSpc>
              <a:spcBef>
                <a:spcPts val="1200"/>
              </a:spcBef>
              <a:spcAft>
                <a:spcPts val="800"/>
              </a:spcAft>
            </a:pPr>
            <a:r>
              <a:rPr lang="en-GB" sz="800">
                <a:effectLst/>
                <a:latin typeface="Arial" panose="020B0604020202020204" pitchFamily="34" charset="0"/>
                <a:ea typeface="Calibri" panose="020F0502020204030204" pitchFamily="34" charset="0"/>
                <a:cs typeface="Arial" panose="020B0604020202020204" pitchFamily="34" charset="0"/>
              </a:rPr>
              <a:t>L1/L2 of the latest version, BFM v2.0.</a:t>
            </a:r>
          </a:p>
        </p:txBody>
      </p:sp>
      <p:sp>
        <p:nvSpPr>
          <p:cNvPr id="56" name="TextBox 55">
            <a:extLst>
              <a:ext uri="{FF2B5EF4-FFF2-40B4-BE49-F238E27FC236}">
                <a16:creationId xmlns:a16="http://schemas.microsoft.com/office/drawing/2014/main" id="{3585A7FA-C02D-4433-8A2F-EAFA2BFF1AB3}"/>
              </a:ext>
            </a:extLst>
          </p:cNvPr>
          <p:cNvSpPr txBox="1"/>
          <p:nvPr/>
        </p:nvSpPr>
        <p:spPr>
          <a:xfrm>
            <a:off x="252784" y="1077576"/>
            <a:ext cx="3000673" cy="784830"/>
          </a:xfrm>
          <a:prstGeom prst="rect">
            <a:avLst/>
          </a:prstGeom>
          <a:noFill/>
        </p:spPr>
        <p:txBody>
          <a:bodyPr wrap="square" lIns="91440" tIns="45720" rIns="91440" bIns="45720" rtlCol="0" anchor="t">
            <a:spAutoFit/>
          </a:bodyPr>
          <a:lstStyle/>
          <a:p>
            <a:r>
              <a:rPr lang="en-GB" sz="1500">
                <a:latin typeface="Arial" panose="020B0604020202020204" pitchFamily="34" charset="0"/>
                <a:cs typeface="Arial" panose="020B0604020202020204" pitchFamily="34" charset="0"/>
              </a:rPr>
              <a:t>Architecture is how you control complexity; models are how you express that control.</a:t>
            </a:r>
            <a:endParaRPr lang="en-GB">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0FE2C405-0AC0-41FE-8F12-B3CD7B79BB91}"/>
              </a:ext>
            </a:extLst>
          </p:cNvPr>
          <p:cNvSpPr txBox="1"/>
          <p:nvPr/>
        </p:nvSpPr>
        <p:spPr>
          <a:xfrm>
            <a:off x="182448" y="3252847"/>
            <a:ext cx="3066929" cy="1523494"/>
          </a:xfrm>
          <a:prstGeom prst="rect">
            <a:avLst/>
          </a:prstGeom>
          <a:noFill/>
        </p:spPr>
        <p:txBody>
          <a:bodyPr wrap="square" lIns="91440" tIns="45720" rIns="91440" bIns="45720" rtlCol="0" anchor="t">
            <a:spAutoFit/>
          </a:bodyPr>
          <a:lstStyle/>
          <a:p>
            <a:r>
              <a:rPr lang="en-GB" sz="1500" b="1">
                <a:latin typeface="Arial" panose="020B0604020202020204" pitchFamily="34" charset="0"/>
                <a:cs typeface="Arial" panose="020B0604020202020204" pitchFamily="34" charset="0"/>
              </a:rPr>
              <a:t>The model shows:</a:t>
            </a:r>
          </a:p>
          <a:p>
            <a:pPr marL="342900" indent="-342900">
              <a:buAutoNum type="arabicPeriod"/>
            </a:pPr>
            <a:r>
              <a:rPr lang="en-GB" sz="1500">
                <a:latin typeface="Arial" panose="020B0604020202020204" pitchFamily="34" charset="0"/>
                <a:cs typeface="Arial" panose="020B0604020202020204" pitchFamily="34" charset="0"/>
              </a:rPr>
              <a:t>Function hierarchy</a:t>
            </a:r>
          </a:p>
          <a:p>
            <a:pPr marL="342900" indent="-342900">
              <a:buAutoNum type="arabicPeriod"/>
            </a:pPr>
            <a:r>
              <a:rPr lang="en-GB" sz="1500">
                <a:latin typeface="Arial" panose="020B0604020202020204" pitchFamily="34" charset="0"/>
                <a:cs typeface="Arial" panose="020B0604020202020204" pitchFamily="34" charset="0"/>
              </a:rPr>
              <a:t>Organises functions</a:t>
            </a:r>
          </a:p>
          <a:p>
            <a:pPr marL="342900" indent="-342900">
              <a:buAutoNum type="arabicPeriod"/>
            </a:pPr>
            <a:r>
              <a:rPr lang="en-GB" sz="1500">
                <a:latin typeface="Arial" panose="020B0604020202020204" pitchFamily="34" charset="0"/>
                <a:cs typeface="Arial" panose="020B0604020202020204" pitchFamily="34" charset="0"/>
              </a:rPr>
              <a:t>Shows them in logical groupings</a:t>
            </a:r>
          </a:p>
          <a:p>
            <a:pPr marL="342900" indent="-342900">
              <a:buAutoNum type="arabicPeriod"/>
            </a:pPr>
            <a:endParaRPr lang="en-GB">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1A3B00B5-8DE8-4D56-B8EC-8B102C57EFAE}"/>
              </a:ext>
            </a:extLst>
          </p:cNvPr>
          <p:cNvSpPr txBox="1"/>
          <p:nvPr/>
        </p:nvSpPr>
        <p:spPr>
          <a:xfrm>
            <a:off x="182448" y="4599045"/>
            <a:ext cx="2989513" cy="1338828"/>
          </a:xfrm>
          <a:prstGeom prst="rect">
            <a:avLst/>
          </a:prstGeom>
          <a:noFill/>
        </p:spPr>
        <p:txBody>
          <a:bodyPr wrap="square" lIns="91440" tIns="45720" rIns="91440" bIns="45720" anchor="t">
            <a:spAutoFit/>
          </a:bodyPr>
          <a:lstStyle/>
          <a:p>
            <a:r>
              <a:rPr lang="en-GB" sz="1500" b="1" dirty="0">
                <a:latin typeface="Arial" panose="020B0604020202020204" pitchFamily="34" charset="0"/>
                <a:cs typeface="Arial" panose="020B0604020202020204" pitchFamily="34" charset="0"/>
              </a:rPr>
              <a:t>The model does not show:</a:t>
            </a:r>
          </a:p>
          <a:p>
            <a:pPr marL="342900" indent="-342900">
              <a:buAutoNum type="arabicPeriod"/>
            </a:pPr>
            <a:r>
              <a:rPr lang="en-GB" sz="1500" dirty="0">
                <a:latin typeface="Arial" panose="020B0604020202020204" pitchFamily="34" charset="0"/>
                <a:cs typeface="Arial" panose="020B0604020202020204" pitchFamily="34" charset="0"/>
              </a:rPr>
              <a:t>Processes </a:t>
            </a:r>
          </a:p>
          <a:p>
            <a:pPr marL="342900" indent="-342900">
              <a:buAutoNum type="arabicPeriod"/>
            </a:pPr>
            <a:r>
              <a:rPr lang="en-GB" sz="1500" dirty="0">
                <a:latin typeface="Arial" panose="020B0604020202020204" pitchFamily="34" charset="0"/>
                <a:cs typeface="Arial" panose="020B0604020202020204" pitchFamily="34" charset="0"/>
              </a:rPr>
              <a:t>Who does what</a:t>
            </a:r>
          </a:p>
          <a:p>
            <a:pPr marL="342900" indent="-342900">
              <a:buAutoNum type="arabicPeriod"/>
            </a:pPr>
            <a:r>
              <a:rPr lang="en-GB" sz="1500" dirty="0">
                <a:latin typeface="Arial" panose="020B0604020202020204" pitchFamily="34" charset="0"/>
                <a:cs typeface="Arial" panose="020B0604020202020204" pitchFamily="34" charset="0"/>
              </a:rPr>
              <a:t>Mapping of locations or activities </a:t>
            </a:r>
            <a:r>
              <a:rPr lang="en-GB" dirty="0">
                <a:latin typeface="Arial" panose="020B0604020202020204" pitchFamily="34" charset="0"/>
                <a:cs typeface="Arial" panose="020B0604020202020204" pitchFamily="34" charset="0"/>
              </a:rPr>
              <a:t> </a:t>
            </a:r>
          </a:p>
        </p:txBody>
      </p:sp>
      <p:sp>
        <p:nvSpPr>
          <p:cNvPr id="63" name="TextBox 62">
            <a:extLst>
              <a:ext uri="{FF2B5EF4-FFF2-40B4-BE49-F238E27FC236}">
                <a16:creationId xmlns:a16="http://schemas.microsoft.com/office/drawing/2014/main" id="{CA4FA399-0916-4072-9CA2-F2CF5C0EE831}"/>
              </a:ext>
            </a:extLst>
          </p:cNvPr>
          <p:cNvSpPr txBox="1"/>
          <p:nvPr/>
        </p:nvSpPr>
        <p:spPr>
          <a:xfrm>
            <a:off x="252784" y="2045296"/>
            <a:ext cx="3000673" cy="784830"/>
          </a:xfrm>
          <a:prstGeom prst="rect">
            <a:avLst/>
          </a:prstGeom>
          <a:noFill/>
        </p:spPr>
        <p:txBody>
          <a:bodyPr wrap="square" lIns="91440" tIns="45720" rIns="91440" bIns="45720" rtlCol="0" anchor="t">
            <a:spAutoFit/>
          </a:bodyPr>
          <a:lstStyle/>
          <a:p>
            <a:r>
              <a:rPr lang="en-GB" sz="1500">
                <a:latin typeface="Arial" panose="020B0604020202020204" pitchFamily="34" charset="0"/>
                <a:cs typeface="Arial" panose="020B0604020202020204" pitchFamily="34" charset="0"/>
              </a:rPr>
              <a:t>This model is designed using a standard enterprise architecture methodology. </a:t>
            </a:r>
          </a:p>
        </p:txBody>
      </p:sp>
      <p:sp>
        <p:nvSpPr>
          <p:cNvPr id="59" name="Title 4">
            <a:extLst>
              <a:ext uri="{FF2B5EF4-FFF2-40B4-BE49-F238E27FC236}">
                <a16:creationId xmlns:a16="http://schemas.microsoft.com/office/drawing/2014/main" id="{21087102-F337-410D-942A-702D26BAB28D}"/>
              </a:ext>
            </a:extLst>
          </p:cNvPr>
          <p:cNvSpPr txBox="1">
            <a:spLocks/>
          </p:cNvSpPr>
          <p:nvPr/>
        </p:nvSpPr>
        <p:spPr bwMode="auto">
          <a:xfrm>
            <a:off x="2" y="342748"/>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1800" kern="0" dirty="0">
                <a:solidFill>
                  <a:srgbClr val="000000"/>
                </a:solidFill>
                <a:latin typeface="Arial"/>
                <a:cs typeface="Arial"/>
              </a:rPr>
              <a:t>The Defence Support Business Functional Model (BFM)</a:t>
            </a:r>
          </a:p>
        </p:txBody>
      </p:sp>
      <p:sp>
        <p:nvSpPr>
          <p:cNvPr id="60" name="TextBox 60">
            <a:extLst>
              <a:ext uri="{FF2B5EF4-FFF2-40B4-BE49-F238E27FC236}">
                <a16:creationId xmlns:a16="http://schemas.microsoft.com/office/drawing/2014/main" id="{269C87A3-CCE7-49D1-BBAF-70E6BB6C130C}"/>
              </a:ext>
            </a:extLst>
          </p:cNvPr>
          <p:cNvSpPr txBox="1"/>
          <p:nvPr/>
        </p:nvSpPr>
        <p:spPr>
          <a:xfrm>
            <a:off x="6359513" y="1140166"/>
            <a:ext cx="2579032"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effectLst/>
                <a:uLnTx/>
                <a:uFillTx/>
                <a:latin typeface="Arial" panose="020B0604020202020204" pitchFamily="34" charset="0"/>
                <a:cs typeface="Arial" panose="020B0604020202020204" pitchFamily="34" charset="0"/>
              </a:rPr>
              <a:t>Strategy</a:t>
            </a:r>
          </a:p>
        </p:txBody>
      </p:sp>
    </p:spTree>
    <p:extLst>
      <p:ext uri="{BB962C8B-B14F-4D97-AF65-F5344CB8AC3E}">
        <p14:creationId xmlns:p14="http://schemas.microsoft.com/office/powerpoint/2010/main" val="919713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8034E9-6E76-4FD3-9B71-8980B4EBDE08}"/>
              </a:ext>
            </a:extLst>
          </p:cNvPr>
          <p:cNvSpPr>
            <a:spLocks noGrp="1"/>
          </p:cNvSpPr>
          <p:nvPr>
            <p:ph type="body" sz="quarter" idx="12"/>
          </p:nvPr>
        </p:nvSpPr>
        <p:spPr>
          <a:xfrm>
            <a:off x="518160" y="1189061"/>
            <a:ext cx="11484000" cy="481600"/>
          </a:xfrm>
        </p:spPr>
        <p:txBody>
          <a:bodyPr vert="horz" lIns="91440" tIns="45720" rIns="91440" bIns="45720" rtlCol="0" anchor="t">
            <a:normAutofit/>
          </a:bodyPr>
          <a:lstStyle/>
          <a:p>
            <a:pPr marL="0" indent="0" algn="ctr">
              <a:buNone/>
            </a:pPr>
            <a:r>
              <a:rPr kumimoji="0" lang="en-GB" sz="1600" b="1" i="0" u="none" strike="noStrike" kern="1200" cap="none" spc="0" normalizeH="0" baseline="0" noProof="0">
                <a:ln>
                  <a:noFill/>
                </a:ln>
                <a:solidFill>
                  <a:srgbClr val="000000"/>
                </a:solidFill>
                <a:effectLst/>
                <a:uLnTx/>
                <a:uFillTx/>
                <a:latin typeface="Arial"/>
                <a:cs typeface="Arial"/>
              </a:rPr>
              <a:t>Showcasing some of the key Equipment Support business functions</a:t>
            </a:r>
            <a:endParaRPr lang="en-GB" sz="1600" b="1" i="0" u="none" strike="noStrike" kern="1200" cap="none" spc="0" normalizeH="0" baseline="0" noProof="0">
              <a:ln>
                <a:noFill/>
              </a:ln>
              <a:solidFill>
                <a:srgbClr val="000000"/>
              </a:solidFill>
              <a:effectLst/>
              <a:uLnTx/>
              <a:uFillTx/>
              <a:latin typeface="Arial"/>
              <a:cs typeface="Arial"/>
            </a:endParaRPr>
          </a:p>
          <a:p>
            <a:pPr marL="0" indent="0" algn="ctr">
              <a:buNone/>
            </a:pPr>
            <a:endParaRPr lang="en-GB" sz="1600" b="1">
              <a:solidFill>
                <a:srgbClr val="000000"/>
              </a:solidFill>
            </a:endParaRPr>
          </a:p>
        </p:txBody>
      </p:sp>
      <p:sp>
        <p:nvSpPr>
          <p:cNvPr id="4" name="Footer Placeholder 3">
            <a:extLst>
              <a:ext uri="{FF2B5EF4-FFF2-40B4-BE49-F238E27FC236}">
                <a16:creationId xmlns:a16="http://schemas.microsoft.com/office/drawing/2014/main" id="{291D6A32-9E97-4F22-9A41-88C808DCA139}"/>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Rectangle 4">
            <a:extLst>
              <a:ext uri="{FF2B5EF4-FFF2-40B4-BE49-F238E27FC236}">
                <a16:creationId xmlns:a16="http://schemas.microsoft.com/office/drawing/2014/main" id="{0FAF043B-98C8-4A8E-BB84-39028A1D3A06}"/>
              </a:ext>
            </a:extLst>
          </p:cNvPr>
          <p:cNvSpPr/>
          <p:nvPr/>
        </p:nvSpPr>
        <p:spPr>
          <a:xfrm>
            <a:off x="518160" y="1817114"/>
            <a:ext cx="11146664" cy="4299387"/>
          </a:xfrm>
          <a:prstGeom prst="rect">
            <a:avLst/>
          </a:prstGeom>
          <a:solidFill>
            <a:schemeClr val="bg1">
              <a:lumMod val="95000"/>
            </a:scheme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89148A5-2172-41BD-BAAE-1171EB25C222}"/>
              </a:ext>
            </a:extLst>
          </p:cNvPr>
          <p:cNvSpPr/>
          <p:nvPr/>
        </p:nvSpPr>
        <p:spPr>
          <a:xfrm>
            <a:off x="2161656" y="2345595"/>
            <a:ext cx="914400" cy="338328"/>
          </a:xfrm>
          <a:prstGeom prst="roundRect">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Strategy</a:t>
            </a:r>
          </a:p>
        </p:txBody>
      </p:sp>
      <p:sp>
        <p:nvSpPr>
          <p:cNvPr id="7" name="Rectangle: Rounded Corners 6">
            <a:extLst>
              <a:ext uri="{FF2B5EF4-FFF2-40B4-BE49-F238E27FC236}">
                <a16:creationId xmlns:a16="http://schemas.microsoft.com/office/drawing/2014/main" id="{61779660-3D22-4005-8F54-1A405168BC54}"/>
              </a:ext>
            </a:extLst>
          </p:cNvPr>
          <p:cNvSpPr/>
          <p:nvPr/>
        </p:nvSpPr>
        <p:spPr>
          <a:xfrm>
            <a:off x="3274401" y="2345595"/>
            <a:ext cx="914400" cy="338328"/>
          </a:xfrm>
          <a:prstGeom prst="roundRect">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Planning</a:t>
            </a:r>
          </a:p>
        </p:txBody>
      </p:sp>
      <p:sp>
        <p:nvSpPr>
          <p:cNvPr id="8" name="Rectangle: Rounded Corners 7">
            <a:extLst>
              <a:ext uri="{FF2B5EF4-FFF2-40B4-BE49-F238E27FC236}">
                <a16:creationId xmlns:a16="http://schemas.microsoft.com/office/drawing/2014/main" id="{67294571-247C-44A7-AB52-D0E5E2DF2C85}"/>
              </a:ext>
            </a:extLst>
          </p:cNvPr>
          <p:cNvSpPr/>
          <p:nvPr/>
        </p:nvSpPr>
        <p:spPr>
          <a:xfrm>
            <a:off x="4387146" y="2345595"/>
            <a:ext cx="1005840" cy="338328"/>
          </a:xfrm>
          <a:prstGeom prst="roundRect">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Bring into Service</a:t>
            </a:r>
          </a:p>
        </p:txBody>
      </p:sp>
      <p:sp>
        <p:nvSpPr>
          <p:cNvPr id="9" name="Rectangle: Rounded Corners 8">
            <a:extLst>
              <a:ext uri="{FF2B5EF4-FFF2-40B4-BE49-F238E27FC236}">
                <a16:creationId xmlns:a16="http://schemas.microsoft.com/office/drawing/2014/main" id="{CDA75CAB-F735-4BD9-B530-07E91BB7C87A}"/>
              </a:ext>
            </a:extLst>
          </p:cNvPr>
          <p:cNvSpPr/>
          <p:nvPr/>
        </p:nvSpPr>
        <p:spPr>
          <a:xfrm>
            <a:off x="6795516" y="2345595"/>
            <a:ext cx="914400" cy="338328"/>
          </a:xfrm>
          <a:prstGeom prst="roundRect">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Logistics</a:t>
            </a:r>
          </a:p>
        </p:txBody>
      </p:sp>
      <p:sp>
        <p:nvSpPr>
          <p:cNvPr id="10" name="Rectangle: Rounded Corners 9">
            <a:extLst>
              <a:ext uri="{FF2B5EF4-FFF2-40B4-BE49-F238E27FC236}">
                <a16:creationId xmlns:a16="http://schemas.microsoft.com/office/drawing/2014/main" id="{C452C4F6-4B5B-475C-B61C-7F6141667552}"/>
              </a:ext>
            </a:extLst>
          </p:cNvPr>
          <p:cNvSpPr/>
          <p:nvPr/>
        </p:nvSpPr>
        <p:spPr>
          <a:xfrm>
            <a:off x="9112447" y="2345595"/>
            <a:ext cx="914400" cy="338328"/>
          </a:xfrm>
          <a:prstGeom prst="roundRect">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Enabling</a:t>
            </a:r>
          </a:p>
        </p:txBody>
      </p:sp>
      <p:sp>
        <p:nvSpPr>
          <p:cNvPr id="11" name="Rectangle: Rounded Corners 10">
            <a:extLst>
              <a:ext uri="{FF2B5EF4-FFF2-40B4-BE49-F238E27FC236}">
                <a16:creationId xmlns:a16="http://schemas.microsoft.com/office/drawing/2014/main" id="{D9E197E1-DD67-4EE4-B569-2B134A461230}"/>
              </a:ext>
            </a:extLst>
          </p:cNvPr>
          <p:cNvSpPr/>
          <p:nvPr/>
        </p:nvSpPr>
        <p:spPr>
          <a:xfrm>
            <a:off x="7908261" y="2345176"/>
            <a:ext cx="1005840" cy="338328"/>
          </a:xfrm>
          <a:prstGeom prst="roundRect">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Other Business Capabilities</a:t>
            </a:r>
          </a:p>
        </p:txBody>
      </p:sp>
      <p:sp>
        <p:nvSpPr>
          <p:cNvPr id="12" name="Rectangle: Rounded Corners 11">
            <a:extLst>
              <a:ext uri="{FF2B5EF4-FFF2-40B4-BE49-F238E27FC236}">
                <a16:creationId xmlns:a16="http://schemas.microsoft.com/office/drawing/2014/main" id="{F62B956E-87DB-4F42-89B2-58C4652E9920}"/>
              </a:ext>
            </a:extLst>
          </p:cNvPr>
          <p:cNvSpPr/>
          <p:nvPr/>
        </p:nvSpPr>
        <p:spPr>
          <a:xfrm>
            <a:off x="5591331" y="2345595"/>
            <a:ext cx="1005840" cy="338328"/>
          </a:xfrm>
          <a:prstGeom prst="roundRect">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Equipment Support</a:t>
            </a:r>
          </a:p>
        </p:txBody>
      </p:sp>
      <p:sp>
        <p:nvSpPr>
          <p:cNvPr id="13" name="Rectangle: Rounded Corners 12">
            <a:extLst>
              <a:ext uri="{FF2B5EF4-FFF2-40B4-BE49-F238E27FC236}">
                <a16:creationId xmlns:a16="http://schemas.microsoft.com/office/drawing/2014/main" id="{0C2E69A5-2E15-412E-803A-6CA2ADD10BC7}"/>
              </a:ext>
            </a:extLst>
          </p:cNvPr>
          <p:cNvSpPr/>
          <p:nvPr/>
        </p:nvSpPr>
        <p:spPr>
          <a:xfrm>
            <a:off x="2161656" y="2901999"/>
            <a:ext cx="1005840" cy="338328"/>
          </a:xfrm>
          <a:prstGeom prst="roundRect">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Fleet Management</a:t>
            </a:r>
          </a:p>
        </p:txBody>
      </p:sp>
      <p:sp>
        <p:nvSpPr>
          <p:cNvPr id="14" name="Rectangle: Rounded Corners 13">
            <a:extLst>
              <a:ext uri="{FF2B5EF4-FFF2-40B4-BE49-F238E27FC236}">
                <a16:creationId xmlns:a16="http://schemas.microsoft.com/office/drawing/2014/main" id="{2F1A8245-4DDC-4641-9A91-3C9FC6D547B8}"/>
              </a:ext>
            </a:extLst>
          </p:cNvPr>
          <p:cNvSpPr/>
          <p:nvPr/>
        </p:nvSpPr>
        <p:spPr>
          <a:xfrm>
            <a:off x="3533834" y="2926722"/>
            <a:ext cx="1060018" cy="338328"/>
          </a:xfrm>
          <a:prstGeom prst="roundRect">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Recondition / Repair Requesting</a:t>
            </a:r>
          </a:p>
        </p:txBody>
      </p:sp>
      <p:sp>
        <p:nvSpPr>
          <p:cNvPr id="15" name="Rectangle: Rounded Corners 14">
            <a:extLst>
              <a:ext uri="{FF2B5EF4-FFF2-40B4-BE49-F238E27FC236}">
                <a16:creationId xmlns:a16="http://schemas.microsoft.com/office/drawing/2014/main" id="{912C65C0-029F-4EA8-8013-92DF809E7EC6}"/>
              </a:ext>
            </a:extLst>
          </p:cNvPr>
          <p:cNvSpPr/>
          <p:nvPr/>
        </p:nvSpPr>
        <p:spPr>
          <a:xfrm>
            <a:off x="6305734" y="2926722"/>
            <a:ext cx="1005840" cy="338328"/>
          </a:xfrm>
          <a:prstGeom prst="roundRect">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Obsolescence</a:t>
            </a:r>
          </a:p>
        </p:txBody>
      </p:sp>
      <p:sp>
        <p:nvSpPr>
          <p:cNvPr id="16" name="Rectangle: Rounded Corners 15">
            <a:extLst>
              <a:ext uri="{FF2B5EF4-FFF2-40B4-BE49-F238E27FC236}">
                <a16:creationId xmlns:a16="http://schemas.microsoft.com/office/drawing/2014/main" id="{6C04F671-012C-4098-9E2C-F595AE6675F7}"/>
              </a:ext>
            </a:extLst>
          </p:cNvPr>
          <p:cNvSpPr/>
          <p:nvPr/>
        </p:nvSpPr>
        <p:spPr>
          <a:xfrm>
            <a:off x="7664595" y="2926722"/>
            <a:ext cx="1005840" cy="338328"/>
          </a:xfrm>
          <a:prstGeom prst="roundRect">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Asset Management</a:t>
            </a:r>
          </a:p>
        </p:txBody>
      </p:sp>
      <p:sp>
        <p:nvSpPr>
          <p:cNvPr id="17" name="Rectangle: Rounded Corners 16">
            <a:extLst>
              <a:ext uri="{FF2B5EF4-FFF2-40B4-BE49-F238E27FC236}">
                <a16:creationId xmlns:a16="http://schemas.microsoft.com/office/drawing/2014/main" id="{4F06CD35-6412-4B5E-A2B8-C9377D1D16B3}"/>
              </a:ext>
            </a:extLst>
          </p:cNvPr>
          <p:cNvSpPr/>
          <p:nvPr/>
        </p:nvSpPr>
        <p:spPr>
          <a:xfrm>
            <a:off x="9023457" y="2926722"/>
            <a:ext cx="1005840" cy="338328"/>
          </a:xfrm>
          <a:prstGeom prst="roundRect">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Technical Information</a:t>
            </a:r>
          </a:p>
        </p:txBody>
      </p:sp>
      <p:sp>
        <p:nvSpPr>
          <p:cNvPr id="18" name="Rectangle: Rounded Corners 17">
            <a:extLst>
              <a:ext uri="{FF2B5EF4-FFF2-40B4-BE49-F238E27FC236}">
                <a16:creationId xmlns:a16="http://schemas.microsoft.com/office/drawing/2014/main" id="{E1706779-EFD4-41B8-AC95-29213475DDAA}"/>
              </a:ext>
            </a:extLst>
          </p:cNvPr>
          <p:cNvSpPr/>
          <p:nvPr/>
        </p:nvSpPr>
        <p:spPr>
          <a:xfrm>
            <a:off x="4946873" y="2926722"/>
            <a:ext cx="1005840" cy="338328"/>
          </a:xfrm>
          <a:prstGeom prst="roundRect">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Maintenance &amp; Repair</a:t>
            </a:r>
          </a:p>
        </p:txBody>
      </p:sp>
      <p:sp>
        <p:nvSpPr>
          <p:cNvPr id="19" name="Rectangle: Rounded Corners 18">
            <a:extLst>
              <a:ext uri="{FF2B5EF4-FFF2-40B4-BE49-F238E27FC236}">
                <a16:creationId xmlns:a16="http://schemas.microsoft.com/office/drawing/2014/main" id="{E2C6D12C-8D0A-4AA2-A6A7-0EDA04EFA8C9}"/>
              </a:ext>
            </a:extLst>
          </p:cNvPr>
          <p:cNvSpPr/>
          <p:nvPr/>
        </p:nvSpPr>
        <p:spPr>
          <a:xfrm>
            <a:off x="2160290" y="3498120"/>
            <a:ext cx="1377696" cy="338328"/>
          </a:xfrm>
          <a:prstGeom prst="roundRect">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Maintenance Capability Management</a:t>
            </a:r>
          </a:p>
        </p:txBody>
      </p:sp>
      <p:sp>
        <p:nvSpPr>
          <p:cNvPr id="20" name="Rectangle: Rounded Corners 19">
            <a:extLst>
              <a:ext uri="{FF2B5EF4-FFF2-40B4-BE49-F238E27FC236}">
                <a16:creationId xmlns:a16="http://schemas.microsoft.com/office/drawing/2014/main" id="{1DA44E8E-C6CB-4100-AA2B-48700B0BC63F}"/>
              </a:ext>
            </a:extLst>
          </p:cNvPr>
          <p:cNvSpPr/>
          <p:nvPr/>
        </p:nvSpPr>
        <p:spPr>
          <a:xfrm>
            <a:off x="3779391" y="3498120"/>
            <a:ext cx="1377696" cy="338328"/>
          </a:xfrm>
          <a:prstGeom prst="roundRect">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mn-cs"/>
              </a:rPr>
              <a:t>Maintenance</a:t>
            </a:r>
            <a:endParaRPr kumimoji="0" lang="en-GB" sz="1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21F1EC85-A14B-4548-B9D1-2C4A444991BC}"/>
              </a:ext>
            </a:extLst>
          </p:cNvPr>
          <p:cNvSpPr/>
          <p:nvPr/>
        </p:nvSpPr>
        <p:spPr>
          <a:xfrm>
            <a:off x="7025897" y="3498120"/>
            <a:ext cx="1377696" cy="338328"/>
          </a:xfrm>
          <a:prstGeom prst="roundRect">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Fault / Incident Management</a:t>
            </a:r>
          </a:p>
        </p:txBody>
      </p:sp>
      <p:sp>
        <p:nvSpPr>
          <p:cNvPr id="22" name="Rectangle: Rounded Corners 21">
            <a:extLst>
              <a:ext uri="{FF2B5EF4-FFF2-40B4-BE49-F238E27FC236}">
                <a16:creationId xmlns:a16="http://schemas.microsoft.com/office/drawing/2014/main" id="{8A748644-33DF-4642-AD02-914D8A8D840C}"/>
              </a:ext>
            </a:extLst>
          </p:cNvPr>
          <p:cNvSpPr/>
          <p:nvPr/>
        </p:nvSpPr>
        <p:spPr>
          <a:xfrm>
            <a:off x="8649151" y="3497701"/>
            <a:ext cx="1377696" cy="338328"/>
          </a:xfrm>
          <a:prstGeom prst="roundRect">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Maintenance Facilities Management</a:t>
            </a:r>
          </a:p>
        </p:txBody>
      </p:sp>
      <p:sp>
        <p:nvSpPr>
          <p:cNvPr id="23" name="Rectangle: Rounded Corners 22">
            <a:extLst>
              <a:ext uri="{FF2B5EF4-FFF2-40B4-BE49-F238E27FC236}">
                <a16:creationId xmlns:a16="http://schemas.microsoft.com/office/drawing/2014/main" id="{97CD1664-4BEE-4842-BF9B-9C36879B3D1A}"/>
              </a:ext>
            </a:extLst>
          </p:cNvPr>
          <p:cNvSpPr/>
          <p:nvPr/>
        </p:nvSpPr>
        <p:spPr>
          <a:xfrm>
            <a:off x="5402644" y="3498120"/>
            <a:ext cx="1377696" cy="338328"/>
          </a:xfrm>
          <a:prstGeom prst="roundRect">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Maintenance Management</a:t>
            </a:r>
          </a:p>
        </p:txBody>
      </p:sp>
      <p:sp>
        <p:nvSpPr>
          <p:cNvPr id="24" name="Rectangle: Rounded Corners 23">
            <a:extLst>
              <a:ext uri="{FF2B5EF4-FFF2-40B4-BE49-F238E27FC236}">
                <a16:creationId xmlns:a16="http://schemas.microsoft.com/office/drawing/2014/main" id="{20483486-D3CF-4E66-BEA4-24CBF65E8F50}"/>
              </a:ext>
            </a:extLst>
          </p:cNvPr>
          <p:cNvSpPr/>
          <p:nvPr/>
        </p:nvSpPr>
        <p:spPr>
          <a:xfrm>
            <a:off x="2160290" y="4073715"/>
            <a:ext cx="1645920" cy="338328"/>
          </a:xfrm>
          <a:prstGeom prst="roundRect">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prstClr val="black"/>
                </a:solidFill>
                <a:effectLst/>
                <a:uLnTx/>
                <a:uFillTx/>
                <a:latin typeface="Calibri" panose="020F0502020204030204"/>
                <a:ea typeface="+mn-ea"/>
                <a:cs typeface="+mn-cs"/>
              </a:rPr>
              <a:t>Maintenance Allocation</a:t>
            </a:r>
          </a:p>
        </p:txBody>
      </p:sp>
      <p:sp>
        <p:nvSpPr>
          <p:cNvPr id="25" name="Rectangle: Rounded Corners 24">
            <a:extLst>
              <a:ext uri="{FF2B5EF4-FFF2-40B4-BE49-F238E27FC236}">
                <a16:creationId xmlns:a16="http://schemas.microsoft.com/office/drawing/2014/main" id="{1A5D38FA-5E8F-4791-8911-50C81054D143}"/>
              </a:ext>
            </a:extLst>
          </p:cNvPr>
          <p:cNvSpPr/>
          <p:nvPr/>
        </p:nvSpPr>
        <p:spPr>
          <a:xfrm>
            <a:off x="2160290" y="4504597"/>
            <a:ext cx="1645920" cy="338328"/>
          </a:xfrm>
          <a:prstGeom prst="roundRect">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prstClr val="black"/>
                </a:solidFill>
                <a:effectLst/>
                <a:uLnTx/>
                <a:uFillTx/>
                <a:latin typeface="Calibri" panose="020F0502020204030204"/>
                <a:ea typeface="+mn-ea"/>
                <a:cs typeface="+mn-cs"/>
              </a:rPr>
              <a:t>Maintenance Scheduling</a:t>
            </a:r>
          </a:p>
        </p:txBody>
      </p:sp>
      <p:sp>
        <p:nvSpPr>
          <p:cNvPr id="26" name="Rectangle: Rounded Corners 25">
            <a:extLst>
              <a:ext uri="{FF2B5EF4-FFF2-40B4-BE49-F238E27FC236}">
                <a16:creationId xmlns:a16="http://schemas.microsoft.com/office/drawing/2014/main" id="{D97B8BE1-5408-4C48-8762-EBA8D616801D}"/>
              </a:ext>
            </a:extLst>
          </p:cNvPr>
          <p:cNvSpPr/>
          <p:nvPr/>
        </p:nvSpPr>
        <p:spPr>
          <a:xfrm>
            <a:off x="2160290" y="4935479"/>
            <a:ext cx="1645920" cy="338328"/>
          </a:xfrm>
          <a:prstGeom prst="roundRect">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prstClr val="black"/>
                </a:solidFill>
                <a:effectLst/>
                <a:uLnTx/>
                <a:uFillTx/>
                <a:latin typeface="Calibri" panose="020F0502020204030204"/>
                <a:ea typeface="+mn-ea"/>
                <a:cs typeface="+mn-cs"/>
              </a:rPr>
              <a:t>Maintenance Assets Identification</a:t>
            </a:r>
          </a:p>
        </p:txBody>
      </p:sp>
      <p:sp>
        <p:nvSpPr>
          <p:cNvPr id="27" name="Rectangle: Rounded Corners 26">
            <a:extLst>
              <a:ext uri="{FF2B5EF4-FFF2-40B4-BE49-F238E27FC236}">
                <a16:creationId xmlns:a16="http://schemas.microsoft.com/office/drawing/2014/main" id="{AD6C94BF-154D-4DEF-930D-3F14034F5FA5}"/>
              </a:ext>
            </a:extLst>
          </p:cNvPr>
          <p:cNvSpPr/>
          <p:nvPr/>
        </p:nvSpPr>
        <p:spPr>
          <a:xfrm>
            <a:off x="2160290" y="5366362"/>
            <a:ext cx="1645920" cy="338328"/>
          </a:xfrm>
          <a:prstGeom prst="roundRect">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prstClr val="black"/>
                </a:solidFill>
                <a:effectLst/>
                <a:uLnTx/>
                <a:uFillTx/>
                <a:latin typeface="Calibri" panose="020F0502020204030204"/>
                <a:ea typeface="+mn-ea"/>
                <a:cs typeface="+mn-cs"/>
              </a:rPr>
              <a:t>Maintenance Scoping</a:t>
            </a:r>
          </a:p>
        </p:txBody>
      </p:sp>
      <p:sp>
        <p:nvSpPr>
          <p:cNvPr id="28" name="Rectangle: Rounded Corners 27">
            <a:extLst>
              <a:ext uri="{FF2B5EF4-FFF2-40B4-BE49-F238E27FC236}">
                <a16:creationId xmlns:a16="http://schemas.microsoft.com/office/drawing/2014/main" id="{76DB94A5-45C0-44E0-BE1B-A4F2E1CC6D23}"/>
              </a:ext>
            </a:extLst>
          </p:cNvPr>
          <p:cNvSpPr/>
          <p:nvPr/>
        </p:nvSpPr>
        <p:spPr>
          <a:xfrm>
            <a:off x="4048258" y="4073715"/>
            <a:ext cx="1645920" cy="338328"/>
          </a:xfrm>
          <a:prstGeom prst="roundRect">
            <a:avLst>
              <a:gd name="adj" fmla="val 8334"/>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prstClr val="black"/>
                </a:solidFill>
                <a:effectLst/>
                <a:uLnTx/>
                <a:uFillTx/>
                <a:latin typeface="Calibri" panose="020F0502020204030204"/>
                <a:ea typeface="+mn-ea"/>
                <a:cs typeface="+mn-cs"/>
              </a:rPr>
              <a:t>Technical Options Identification &amp; Assessment</a:t>
            </a:r>
          </a:p>
        </p:txBody>
      </p:sp>
      <p:sp>
        <p:nvSpPr>
          <p:cNvPr id="29" name="Rectangle: Rounded Corners 28">
            <a:extLst>
              <a:ext uri="{FF2B5EF4-FFF2-40B4-BE49-F238E27FC236}">
                <a16:creationId xmlns:a16="http://schemas.microsoft.com/office/drawing/2014/main" id="{9F0D0B8B-2142-4464-805C-C635B2FDCC24}"/>
              </a:ext>
            </a:extLst>
          </p:cNvPr>
          <p:cNvSpPr/>
          <p:nvPr/>
        </p:nvSpPr>
        <p:spPr>
          <a:xfrm>
            <a:off x="4048258" y="4504597"/>
            <a:ext cx="1645920" cy="338328"/>
          </a:xfrm>
          <a:prstGeom prst="roundRect">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prstClr val="black"/>
                </a:solidFill>
                <a:effectLst/>
                <a:uLnTx/>
                <a:uFillTx/>
                <a:latin typeface="Calibri" panose="020F0502020204030204"/>
                <a:ea typeface="+mn-ea"/>
                <a:cs typeface="+mn-cs"/>
              </a:rPr>
              <a:t>Maintenance Resourcing</a:t>
            </a:r>
          </a:p>
        </p:txBody>
      </p:sp>
      <p:sp>
        <p:nvSpPr>
          <p:cNvPr id="30" name="Rectangle: Rounded Corners 29">
            <a:extLst>
              <a:ext uri="{FF2B5EF4-FFF2-40B4-BE49-F238E27FC236}">
                <a16:creationId xmlns:a16="http://schemas.microsoft.com/office/drawing/2014/main" id="{4C36DB86-9922-46B4-BFA8-54562BC4FC9F}"/>
              </a:ext>
            </a:extLst>
          </p:cNvPr>
          <p:cNvSpPr/>
          <p:nvPr/>
        </p:nvSpPr>
        <p:spPr>
          <a:xfrm>
            <a:off x="4048258" y="4938469"/>
            <a:ext cx="1645920" cy="338328"/>
          </a:xfrm>
          <a:prstGeom prst="roundRect">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prstClr val="black"/>
                </a:solidFill>
                <a:effectLst/>
                <a:uLnTx/>
                <a:uFillTx/>
                <a:latin typeface="Calibri" panose="020F0502020204030204"/>
                <a:ea typeface="+mn-ea"/>
                <a:cs typeface="+mn-cs"/>
              </a:rPr>
              <a:t>Maintenance Management Monitoring</a:t>
            </a:r>
          </a:p>
        </p:txBody>
      </p:sp>
      <p:sp>
        <p:nvSpPr>
          <p:cNvPr id="31" name="Rectangle: Rounded Corners 30">
            <a:extLst>
              <a:ext uri="{FF2B5EF4-FFF2-40B4-BE49-F238E27FC236}">
                <a16:creationId xmlns:a16="http://schemas.microsoft.com/office/drawing/2014/main" id="{8E1A2820-D48B-4431-B263-CB7741418887}"/>
              </a:ext>
            </a:extLst>
          </p:cNvPr>
          <p:cNvSpPr/>
          <p:nvPr/>
        </p:nvSpPr>
        <p:spPr>
          <a:xfrm>
            <a:off x="6497824" y="4073715"/>
            <a:ext cx="1645920" cy="338328"/>
          </a:xfrm>
          <a:prstGeom prst="roundRect">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prstClr val="black"/>
                </a:solidFill>
                <a:effectLst/>
                <a:uLnTx/>
                <a:uFillTx/>
                <a:latin typeface="Calibri" panose="020F0502020204030204"/>
                <a:ea typeface="+mn-ea"/>
                <a:cs typeface="+mn-cs"/>
              </a:rPr>
              <a:t>Maintenance Execution</a:t>
            </a:r>
          </a:p>
        </p:txBody>
      </p:sp>
      <p:sp>
        <p:nvSpPr>
          <p:cNvPr id="32" name="Rectangle: Rounded Corners 31">
            <a:extLst>
              <a:ext uri="{FF2B5EF4-FFF2-40B4-BE49-F238E27FC236}">
                <a16:creationId xmlns:a16="http://schemas.microsoft.com/office/drawing/2014/main" id="{8A5BEDBA-D2BA-490F-AAF8-7EAA68B5DF3E}"/>
              </a:ext>
            </a:extLst>
          </p:cNvPr>
          <p:cNvSpPr/>
          <p:nvPr/>
        </p:nvSpPr>
        <p:spPr>
          <a:xfrm>
            <a:off x="6497824" y="4504597"/>
            <a:ext cx="1645920" cy="338328"/>
          </a:xfrm>
          <a:prstGeom prst="roundRect">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prstClr val="black"/>
                </a:solidFill>
                <a:effectLst/>
                <a:uLnTx/>
                <a:uFillTx/>
                <a:latin typeface="Calibri" panose="020F0502020204030204"/>
                <a:ea typeface="+mn-ea"/>
                <a:cs typeface="+mn-cs"/>
              </a:rPr>
              <a:t>Maintenance Activity Reporting</a:t>
            </a:r>
          </a:p>
        </p:txBody>
      </p:sp>
      <p:sp>
        <p:nvSpPr>
          <p:cNvPr id="33" name="Rectangle: Rounded Corners 32">
            <a:extLst>
              <a:ext uri="{FF2B5EF4-FFF2-40B4-BE49-F238E27FC236}">
                <a16:creationId xmlns:a16="http://schemas.microsoft.com/office/drawing/2014/main" id="{1DE80D34-7E6B-4F4B-9D3F-8CD5A4BC75C4}"/>
              </a:ext>
            </a:extLst>
          </p:cNvPr>
          <p:cNvSpPr/>
          <p:nvPr/>
        </p:nvSpPr>
        <p:spPr>
          <a:xfrm>
            <a:off x="6497824" y="4935479"/>
            <a:ext cx="1645920" cy="338328"/>
          </a:xfrm>
          <a:prstGeom prst="roundRect">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prstClr val="black"/>
                </a:solidFill>
                <a:effectLst/>
                <a:uLnTx/>
                <a:uFillTx/>
                <a:latin typeface="Calibri" panose="020F0502020204030204"/>
                <a:ea typeface="+mn-ea"/>
                <a:cs typeface="+mn-cs"/>
              </a:rPr>
              <a:t>Inspection &amp; Testing</a:t>
            </a:r>
          </a:p>
        </p:txBody>
      </p:sp>
      <p:sp>
        <p:nvSpPr>
          <p:cNvPr id="34" name="Rectangle: Rounded Corners 33">
            <a:extLst>
              <a:ext uri="{FF2B5EF4-FFF2-40B4-BE49-F238E27FC236}">
                <a16:creationId xmlns:a16="http://schemas.microsoft.com/office/drawing/2014/main" id="{5804F9F2-4302-4096-AD27-EA4552D39D5C}"/>
              </a:ext>
            </a:extLst>
          </p:cNvPr>
          <p:cNvSpPr/>
          <p:nvPr/>
        </p:nvSpPr>
        <p:spPr>
          <a:xfrm>
            <a:off x="6497824" y="5366362"/>
            <a:ext cx="1645920" cy="338328"/>
          </a:xfrm>
          <a:prstGeom prst="roundRect">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prstClr val="black"/>
                </a:solidFill>
                <a:effectLst/>
                <a:uLnTx/>
                <a:uFillTx/>
                <a:latin typeface="Calibri" panose="020F0502020204030204"/>
                <a:ea typeface="+mn-ea"/>
                <a:cs typeface="+mn-cs"/>
              </a:rPr>
              <a:t>Maintenance Task Quality Assurance</a:t>
            </a:r>
          </a:p>
        </p:txBody>
      </p:sp>
      <p:sp>
        <p:nvSpPr>
          <p:cNvPr id="35" name="Rectangle: Rounded Corners 34">
            <a:extLst>
              <a:ext uri="{FF2B5EF4-FFF2-40B4-BE49-F238E27FC236}">
                <a16:creationId xmlns:a16="http://schemas.microsoft.com/office/drawing/2014/main" id="{F8AA020B-E928-42EA-B26D-073BD790E617}"/>
              </a:ext>
            </a:extLst>
          </p:cNvPr>
          <p:cNvSpPr/>
          <p:nvPr/>
        </p:nvSpPr>
        <p:spPr>
          <a:xfrm>
            <a:off x="8385792" y="4073715"/>
            <a:ext cx="1645920" cy="338328"/>
          </a:xfrm>
          <a:prstGeom prst="roundRect">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prstClr val="black"/>
                </a:solidFill>
                <a:effectLst/>
                <a:uLnTx/>
                <a:uFillTx/>
                <a:latin typeface="Calibri" panose="020F0502020204030204"/>
                <a:ea typeface="+mn-ea"/>
                <a:cs typeface="+mn-cs"/>
              </a:rPr>
              <a:t>Maintenance Task Closure</a:t>
            </a:r>
          </a:p>
        </p:txBody>
      </p:sp>
      <p:sp>
        <p:nvSpPr>
          <p:cNvPr id="36" name="Rectangle: Rounded Corners 35">
            <a:extLst>
              <a:ext uri="{FF2B5EF4-FFF2-40B4-BE49-F238E27FC236}">
                <a16:creationId xmlns:a16="http://schemas.microsoft.com/office/drawing/2014/main" id="{D01AA9E9-955F-493F-9A8D-19E8292BF9B8}"/>
              </a:ext>
            </a:extLst>
          </p:cNvPr>
          <p:cNvSpPr/>
          <p:nvPr/>
        </p:nvSpPr>
        <p:spPr>
          <a:xfrm>
            <a:off x="8385792" y="4504597"/>
            <a:ext cx="1645920" cy="338328"/>
          </a:xfrm>
          <a:prstGeom prst="roundRect">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prstClr val="black"/>
                </a:solidFill>
                <a:effectLst/>
                <a:uLnTx/>
                <a:uFillTx/>
                <a:latin typeface="Calibri" panose="020F0502020204030204"/>
                <a:ea typeface="+mn-ea"/>
                <a:cs typeface="+mn-cs"/>
              </a:rPr>
              <a:t>Maintenance Exceptions Management</a:t>
            </a:r>
          </a:p>
        </p:txBody>
      </p:sp>
      <p:sp>
        <p:nvSpPr>
          <p:cNvPr id="37" name="Rectangle: Rounded Corners 36">
            <a:extLst>
              <a:ext uri="{FF2B5EF4-FFF2-40B4-BE49-F238E27FC236}">
                <a16:creationId xmlns:a16="http://schemas.microsoft.com/office/drawing/2014/main" id="{B7B6C9EC-0EA2-4358-A0C0-AC828B9A9843}"/>
              </a:ext>
            </a:extLst>
          </p:cNvPr>
          <p:cNvSpPr/>
          <p:nvPr/>
        </p:nvSpPr>
        <p:spPr>
          <a:xfrm>
            <a:off x="8385792" y="4938469"/>
            <a:ext cx="1645920" cy="338328"/>
          </a:xfrm>
          <a:prstGeom prst="roundRect">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solidFill>
                  <a:prstClr val="black"/>
                </a:solidFill>
                <a:effectLst/>
                <a:uLnTx/>
                <a:uFillTx/>
                <a:latin typeface="Calibri" panose="020F0502020204030204"/>
                <a:ea typeface="+mn-ea"/>
                <a:cs typeface="+mn-cs"/>
              </a:rPr>
              <a:t>Maintenance Task Execution Monitoring</a:t>
            </a:r>
          </a:p>
        </p:txBody>
      </p:sp>
      <p:sp>
        <p:nvSpPr>
          <p:cNvPr id="38" name="Right Brace 37">
            <a:extLst>
              <a:ext uri="{FF2B5EF4-FFF2-40B4-BE49-F238E27FC236}">
                <a16:creationId xmlns:a16="http://schemas.microsoft.com/office/drawing/2014/main" id="{B7F4BF21-6893-4419-8A4E-3B0B74E646AB}"/>
              </a:ext>
            </a:extLst>
          </p:cNvPr>
          <p:cNvSpPr/>
          <p:nvPr/>
        </p:nvSpPr>
        <p:spPr>
          <a:xfrm rot="16200000">
            <a:off x="5956978" y="-1136650"/>
            <a:ext cx="278044" cy="7945980"/>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ight Brace 38">
            <a:extLst>
              <a:ext uri="{FF2B5EF4-FFF2-40B4-BE49-F238E27FC236}">
                <a16:creationId xmlns:a16="http://schemas.microsoft.com/office/drawing/2014/main" id="{519362FB-6C57-4105-89CD-6152E9D71ECD}"/>
              </a:ext>
            </a:extLst>
          </p:cNvPr>
          <p:cNvSpPr/>
          <p:nvPr/>
        </p:nvSpPr>
        <p:spPr>
          <a:xfrm rot="16200000">
            <a:off x="5956979" y="-557738"/>
            <a:ext cx="278044" cy="7945980"/>
          </a:xfrm>
          <a:prstGeom prst="rightBrace">
            <a:avLst>
              <a:gd name="adj1" fmla="val 8333"/>
              <a:gd name="adj2" fmla="val 42799"/>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ight Brace 39">
            <a:extLst>
              <a:ext uri="{FF2B5EF4-FFF2-40B4-BE49-F238E27FC236}">
                <a16:creationId xmlns:a16="http://schemas.microsoft.com/office/drawing/2014/main" id="{4CCFD703-2C1B-4B77-A9F2-F739842BAD59}"/>
              </a:ext>
            </a:extLst>
          </p:cNvPr>
          <p:cNvSpPr/>
          <p:nvPr/>
        </p:nvSpPr>
        <p:spPr>
          <a:xfrm rot="16200000">
            <a:off x="3787250" y="2177972"/>
            <a:ext cx="278044" cy="3606518"/>
          </a:xfrm>
          <a:prstGeom prst="rightBrace">
            <a:avLst>
              <a:gd name="adj1" fmla="val 8333"/>
              <a:gd name="adj2" fmla="val 65411"/>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ight Brace 40">
            <a:extLst>
              <a:ext uri="{FF2B5EF4-FFF2-40B4-BE49-F238E27FC236}">
                <a16:creationId xmlns:a16="http://schemas.microsoft.com/office/drawing/2014/main" id="{CF60FC75-0461-4741-902B-39179A7DE8D4}"/>
              </a:ext>
            </a:extLst>
          </p:cNvPr>
          <p:cNvSpPr/>
          <p:nvPr/>
        </p:nvSpPr>
        <p:spPr>
          <a:xfrm rot="16200000">
            <a:off x="8126710" y="2177973"/>
            <a:ext cx="278044" cy="3606515"/>
          </a:xfrm>
          <a:prstGeom prst="rightBrace">
            <a:avLst>
              <a:gd name="adj1" fmla="val 8333"/>
              <a:gd name="adj2" fmla="val 4890"/>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13E1AF45-7B40-422F-AD5E-9563DAA11958}"/>
              </a:ext>
            </a:extLst>
          </p:cNvPr>
          <p:cNvSpPr/>
          <p:nvPr/>
        </p:nvSpPr>
        <p:spPr>
          <a:xfrm>
            <a:off x="8950943" y="2803654"/>
            <a:ext cx="1116244" cy="56693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itle 4">
            <a:extLst>
              <a:ext uri="{FF2B5EF4-FFF2-40B4-BE49-F238E27FC236}">
                <a16:creationId xmlns:a16="http://schemas.microsoft.com/office/drawing/2014/main" id="{470BE01C-54D6-4867-8046-24DC339ADBEC}"/>
              </a:ext>
            </a:extLst>
          </p:cNvPr>
          <p:cNvSpPr txBox="1">
            <a:spLocks/>
          </p:cNvSpPr>
          <p:nvPr/>
        </p:nvSpPr>
        <p:spPr bwMode="auto">
          <a:xfrm>
            <a:off x="2" y="342748"/>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1800" kern="0">
                <a:solidFill>
                  <a:srgbClr val="000000"/>
                </a:solidFill>
                <a:latin typeface="Arial"/>
                <a:cs typeface="Arial"/>
              </a:rPr>
              <a:t>Contextualising a recent Demonstration of Feasibility</a:t>
            </a:r>
          </a:p>
        </p:txBody>
      </p:sp>
    </p:spTree>
    <p:extLst>
      <p:ext uri="{BB962C8B-B14F-4D97-AF65-F5344CB8AC3E}">
        <p14:creationId xmlns:p14="http://schemas.microsoft.com/office/powerpoint/2010/main" val="3689238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DEA845-A1AE-44EA-8B2C-45F20FF00BA9}"/>
              </a:ext>
            </a:extLst>
          </p:cNvPr>
          <p:cNvSpPr>
            <a:spLocks noGrp="1"/>
          </p:cNvSpPr>
          <p:nvPr>
            <p:ph type="ftr" sz="quarter" idx="14"/>
          </p:nvPr>
        </p:nvSpPr>
        <p:spPr>
          <a:xfrm>
            <a:off x="4406537" y="6625842"/>
            <a:ext cx="4220179" cy="183593"/>
          </a:xfrm>
        </p:spPr>
        <p:txBody>
          <a:bodyPr/>
          <a:lstStyle/>
          <a:p>
            <a:pPr defTabSz="742950">
              <a:defRPr/>
            </a:pPr>
            <a:r>
              <a:rPr lang="en-GB">
                <a:solidFill>
                  <a:srgbClr val="333F47"/>
                </a:solidFill>
                <a:latin typeface="Arial" panose="020B0604020202020204" pitchFamily="34" charset="0"/>
                <a:cs typeface="Arial" panose="020B0604020202020204" pitchFamily="34" charset="0"/>
              </a:rPr>
              <a:t>Official</a:t>
            </a:r>
          </a:p>
        </p:txBody>
      </p:sp>
      <p:sp>
        <p:nvSpPr>
          <p:cNvPr id="5" name="Slide Number Placeholder 4">
            <a:extLst>
              <a:ext uri="{FF2B5EF4-FFF2-40B4-BE49-F238E27FC236}">
                <a16:creationId xmlns:a16="http://schemas.microsoft.com/office/drawing/2014/main" id="{DAEFB6CC-3D7D-41FB-9B88-F6E4712A52FC}"/>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latin typeface="Arial" panose="020B0604020202020204" pitchFamily="34" charset="0"/>
                <a:cs typeface="Arial" panose="020B0604020202020204" pitchFamily="34" charset="0"/>
              </a:rPr>
              <a:pPr defTabSz="742950">
                <a:defRPr/>
              </a:pPr>
              <a:t>25</a:t>
            </a:fld>
            <a:endParaRPr lang="en-GB">
              <a:solidFill>
                <a:prstClr val="black">
                  <a:tint val="75000"/>
                </a:prstClr>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2EA5CC97-E434-49FA-AEAC-F139D374D556}"/>
              </a:ext>
            </a:extLst>
          </p:cNvPr>
          <p:cNvSpPr/>
          <p:nvPr/>
        </p:nvSpPr>
        <p:spPr>
          <a:xfrm>
            <a:off x="353502" y="1587908"/>
            <a:ext cx="11484996" cy="4652948"/>
          </a:xfrm>
          <a:prstGeom prst="rect">
            <a:avLst/>
          </a:prstGeom>
          <a:solidFill>
            <a:schemeClr val="bg1">
              <a:lumMod val="85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sz="1100" kern="0">
              <a:solidFill>
                <a:prstClr val="white"/>
              </a:solidFill>
              <a:latin typeface="Arial" panose="020B0604020202020204" pitchFamily="34" charset="0"/>
              <a:cs typeface="Arial" panose="020B0604020202020204" pitchFamily="34" charset="0"/>
            </a:endParaRPr>
          </a:p>
        </p:txBody>
      </p:sp>
      <p:sp>
        <p:nvSpPr>
          <p:cNvPr id="21" name="TextBox 60">
            <a:extLst>
              <a:ext uri="{FF2B5EF4-FFF2-40B4-BE49-F238E27FC236}">
                <a16:creationId xmlns:a16="http://schemas.microsoft.com/office/drawing/2014/main" id="{1DDF9666-AE20-4654-B178-EFF823401AD7}"/>
              </a:ext>
            </a:extLst>
          </p:cNvPr>
          <p:cNvSpPr txBox="1"/>
          <p:nvPr/>
        </p:nvSpPr>
        <p:spPr>
          <a:xfrm>
            <a:off x="4248114" y="1662496"/>
            <a:ext cx="3598785"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a:latin typeface="Arial" panose="020B0604020202020204" pitchFamily="34" charset="0"/>
                <a:cs typeface="Arial" panose="020B0604020202020204" pitchFamily="34" charset="0"/>
              </a:rPr>
              <a:t>Equipment Support </a:t>
            </a:r>
            <a:endParaRPr kumimoji="0" lang="en-GB" sz="1400" b="1"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1E44B74D-7EAB-4610-BE46-B6634F39C9F1}"/>
              </a:ext>
            </a:extLst>
          </p:cNvPr>
          <p:cNvSpPr>
            <a:spLocks/>
          </p:cNvSpPr>
          <p:nvPr/>
        </p:nvSpPr>
        <p:spPr>
          <a:xfrm>
            <a:off x="570400" y="2037004"/>
            <a:ext cx="3347726" cy="1718604"/>
          </a:xfrm>
          <a:prstGeom prst="roundRect">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tx1"/>
              </a:solidFill>
              <a:latin typeface="Arial" panose="020B0604020202020204" pitchFamily="34" charset="0"/>
              <a:cs typeface="Arial" panose="020B0604020202020204" pitchFamily="34" charset="0"/>
            </a:endParaRPr>
          </a:p>
        </p:txBody>
      </p:sp>
      <p:sp>
        <p:nvSpPr>
          <p:cNvPr id="32" name="TextBox 60">
            <a:extLst>
              <a:ext uri="{FF2B5EF4-FFF2-40B4-BE49-F238E27FC236}">
                <a16:creationId xmlns:a16="http://schemas.microsoft.com/office/drawing/2014/main" id="{C93412FE-12E3-4A81-823C-22968388DB05}"/>
              </a:ext>
            </a:extLst>
          </p:cNvPr>
          <p:cNvSpPr txBox="1">
            <a:spLocks/>
          </p:cNvSpPr>
          <p:nvPr/>
        </p:nvSpPr>
        <p:spPr>
          <a:xfrm>
            <a:off x="943367" y="2049407"/>
            <a:ext cx="2674931"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a:latin typeface="Arial" panose="020B0604020202020204" pitchFamily="34" charset="0"/>
                <a:cs typeface="Arial" panose="020B0604020202020204" pitchFamily="34" charset="0"/>
              </a:rPr>
              <a:t>Fleet Management </a:t>
            </a:r>
          </a:p>
        </p:txBody>
      </p:sp>
      <p:sp>
        <p:nvSpPr>
          <p:cNvPr id="34" name="Rectangle: Rounded Corners 33">
            <a:extLst>
              <a:ext uri="{FF2B5EF4-FFF2-40B4-BE49-F238E27FC236}">
                <a16:creationId xmlns:a16="http://schemas.microsoft.com/office/drawing/2014/main" id="{FAA1A77F-CBE2-4853-8472-A07A3D38C9D7}"/>
              </a:ext>
            </a:extLst>
          </p:cNvPr>
          <p:cNvSpPr>
            <a:spLocks/>
          </p:cNvSpPr>
          <p:nvPr/>
        </p:nvSpPr>
        <p:spPr>
          <a:xfrm>
            <a:off x="760240" y="2334633"/>
            <a:ext cx="1418457"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Fleet Acquisition </a:t>
            </a:r>
          </a:p>
        </p:txBody>
      </p:sp>
      <p:sp>
        <p:nvSpPr>
          <p:cNvPr id="35" name="Rectangle: Rounded Corners 34">
            <a:extLst>
              <a:ext uri="{FF2B5EF4-FFF2-40B4-BE49-F238E27FC236}">
                <a16:creationId xmlns:a16="http://schemas.microsoft.com/office/drawing/2014/main" id="{FAE4340B-0FB2-40B6-BCD8-C5A6DE1EE6E0}"/>
              </a:ext>
            </a:extLst>
          </p:cNvPr>
          <p:cNvSpPr>
            <a:spLocks/>
          </p:cNvSpPr>
          <p:nvPr/>
        </p:nvSpPr>
        <p:spPr>
          <a:xfrm>
            <a:off x="2320122" y="2334633"/>
            <a:ext cx="1404142"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Fleet Sustainment </a:t>
            </a:r>
          </a:p>
        </p:txBody>
      </p:sp>
      <p:sp>
        <p:nvSpPr>
          <p:cNvPr id="37" name="Rectangle: Rounded Corners 36">
            <a:extLst>
              <a:ext uri="{FF2B5EF4-FFF2-40B4-BE49-F238E27FC236}">
                <a16:creationId xmlns:a16="http://schemas.microsoft.com/office/drawing/2014/main" id="{5609B0CD-9D3D-4ECC-BE51-F2BF63510D88}"/>
              </a:ext>
            </a:extLst>
          </p:cNvPr>
          <p:cNvSpPr>
            <a:spLocks/>
          </p:cNvSpPr>
          <p:nvPr/>
        </p:nvSpPr>
        <p:spPr>
          <a:xfrm>
            <a:off x="760240" y="2836908"/>
            <a:ext cx="1418457"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Fleet Composition </a:t>
            </a:r>
          </a:p>
        </p:txBody>
      </p:sp>
      <p:sp>
        <p:nvSpPr>
          <p:cNvPr id="54" name="Rectangle: Rounded Corners 53">
            <a:extLst>
              <a:ext uri="{FF2B5EF4-FFF2-40B4-BE49-F238E27FC236}">
                <a16:creationId xmlns:a16="http://schemas.microsoft.com/office/drawing/2014/main" id="{DA23B4E2-813F-42B0-8DA5-5F06DF531E31}"/>
              </a:ext>
            </a:extLst>
          </p:cNvPr>
          <p:cNvSpPr>
            <a:spLocks/>
          </p:cNvSpPr>
          <p:nvPr/>
        </p:nvSpPr>
        <p:spPr>
          <a:xfrm>
            <a:off x="2312964" y="2852480"/>
            <a:ext cx="1418457"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Manage Fleet Management </a:t>
            </a:r>
          </a:p>
        </p:txBody>
      </p:sp>
      <p:sp>
        <p:nvSpPr>
          <p:cNvPr id="63" name="Rectangle: Rounded Corners 62">
            <a:extLst>
              <a:ext uri="{FF2B5EF4-FFF2-40B4-BE49-F238E27FC236}">
                <a16:creationId xmlns:a16="http://schemas.microsoft.com/office/drawing/2014/main" id="{A3EE3BCA-55E8-4D1E-B305-E6BBF26082A7}"/>
              </a:ext>
            </a:extLst>
          </p:cNvPr>
          <p:cNvSpPr>
            <a:spLocks/>
          </p:cNvSpPr>
          <p:nvPr/>
        </p:nvSpPr>
        <p:spPr>
          <a:xfrm>
            <a:off x="568099" y="3904829"/>
            <a:ext cx="3347726" cy="1500028"/>
          </a:xfrm>
          <a:prstGeom prst="roundRect">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tx1"/>
              </a:solidFill>
              <a:latin typeface="Arial" panose="020B0604020202020204" pitchFamily="34" charset="0"/>
              <a:cs typeface="Arial" panose="020B0604020202020204" pitchFamily="34" charset="0"/>
            </a:endParaRPr>
          </a:p>
        </p:txBody>
      </p:sp>
      <p:sp>
        <p:nvSpPr>
          <p:cNvPr id="64" name="TextBox 60">
            <a:extLst>
              <a:ext uri="{FF2B5EF4-FFF2-40B4-BE49-F238E27FC236}">
                <a16:creationId xmlns:a16="http://schemas.microsoft.com/office/drawing/2014/main" id="{B72728B2-C70F-488D-BC43-ECD9B87D16D7}"/>
              </a:ext>
            </a:extLst>
          </p:cNvPr>
          <p:cNvSpPr txBox="1">
            <a:spLocks/>
          </p:cNvSpPr>
          <p:nvPr/>
        </p:nvSpPr>
        <p:spPr>
          <a:xfrm>
            <a:off x="941066" y="3996605"/>
            <a:ext cx="2674931"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a:latin typeface="Arial" panose="020B0604020202020204" pitchFamily="34" charset="0"/>
                <a:cs typeface="Arial" panose="020B0604020202020204" pitchFamily="34" charset="0"/>
              </a:rPr>
              <a:t>Recondition/Repair Requesting</a:t>
            </a:r>
          </a:p>
        </p:txBody>
      </p:sp>
      <p:sp>
        <p:nvSpPr>
          <p:cNvPr id="65" name="Rectangle: Rounded Corners 64">
            <a:extLst>
              <a:ext uri="{FF2B5EF4-FFF2-40B4-BE49-F238E27FC236}">
                <a16:creationId xmlns:a16="http://schemas.microsoft.com/office/drawing/2014/main" id="{ABD94617-9ACB-4DA9-BEA6-12ACF11E91E8}"/>
              </a:ext>
            </a:extLst>
          </p:cNvPr>
          <p:cNvSpPr>
            <a:spLocks/>
          </p:cNvSpPr>
          <p:nvPr/>
        </p:nvSpPr>
        <p:spPr>
          <a:xfrm>
            <a:off x="692373" y="4296821"/>
            <a:ext cx="1418457"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Recondition Request</a:t>
            </a:r>
          </a:p>
        </p:txBody>
      </p:sp>
      <p:sp>
        <p:nvSpPr>
          <p:cNvPr id="66" name="Rectangle: Rounded Corners 65">
            <a:extLst>
              <a:ext uri="{FF2B5EF4-FFF2-40B4-BE49-F238E27FC236}">
                <a16:creationId xmlns:a16="http://schemas.microsoft.com/office/drawing/2014/main" id="{FA15DC08-D09C-4F64-8E75-CD905073D98B}"/>
              </a:ext>
            </a:extLst>
          </p:cNvPr>
          <p:cNvSpPr>
            <a:spLocks/>
          </p:cNvSpPr>
          <p:nvPr/>
        </p:nvSpPr>
        <p:spPr>
          <a:xfrm>
            <a:off x="2286905" y="4296821"/>
            <a:ext cx="1404142"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Repair Request</a:t>
            </a:r>
          </a:p>
        </p:txBody>
      </p:sp>
      <p:sp>
        <p:nvSpPr>
          <p:cNvPr id="68" name="Rectangle: Rounded Corners 67">
            <a:extLst>
              <a:ext uri="{FF2B5EF4-FFF2-40B4-BE49-F238E27FC236}">
                <a16:creationId xmlns:a16="http://schemas.microsoft.com/office/drawing/2014/main" id="{38158A84-91C2-41AD-9DA8-643AFA5B6BAE}"/>
              </a:ext>
            </a:extLst>
          </p:cNvPr>
          <p:cNvSpPr>
            <a:spLocks/>
          </p:cNvSpPr>
          <p:nvPr/>
        </p:nvSpPr>
        <p:spPr>
          <a:xfrm>
            <a:off x="1577676" y="4828297"/>
            <a:ext cx="1418457"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Authorised Modification Request </a:t>
            </a:r>
          </a:p>
        </p:txBody>
      </p:sp>
      <p:sp>
        <p:nvSpPr>
          <p:cNvPr id="22" name="Rectangle: Rounded Corners 21">
            <a:extLst>
              <a:ext uri="{FF2B5EF4-FFF2-40B4-BE49-F238E27FC236}">
                <a16:creationId xmlns:a16="http://schemas.microsoft.com/office/drawing/2014/main" id="{895B75E2-F5FD-4ED1-B473-58B159C9EA10}"/>
              </a:ext>
            </a:extLst>
          </p:cNvPr>
          <p:cNvSpPr>
            <a:spLocks/>
          </p:cNvSpPr>
          <p:nvPr/>
        </p:nvSpPr>
        <p:spPr>
          <a:xfrm>
            <a:off x="4367878" y="2037004"/>
            <a:ext cx="3347726" cy="1718604"/>
          </a:xfrm>
          <a:prstGeom prst="roundRect">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tx1"/>
              </a:solidFill>
              <a:latin typeface="Arial" panose="020B0604020202020204" pitchFamily="34" charset="0"/>
              <a:cs typeface="Arial" panose="020B0604020202020204" pitchFamily="34" charset="0"/>
            </a:endParaRPr>
          </a:p>
        </p:txBody>
      </p:sp>
      <p:sp>
        <p:nvSpPr>
          <p:cNvPr id="23" name="TextBox 60">
            <a:extLst>
              <a:ext uri="{FF2B5EF4-FFF2-40B4-BE49-F238E27FC236}">
                <a16:creationId xmlns:a16="http://schemas.microsoft.com/office/drawing/2014/main" id="{04918EEF-4FB5-494D-A101-7D1A6B4C69E5}"/>
              </a:ext>
            </a:extLst>
          </p:cNvPr>
          <p:cNvSpPr txBox="1">
            <a:spLocks/>
          </p:cNvSpPr>
          <p:nvPr/>
        </p:nvSpPr>
        <p:spPr>
          <a:xfrm>
            <a:off x="4737164" y="2049163"/>
            <a:ext cx="2674931"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a:latin typeface="Arial" panose="020B0604020202020204" pitchFamily="34" charset="0"/>
                <a:cs typeface="Arial" panose="020B0604020202020204" pitchFamily="34" charset="0"/>
              </a:rPr>
              <a:t>Maintenance and Repair </a:t>
            </a:r>
          </a:p>
        </p:txBody>
      </p:sp>
      <p:sp>
        <p:nvSpPr>
          <p:cNvPr id="24" name="Rectangle: Rounded Corners 23">
            <a:extLst>
              <a:ext uri="{FF2B5EF4-FFF2-40B4-BE49-F238E27FC236}">
                <a16:creationId xmlns:a16="http://schemas.microsoft.com/office/drawing/2014/main" id="{848FBC67-5343-4701-A72E-1EFE97ACDADE}"/>
              </a:ext>
            </a:extLst>
          </p:cNvPr>
          <p:cNvSpPr>
            <a:spLocks/>
          </p:cNvSpPr>
          <p:nvPr/>
        </p:nvSpPr>
        <p:spPr>
          <a:xfrm>
            <a:off x="6116591" y="2784604"/>
            <a:ext cx="1418458"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GB" sz="1000">
                <a:solidFill>
                  <a:schemeClr val="tx1"/>
                </a:solidFill>
                <a:latin typeface="Arial" panose="020B0604020202020204" pitchFamily="34" charset="0"/>
                <a:cs typeface="Arial" panose="020B0604020202020204" pitchFamily="34" charset="0"/>
              </a:rPr>
              <a:t>Maintenance Capability Management </a:t>
            </a:r>
          </a:p>
        </p:txBody>
      </p:sp>
      <p:sp>
        <p:nvSpPr>
          <p:cNvPr id="25" name="Rectangle: Rounded Corners 24">
            <a:extLst>
              <a:ext uri="{FF2B5EF4-FFF2-40B4-BE49-F238E27FC236}">
                <a16:creationId xmlns:a16="http://schemas.microsoft.com/office/drawing/2014/main" id="{D2C999C1-E794-40F9-8A33-C03BA49A051E}"/>
              </a:ext>
            </a:extLst>
          </p:cNvPr>
          <p:cNvSpPr>
            <a:spLocks/>
          </p:cNvSpPr>
          <p:nvPr/>
        </p:nvSpPr>
        <p:spPr>
          <a:xfrm>
            <a:off x="4511632" y="2351181"/>
            <a:ext cx="1418458"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Maintenance Management </a:t>
            </a:r>
          </a:p>
        </p:txBody>
      </p:sp>
      <p:sp>
        <p:nvSpPr>
          <p:cNvPr id="26" name="Rectangle: Rounded Corners 25">
            <a:extLst>
              <a:ext uri="{FF2B5EF4-FFF2-40B4-BE49-F238E27FC236}">
                <a16:creationId xmlns:a16="http://schemas.microsoft.com/office/drawing/2014/main" id="{9B8D0772-8012-4437-85E1-52E9DB759F6E}"/>
              </a:ext>
            </a:extLst>
          </p:cNvPr>
          <p:cNvSpPr>
            <a:spLocks/>
          </p:cNvSpPr>
          <p:nvPr/>
        </p:nvSpPr>
        <p:spPr>
          <a:xfrm>
            <a:off x="6123748" y="2351181"/>
            <a:ext cx="1404142"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Maintenance </a:t>
            </a:r>
          </a:p>
        </p:txBody>
      </p:sp>
      <p:sp>
        <p:nvSpPr>
          <p:cNvPr id="28" name="Rectangle: Rounded Corners 27">
            <a:extLst>
              <a:ext uri="{FF2B5EF4-FFF2-40B4-BE49-F238E27FC236}">
                <a16:creationId xmlns:a16="http://schemas.microsoft.com/office/drawing/2014/main" id="{AAECFD09-6174-404D-8346-AD04A097FADB}"/>
              </a:ext>
            </a:extLst>
          </p:cNvPr>
          <p:cNvSpPr>
            <a:spLocks/>
          </p:cNvSpPr>
          <p:nvPr/>
        </p:nvSpPr>
        <p:spPr>
          <a:xfrm>
            <a:off x="4511632" y="2784604"/>
            <a:ext cx="1418458"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Fault/ incident Management </a:t>
            </a:r>
          </a:p>
        </p:txBody>
      </p:sp>
      <p:sp>
        <p:nvSpPr>
          <p:cNvPr id="69" name="Rectangle: Rounded Corners 68">
            <a:extLst>
              <a:ext uri="{FF2B5EF4-FFF2-40B4-BE49-F238E27FC236}">
                <a16:creationId xmlns:a16="http://schemas.microsoft.com/office/drawing/2014/main" id="{85D59AB2-23C9-4163-A558-395D4C1E6C52}"/>
              </a:ext>
            </a:extLst>
          </p:cNvPr>
          <p:cNvSpPr>
            <a:spLocks/>
          </p:cNvSpPr>
          <p:nvPr/>
        </p:nvSpPr>
        <p:spPr>
          <a:xfrm>
            <a:off x="5407362" y="3246540"/>
            <a:ext cx="1418458"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Maintenance Facilities Management </a:t>
            </a:r>
          </a:p>
        </p:txBody>
      </p:sp>
      <p:sp>
        <p:nvSpPr>
          <p:cNvPr id="71" name="Rectangle: Rounded Corners 70">
            <a:extLst>
              <a:ext uri="{FF2B5EF4-FFF2-40B4-BE49-F238E27FC236}">
                <a16:creationId xmlns:a16="http://schemas.microsoft.com/office/drawing/2014/main" id="{FB17DD9B-155A-4CC2-8F16-AE9B09E885C6}"/>
              </a:ext>
            </a:extLst>
          </p:cNvPr>
          <p:cNvSpPr>
            <a:spLocks/>
          </p:cNvSpPr>
          <p:nvPr/>
        </p:nvSpPr>
        <p:spPr>
          <a:xfrm>
            <a:off x="4365577" y="5542620"/>
            <a:ext cx="3347726" cy="549015"/>
          </a:xfrm>
          <a:prstGeom prst="roundRect">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solidFill>
                <a:latin typeface="Arial" panose="020B0604020202020204" pitchFamily="34" charset="0"/>
                <a:cs typeface="Arial" panose="020B0604020202020204" pitchFamily="34" charset="0"/>
              </a:rPr>
              <a:t>Safety Management </a:t>
            </a:r>
          </a:p>
        </p:txBody>
      </p:sp>
      <p:sp>
        <p:nvSpPr>
          <p:cNvPr id="78" name="Rectangle: Rounded Corners 77">
            <a:extLst>
              <a:ext uri="{FF2B5EF4-FFF2-40B4-BE49-F238E27FC236}">
                <a16:creationId xmlns:a16="http://schemas.microsoft.com/office/drawing/2014/main" id="{A76BA138-475B-480B-8704-05A33125B03F}"/>
              </a:ext>
            </a:extLst>
          </p:cNvPr>
          <p:cNvSpPr>
            <a:spLocks/>
          </p:cNvSpPr>
          <p:nvPr/>
        </p:nvSpPr>
        <p:spPr>
          <a:xfrm>
            <a:off x="8133129" y="3904828"/>
            <a:ext cx="3347726" cy="1500029"/>
          </a:xfrm>
          <a:prstGeom prst="roundRect">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tx1"/>
              </a:solidFill>
              <a:latin typeface="Arial" panose="020B0604020202020204" pitchFamily="34" charset="0"/>
              <a:cs typeface="Arial" panose="020B0604020202020204" pitchFamily="34" charset="0"/>
            </a:endParaRPr>
          </a:p>
        </p:txBody>
      </p:sp>
      <p:sp>
        <p:nvSpPr>
          <p:cNvPr id="79" name="TextBox 60">
            <a:extLst>
              <a:ext uri="{FF2B5EF4-FFF2-40B4-BE49-F238E27FC236}">
                <a16:creationId xmlns:a16="http://schemas.microsoft.com/office/drawing/2014/main" id="{A84468A8-233B-4688-A7D2-924C900A4352}"/>
              </a:ext>
            </a:extLst>
          </p:cNvPr>
          <p:cNvSpPr txBox="1">
            <a:spLocks/>
          </p:cNvSpPr>
          <p:nvPr/>
        </p:nvSpPr>
        <p:spPr>
          <a:xfrm>
            <a:off x="8506096" y="3996605"/>
            <a:ext cx="2674931"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a:latin typeface="Arial" panose="020B0604020202020204" pitchFamily="34" charset="0"/>
                <a:cs typeface="Arial" panose="020B0604020202020204" pitchFamily="34" charset="0"/>
              </a:rPr>
              <a:t>Asset Management </a:t>
            </a:r>
          </a:p>
        </p:txBody>
      </p:sp>
      <p:sp>
        <p:nvSpPr>
          <p:cNvPr id="80" name="Rectangle: Rounded Corners 79">
            <a:extLst>
              <a:ext uri="{FF2B5EF4-FFF2-40B4-BE49-F238E27FC236}">
                <a16:creationId xmlns:a16="http://schemas.microsoft.com/office/drawing/2014/main" id="{C8CF56E8-ABB5-41A3-AEE7-2ED740B64CDD}"/>
              </a:ext>
            </a:extLst>
          </p:cNvPr>
          <p:cNvSpPr>
            <a:spLocks/>
          </p:cNvSpPr>
          <p:nvPr/>
        </p:nvSpPr>
        <p:spPr>
          <a:xfrm>
            <a:off x="8257403" y="4296821"/>
            <a:ext cx="1418457"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Asset Management State </a:t>
            </a:r>
          </a:p>
        </p:txBody>
      </p:sp>
      <p:sp>
        <p:nvSpPr>
          <p:cNvPr id="81" name="Rectangle: Rounded Corners 80">
            <a:extLst>
              <a:ext uri="{FF2B5EF4-FFF2-40B4-BE49-F238E27FC236}">
                <a16:creationId xmlns:a16="http://schemas.microsoft.com/office/drawing/2014/main" id="{3F318AE7-7AF4-48EF-8F48-1BDC9C850934}"/>
              </a:ext>
            </a:extLst>
          </p:cNvPr>
          <p:cNvSpPr>
            <a:spLocks/>
          </p:cNvSpPr>
          <p:nvPr/>
        </p:nvSpPr>
        <p:spPr>
          <a:xfrm>
            <a:off x="9959701" y="4296821"/>
            <a:ext cx="1404142"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Asset Configuration Management </a:t>
            </a:r>
          </a:p>
        </p:txBody>
      </p:sp>
      <p:sp>
        <p:nvSpPr>
          <p:cNvPr id="85" name="Rectangle: Rounded Corners 84">
            <a:extLst>
              <a:ext uri="{FF2B5EF4-FFF2-40B4-BE49-F238E27FC236}">
                <a16:creationId xmlns:a16="http://schemas.microsoft.com/office/drawing/2014/main" id="{E22DC1A7-AA0F-4BBE-A95C-3949783CACBF}"/>
              </a:ext>
            </a:extLst>
          </p:cNvPr>
          <p:cNvSpPr>
            <a:spLocks/>
          </p:cNvSpPr>
          <p:nvPr/>
        </p:nvSpPr>
        <p:spPr>
          <a:xfrm>
            <a:off x="4365577" y="3904829"/>
            <a:ext cx="3347726" cy="1500028"/>
          </a:xfrm>
          <a:prstGeom prst="roundRect">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tx1"/>
              </a:solidFill>
              <a:latin typeface="Arial" panose="020B0604020202020204" pitchFamily="34" charset="0"/>
              <a:cs typeface="Arial" panose="020B0604020202020204" pitchFamily="34" charset="0"/>
            </a:endParaRPr>
          </a:p>
        </p:txBody>
      </p:sp>
      <p:sp>
        <p:nvSpPr>
          <p:cNvPr id="86" name="TextBox 60">
            <a:extLst>
              <a:ext uri="{FF2B5EF4-FFF2-40B4-BE49-F238E27FC236}">
                <a16:creationId xmlns:a16="http://schemas.microsoft.com/office/drawing/2014/main" id="{1AE0DDC0-D248-4D85-8225-18F371C3C4C5}"/>
              </a:ext>
            </a:extLst>
          </p:cNvPr>
          <p:cNvSpPr txBox="1">
            <a:spLocks/>
          </p:cNvSpPr>
          <p:nvPr/>
        </p:nvSpPr>
        <p:spPr>
          <a:xfrm>
            <a:off x="4738544" y="3996605"/>
            <a:ext cx="2674931"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a:latin typeface="Arial" panose="020B0604020202020204" pitchFamily="34" charset="0"/>
                <a:cs typeface="Arial" panose="020B0604020202020204" pitchFamily="34" charset="0"/>
              </a:rPr>
              <a:t>Obsolescence </a:t>
            </a:r>
          </a:p>
        </p:txBody>
      </p:sp>
      <p:sp>
        <p:nvSpPr>
          <p:cNvPr id="87" name="Rectangle: Rounded Corners 86">
            <a:extLst>
              <a:ext uri="{FF2B5EF4-FFF2-40B4-BE49-F238E27FC236}">
                <a16:creationId xmlns:a16="http://schemas.microsoft.com/office/drawing/2014/main" id="{06EBC44C-D968-4394-925B-70FBB8836CAA}"/>
              </a:ext>
            </a:extLst>
          </p:cNvPr>
          <p:cNvSpPr>
            <a:spLocks/>
          </p:cNvSpPr>
          <p:nvPr/>
        </p:nvSpPr>
        <p:spPr>
          <a:xfrm>
            <a:off x="4489851" y="4296821"/>
            <a:ext cx="1418458"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GB" sz="1000">
                <a:solidFill>
                  <a:schemeClr val="tx1"/>
                </a:solidFill>
                <a:latin typeface="Arial" panose="020B0604020202020204" pitchFamily="34" charset="0"/>
                <a:cs typeface="Arial" panose="020B0604020202020204" pitchFamily="34" charset="0"/>
              </a:rPr>
              <a:t>Obsolescence direction and reporting</a:t>
            </a:r>
          </a:p>
        </p:txBody>
      </p:sp>
      <p:sp>
        <p:nvSpPr>
          <p:cNvPr id="88" name="Rectangle: Rounded Corners 87">
            <a:extLst>
              <a:ext uri="{FF2B5EF4-FFF2-40B4-BE49-F238E27FC236}">
                <a16:creationId xmlns:a16="http://schemas.microsoft.com/office/drawing/2014/main" id="{D7D5F68E-D66E-464D-BE2D-C3A7CCBCB7F4}"/>
              </a:ext>
            </a:extLst>
          </p:cNvPr>
          <p:cNvSpPr>
            <a:spLocks/>
          </p:cNvSpPr>
          <p:nvPr/>
        </p:nvSpPr>
        <p:spPr>
          <a:xfrm>
            <a:off x="6115893" y="4296821"/>
            <a:ext cx="1404142"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GB" sz="1000">
                <a:solidFill>
                  <a:schemeClr val="tx1"/>
                </a:solidFill>
                <a:latin typeface="Arial" panose="020B0604020202020204" pitchFamily="34" charset="0"/>
                <a:cs typeface="Arial" panose="020B0604020202020204" pitchFamily="34" charset="0"/>
              </a:rPr>
              <a:t>Obsolescence Capability Management </a:t>
            </a:r>
          </a:p>
        </p:txBody>
      </p:sp>
      <p:sp>
        <p:nvSpPr>
          <p:cNvPr id="89" name="Rectangle: Rounded Corners 88">
            <a:extLst>
              <a:ext uri="{FF2B5EF4-FFF2-40B4-BE49-F238E27FC236}">
                <a16:creationId xmlns:a16="http://schemas.microsoft.com/office/drawing/2014/main" id="{AF837811-0464-444F-BDBF-8A95D2601B1B}"/>
              </a:ext>
            </a:extLst>
          </p:cNvPr>
          <p:cNvSpPr>
            <a:spLocks/>
          </p:cNvSpPr>
          <p:nvPr/>
        </p:nvSpPr>
        <p:spPr>
          <a:xfrm>
            <a:off x="6101577" y="4801092"/>
            <a:ext cx="1418458"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Obsolescence Task Management </a:t>
            </a:r>
          </a:p>
        </p:txBody>
      </p:sp>
      <p:sp>
        <p:nvSpPr>
          <p:cNvPr id="90" name="Rectangle: Rounded Corners 89">
            <a:extLst>
              <a:ext uri="{FF2B5EF4-FFF2-40B4-BE49-F238E27FC236}">
                <a16:creationId xmlns:a16="http://schemas.microsoft.com/office/drawing/2014/main" id="{0704117C-9284-4E02-89BC-31CE0ACF63D7}"/>
              </a:ext>
            </a:extLst>
          </p:cNvPr>
          <p:cNvSpPr>
            <a:spLocks/>
          </p:cNvSpPr>
          <p:nvPr/>
        </p:nvSpPr>
        <p:spPr>
          <a:xfrm>
            <a:off x="4489851" y="4816007"/>
            <a:ext cx="1418457"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Obsolescence Task Execution </a:t>
            </a:r>
          </a:p>
        </p:txBody>
      </p:sp>
      <p:sp>
        <p:nvSpPr>
          <p:cNvPr id="57" name="Rectangle: Rounded Corners 56">
            <a:extLst>
              <a:ext uri="{FF2B5EF4-FFF2-40B4-BE49-F238E27FC236}">
                <a16:creationId xmlns:a16="http://schemas.microsoft.com/office/drawing/2014/main" id="{48EF69DB-F6A3-499E-99B5-2B057BE7DB51}"/>
              </a:ext>
            </a:extLst>
          </p:cNvPr>
          <p:cNvSpPr>
            <a:spLocks/>
          </p:cNvSpPr>
          <p:nvPr/>
        </p:nvSpPr>
        <p:spPr>
          <a:xfrm>
            <a:off x="8135430" y="2037004"/>
            <a:ext cx="3347726" cy="1718604"/>
          </a:xfrm>
          <a:prstGeom prst="roundRect">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tx1"/>
              </a:solidFill>
              <a:latin typeface="Arial" panose="020B0604020202020204" pitchFamily="34" charset="0"/>
              <a:cs typeface="Arial" panose="020B0604020202020204" pitchFamily="34" charset="0"/>
            </a:endParaRPr>
          </a:p>
        </p:txBody>
      </p:sp>
      <p:sp>
        <p:nvSpPr>
          <p:cNvPr id="58" name="TextBox 60">
            <a:extLst>
              <a:ext uri="{FF2B5EF4-FFF2-40B4-BE49-F238E27FC236}">
                <a16:creationId xmlns:a16="http://schemas.microsoft.com/office/drawing/2014/main" id="{09118602-8EB0-424C-A537-4694A5FCDD27}"/>
              </a:ext>
            </a:extLst>
          </p:cNvPr>
          <p:cNvSpPr txBox="1">
            <a:spLocks/>
          </p:cNvSpPr>
          <p:nvPr/>
        </p:nvSpPr>
        <p:spPr>
          <a:xfrm>
            <a:off x="8508397" y="2049407"/>
            <a:ext cx="267493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a:latin typeface="Arial" panose="020B0604020202020204" pitchFamily="34" charset="0"/>
                <a:cs typeface="Arial" panose="020B0604020202020204" pitchFamily="34" charset="0"/>
              </a:rPr>
              <a:t>Technical Information </a:t>
            </a:r>
          </a:p>
        </p:txBody>
      </p:sp>
      <p:sp>
        <p:nvSpPr>
          <p:cNvPr id="59" name="Rectangle: Rounded Corners 58">
            <a:extLst>
              <a:ext uri="{FF2B5EF4-FFF2-40B4-BE49-F238E27FC236}">
                <a16:creationId xmlns:a16="http://schemas.microsoft.com/office/drawing/2014/main" id="{E2202824-1A67-425D-BB87-DAC3E24D529F}"/>
              </a:ext>
            </a:extLst>
          </p:cNvPr>
          <p:cNvSpPr>
            <a:spLocks/>
          </p:cNvSpPr>
          <p:nvPr/>
        </p:nvSpPr>
        <p:spPr>
          <a:xfrm>
            <a:off x="8259704" y="2334633"/>
            <a:ext cx="1418457" cy="396000"/>
          </a:xfrm>
          <a:prstGeom prst="roundRect">
            <a:avLst/>
          </a:prstGeom>
          <a:solidFill>
            <a:schemeClr val="accent4">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Technical Doc Delivery </a:t>
            </a:r>
          </a:p>
        </p:txBody>
      </p:sp>
      <p:sp>
        <p:nvSpPr>
          <p:cNvPr id="60" name="Rectangle: Rounded Corners 59">
            <a:extLst>
              <a:ext uri="{FF2B5EF4-FFF2-40B4-BE49-F238E27FC236}">
                <a16:creationId xmlns:a16="http://schemas.microsoft.com/office/drawing/2014/main" id="{673E02A7-ACC1-4B1D-B68F-D94483EE2616}"/>
              </a:ext>
            </a:extLst>
          </p:cNvPr>
          <p:cNvSpPr>
            <a:spLocks/>
          </p:cNvSpPr>
          <p:nvPr/>
        </p:nvSpPr>
        <p:spPr>
          <a:xfrm>
            <a:off x="9854236" y="2334633"/>
            <a:ext cx="1404142" cy="3960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Technical Information Maintenance </a:t>
            </a:r>
          </a:p>
        </p:txBody>
      </p:sp>
      <p:sp>
        <p:nvSpPr>
          <p:cNvPr id="62" name="Rectangle: Rounded Corners 61">
            <a:extLst>
              <a:ext uri="{FF2B5EF4-FFF2-40B4-BE49-F238E27FC236}">
                <a16:creationId xmlns:a16="http://schemas.microsoft.com/office/drawing/2014/main" id="{F2FA7D86-25C9-478A-AC82-24D89E4BA9BD}"/>
              </a:ext>
            </a:extLst>
          </p:cNvPr>
          <p:cNvSpPr>
            <a:spLocks/>
          </p:cNvSpPr>
          <p:nvPr/>
        </p:nvSpPr>
        <p:spPr>
          <a:xfrm>
            <a:off x="9145007" y="2848222"/>
            <a:ext cx="1418457" cy="396000"/>
          </a:xfrm>
          <a:prstGeom prst="roundRect">
            <a:avLst/>
          </a:prstGeom>
          <a:solidFill>
            <a:schemeClr val="accent4">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 Certification </a:t>
            </a:r>
          </a:p>
        </p:txBody>
      </p:sp>
      <p:sp>
        <p:nvSpPr>
          <p:cNvPr id="106" name="TextBox 105">
            <a:extLst>
              <a:ext uri="{FF2B5EF4-FFF2-40B4-BE49-F238E27FC236}">
                <a16:creationId xmlns:a16="http://schemas.microsoft.com/office/drawing/2014/main" id="{3B40D188-C987-4588-8BE9-E62717618E04}"/>
              </a:ext>
            </a:extLst>
          </p:cNvPr>
          <p:cNvSpPr txBox="1"/>
          <p:nvPr/>
        </p:nvSpPr>
        <p:spPr>
          <a:xfrm>
            <a:off x="313017" y="976926"/>
            <a:ext cx="11452845" cy="646331"/>
          </a:xfrm>
          <a:prstGeom prst="rect">
            <a:avLst/>
          </a:prstGeom>
          <a:noFill/>
        </p:spPr>
        <p:txBody>
          <a:bodyPr wrap="square">
            <a:spAutoFit/>
          </a:bodyPr>
          <a:lstStyle/>
          <a:p>
            <a:r>
              <a:rPr lang="en-GB">
                <a:latin typeface="Arial" panose="020B0604020202020204" pitchFamily="34" charset="0"/>
                <a:cs typeface="Arial" panose="020B0604020202020204" pitchFamily="34" charset="0"/>
              </a:rPr>
              <a:t>Engineering contains functions that relate to management of “Fleets” and Assets and well as containing the Maintenance functions and management of the Technical Information relating to Assets.</a:t>
            </a:r>
          </a:p>
        </p:txBody>
      </p:sp>
      <p:sp>
        <p:nvSpPr>
          <p:cNvPr id="42" name="Title 4">
            <a:extLst>
              <a:ext uri="{FF2B5EF4-FFF2-40B4-BE49-F238E27FC236}">
                <a16:creationId xmlns:a16="http://schemas.microsoft.com/office/drawing/2014/main" id="{5F867F28-7E6A-4793-B34C-7052ECFE95C4}"/>
              </a:ext>
            </a:extLst>
          </p:cNvPr>
          <p:cNvSpPr txBox="1">
            <a:spLocks/>
          </p:cNvSpPr>
          <p:nvPr/>
        </p:nvSpPr>
        <p:spPr bwMode="auto">
          <a:xfrm>
            <a:off x="2" y="342748"/>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1800" kern="0">
                <a:solidFill>
                  <a:srgbClr val="000000"/>
                </a:solidFill>
                <a:latin typeface="Arial"/>
                <a:cs typeface="Arial"/>
              </a:rPr>
              <a:t>Mapping Scope of DEEAMS to BFM</a:t>
            </a:r>
          </a:p>
        </p:txBody>
      </p:sp>
    </p:spTree>
    <p:extLst>
      <p:ext uri="{BB962C8B-B14F-4D97-AF65-F5344CB8AC3E}">
        <p14:creationId xmlns:p14="http://schemas.microsoft.com/office/powerpoint/2010/main" val="966224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DEA845-A1AE-44EA-8B2C-45F20FF00BA9}"/>
              </a:ext>
            </a:extLst>
          </p:cNvPr>
          <p:cNvSpPr>
            <a:spLocks noGrp="1"/>
          </p:cNvSpPr>
          <p:nvPr>
            <p:ph type="ftr" sz="quarter" idx="14"/>
          </p:nvPr>
        </p:nvSpPr>
        <p:spPr>
          <a:xfrm>
            <a:off x="4406537" y="6625842"/>
            <a:ext cx="4220179" cy="183593"/>
          </a:xfrm>
        </p:spPr>
        <p:txBody>
          <a:bodyPr/>
          <a:lstStyle/>
          <a:p>
            <a:pPr defTabSz="742950">
              <a:defRPr/>
            </a:pPr>
            <a:r>
              <a:rPr lang="en-GB">
                <a:solidFill>
                  <a:srgbClr val="333F47"/>
                </a:solidFill>
                <a:latin typeface="Arial" panose="020B0604020202020204" pitchFamily="34" charset="0"/>
                <a:cs typeface="Arial" panose="020B0604020202020204" pitchFamily="34" charset="0"/>
              </a:rPr>
              <a:t>Official</a:t>
            </a:r>
          </a:p>
        </p:txBody>
      </p:sp>
      <p:sp>
        <p:nvSpPr>
          <p:cNvPr id="5" name="Slide Number Placeholder 4">
            <a:extLst>
              <a:ext uri="{FF2B5EF4-FFF2-40B4-BE49-F238E27FC236}">
                <a16:creationId xmlns:a16="http://schemas.microsoft.com/office/drawing/2014/main" id="{DAEFB6CC-3D7D-41FB-9B88-F6E4712A52FC}"/>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latin typeface="Arial" panose="020B0604020202020204" pitchFamily="34" charset="0"/>
                <a:cs typeface="Arial" panose="020B0604020202020204" pitchFamily="34" charset="0"/>
              </a:rPr>
              <a:pPr defTabSz="742950">
                <a:defRPr/>
              </a:pPr>
              <a:t>26</a:t>
            </a:fld>
            <a:endParaRPr lang="en-GB">
              <a:solidFill>
                <a:prstClr val="black">
                  <a:tint val="75000"/>
                </a:prstClr>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2EA5CC97-E434-49FA-AEAC-F139D374D556}"/>
              </a:ext>
            </a:extLst>
          </p:cNvPr>
          <p:cNvSpPr/>
          <p:nvPr/>
        </p:nvSpPr>
        <p:spPr>
          <a:xfrm>
            <a:off x="2390274" y="1587908"/>
            <a:ext cx="8245642" cy="4187250"/>
          </a:xfrm>
          <a:prstGeom prst="rect">
            <a:avLst/>
          </a:prstGeom>
          <a:solidFill>
            <a:schemeClr val="bg1">
              <a:lumMod val="85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sz="1100" kern="0">
              <a:solidFill>
                <a:prstClr val="white"/>
              </a:solidFill>
              <a:latin typeface="Arial" panose="020B0604020202020204" pitchFamily="34" charset="0"/>
              <a:cs typeface="Arial" panose="020B0604020202020204" pitchFamily="34" charset="0"/>
            </a:endParaRPr>
          </a:p>
        </p:txBody>
      </p:sp>
      <p:sp>
        <p:nvSpPr>
          <p:cNvPr id="21" name="TextBox 60">
            <a:extLst>
              <a:ext uri="{FF2B5EF4-FFF2-40B4-BE49-F238E27FC236}">
                <a16:creationId xmlns:a16="http://schemas.microsoft.com/office/drawing/2014/main" id="{1DDF9666-AE20-4654-B178-EFF823401AD7}"/>
              </a:ext>
            </a:extLst>
          </p:cNvPr>
          <p:cNvSpPr txBox="1"/>
          <p:nvPr/>
        </p:nvSpPr>
        <p:spPr>
          <a:xfrm>
            <a:off x="4713702" y="1783651"/>
            <a:ext cx="3598785"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a:latin typeface="Arial" panose="020B0604020202020204" pitchFamily="34" charset="0"/>
                <a:cs typeface="Arial" panose="020B0604020202020204" pitchFamily="34" charset="0"/>
              </a:rPr>
              <a:t>Technical Information</a:t>
            </a:r>
            <a:endParaRPr kumimoji="0" lang="en-GB" sz="1400" b="1"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57" name="Rectangle: Rounded Corners 56">
            <a:extLst>
              <a:ext uri="{FF2B5EF4-FFF2-40B4-BE49-F238E27FC236}">
                <a16:creationId xmlns:a16="http://schemas.microsoft.com/office/drawing/2014/main" id="{48EF69DB-F6A3-499E-99B5-2B057BE7DB51}"/>
              </a:ext>
            </a:extLst>
          </p:cNvPr>
          <p:cNvSpPr>
            <a:spLocks/>
          </p:cNvSpPr>
          <p:nvPr/>
        </p:nvSpPr>
        <p:spPr>
          <a:xfrm>
            <a:off x="2807401" y="2419656"/>
            <a:ext cx="3347726" cy="1630516"/>
          </a:xfrm>
          <a:prstGeom prst="roundRect">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tx1"/>
              </a:solidFill>
              <a:latin typeface="Arial" panose="020B0604020202020204" pitchFamily="34" charset="0"/>
              <a:cs typeface="Arial" panose="020B0604020202020204" pitchFamily="34" charset="0"/>
            </a:endParaRPr>
          </a:p>
        </p:txBody>
      </p:sp>
      <p:sp>
        <p:nvSpPr>
          <p:cNvPr id="58" name="TextBox 60">
            <a:extLst>
              <a:ext uri="{FF2B5EF4-FFF2-40B4-BE49-F238E27FC236}">
                <a16:creationId xmlns:a16="http://schemas.microsoft.com/office/drawing/2014/main" id="{09118602-8EB0-424C-A537-4694A5FCDD27}"/>
              </a:ext>
            </a:extLst>
          </p:cNvPr>
          <p:cNvSpPr txBox="1">
            <a:spLocks/>
          </p:cNvSpPr>
          <p:nvPr/>
        </p:nvSpPr>
        <p:spPr>
          <a:xfrm>
            <a:off x="3180368" y="2432059"/>
            <a:ext cx="267493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a:latin typeface="Arial" panose="020B0604020202020204" pitchFamily="34" charset="0"/>
                <a:cs typeface="Arial" panose="020B0604020202020204" pitchFamily="34" charset="0"/>
              </a:rPr>
              <a:t>Technical Information Maintenance </a:t>
            </a:r>
          </a:p>
        </p:txBody>
      </p:sp>
      <p:sp>
        <p:nvSpPr>
          <p:cNvPr id="60" name="Rectangle: Rounded Corners 59">
            <a:extLst>
              <a:ext uri="{FF2B5EF4-FFF2-40B4-BE49-F238E27FC236}">
                <a16:creationId xmlns:a16="http://schemas.microsoft.com/office/drawing/2014/main" id="{673E02A7-ACC1-4B1D-B68F-D94483EE2616}"/>
              </a:ext>
            </a:extLst>
          </p:cNvPr>
          <p:cNvSpPr>
            <a:spLocks/>
          </p:cNvSpPr>
          <p:nvPr/>
        </p:nvSpPr>
        <p:spPr>
          <a:xfrm>
            <a:off x="4526207" y="2906590"/>
            <a:ext cx="1404142" cy="3960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Content Assurance</a:t>
            </a:r>
          </a:p>
        </p:txBody>
      </p:sp>
      <p:sp>
        <p:nvSpPr>
          <p:cNvPr id="106" name="TextBox 105">
            <a:extLst>
              <a:ext uri="{FF2B5EF4-FFF2-40B4-BE49-F238E27FC236}">
                <a16:creationId xmlns:a16="http://schemas.microsoft.com/office/drawing/2014/main" id="{3B40D188-C987-4588-8BE9-E62717618E04}"/>
              </a:ext>
            </a:extLst>
          </p:cNvPr>
          <p:cNvSpPr txBox="1"/>
          <p:nvPr/>
        </p:nvSpPr>
        <p:spPr>
          <a:xfrm>
            <a:off x="369577" y="1134347"/>
            <a:ext cx="11452845" cy="369332"/>
          </a:xfrm>
          <a:prstGeom prst="rect">
            <a:avLst/>
          </a:prstGeom>
          <a:noFill/>
        </p:spPr>
        <p:txBody>
          <a:bodyPr wrap="square" lIns="91440" tIns="45720" rIns="91440" bIns="45720" anchor="t">
            <a:spAutoFit/>
          </a:bodyPr>
          <a:lstStyle/>
          <a:p>
            <a:r>
              <a:rPr lang="en-GB">
                <a:latin typeface="Arial"/>
                <a:cs typeface="Arial"/>
              </a:rPr>
              <a:t>Technical Documentation has aspects that are delivered for us by industry as well functions we do ourselves</a:t>
            </a:r>
          </a:p>
        </p:txBody>
      </p:sp>
      <p:sp>
        <p:nvSpPr>
          <p:cNvPr id="42" name="Rectangle: Rounded Corners 41">
            <a:extLst>
              <a:ext uri="{FF2B5EF4-FFF2-40B4-BE49-F238E27FC236}">
                <a16:creationId xmlns:a16="http://schemas.microsoft.com/office/drawing/2014/main" id="{86ABA105-6F95-4587-A416-AC38B13A0DB8}"/>
              </a:ext>
            </a:extLst>
          </p:cNvPr>
          <p:cNvSpPr>
            <a:spLocks/>
          </p:cNvSpPr>
          <p:nvPr/>
        </p:nvSpPr>
        <p:spPr>
          <a:xfrm>
            <a:off x="3025816" y="2906590"/>
            <a:ext cx="1404142" cy="3960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Content Authoring</a:t>
            </a:r>
          </a:p>
        </p:txBody>
      </p:sp>
      <p:sp>
        <p:nvSpPr>
          <p:cNvPr id="43" name="Rectangle: Rounded Corners 42">
            <a:extLst>
              <a:ext uri="{FF2B5EF4-FFF2-40B4-BE49-F238E27FC236}">
                <a16:creationId xmlns:a16="http://schemas.microsoft.com/office/drawing/2014/main" id="{107A1EE5-C57D-4311-8498-A290408FE1BD}"/>
              </a:ext>
            </a:extLst>
          </p:cNvPr>
          <p:cNvSpPr>
            <a:spLocks/>
          </p:cNvSpPr>
          <p:nvPr/>
        </p:nvSpPr>
        <p:spPr>
          <a:xfrm>
            <a:off x="6860436" y="2432059"/>
            <a:ext cx="3347726" cy="1630516"/>
          </a:xfrm>
          <a:prstGeom prst="roundRect">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tx1"/>
              </a:solidFill>
              <a:latin typeface="Arial" panose="020B0604020202020204" pitchFamily="34" charset="0"/>
              <a:cs typeface="Arial" panose="020B0604020202020204" pitchFamily="34" charset="0"/>
            </a:endParaRPr>
          </a:p>
        </p:txBody>
      </p:sp>
      <p:sp>
        <p:nvSpPr>
          <p:cNvPr id="44" name="TextBox 60">
            <a:extLst>
              <a:ext uri="{FF2B5EF4-FFF2-40B4-BE49-F238E27FC236}">
                <a16:creationId xmlns:a16="http://schemas.microsoft.com/office/drawing/2014/main" id="{EEFB9B72-99BF-476D-B32F-5AD900C841B6}"/>
              </a:ext>
            </a:extLst>
          </p:cNvPr>
          <p:cNvSpPr txBox="1">
            <a:spLocks/>
          </p:cNvSpPr>
          <p:nvPr/>
        </p:nvSpPr>
        <p:spPr>
          <a:xfrm>
            <a:off x="7233403" y="2444462"/>
            <a:ext cx="267493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a:latin typeface="Arial" panose="020B0604020202020204" pitchFamily="34" charset="0"/>
                <a:cs typeface="Arial" panose="020B0604020202020204" pitchFamily="34" charset="0"/>
              </a:rPr>
              <a:t>Technical Information Delivery </a:t>
            </a:r>
          </a:p>
        </p:txBody>
      </p:sp>
      <p:sp>
        <p:nvSpPr>
          <p:cNvPr id="45" name="Rectangle: Rounded Corners 44">
            <a:extLst>
              <a:ext uri="{FF2B5EF4-FFF2-40B4-BE49-F238E27FC236}">
                <a16:creationId xmlns:a16="http://schemas.microsoft.com/office/drawing/2014/main" id="{15527755-6EA5-448B-B33F-D41117C291EE}"/>
              </a:ext>
            </a:extLst>
          </p:cNvPr>
          <p:cNvSpPr>
            <a:spLocks/>
          </p:cNvSpPr>
          <p:nvPr/>
        </p:nvSpPr>
        <p:spPr>
          <a:xfrm>
            <a:off x="8579242" y="2906590"/>
            <a:ext cx="1404142" cy="3960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Tec Doc Development</a:t>
            </a:r>
          </a:p>
        </p:txBody>
      </p:sp>
      <p:sp>
        <p:nvSpPr>
          <p:cNvPr id="46" name="Rectangle: Rounded Corners 45">
            <a:extLst>
              <a:ext uri="{FF2B5EF4-FFF2-40B4-BE49-F238E27FC236}">
                <a16:creationId xmlns:a16="http://schemas.microsoft.com/office/drawing/2014/main" id="{EC2F9CA0-C1D3-4587-BB62-36EECD0B45D6}"/>
              </a:ext>
            </a:extLst>
          </p:cNvPr>
          <p:cNvSpPr>
            <a:spLocks/>
          </p:cNvSpPr>
          <p:nvPr/>
        </p:nvSpPr>
        <p:spPr>
          <a:xfrm>
            <a:off x="7078851" y="2906590"/>
            <a:ext cx="1404142" cy="3960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Tec Doc Development Planning</a:t>
            </a:r>
          </a:p>
        </p:txBody>
      </p:sp>
      <p:sp>
        <p:nvSpPr>
          <p:cNvPr id="47" name="Rectangle: Rounded Corners 46">
            <a:extLst>
              <a:ext uri="{FF2B5EF4-FFF2-40B4-BE49-F238E27FC236}">
                <a16:creationId xmlns:a16="http://schemas.microsoft.com/office/drawing/2014/main" id="{4EF9AE34-8517-4D13-ADA7-52CCAA5B2AB0}"/>
              </a:ext>
            </a:extLst>
          </p:cNvPr>
          <p:cNvSpPr>
            <a:spLocks/>
          </p:cNvSpPr>
          <p:nvPr/>
        </p:nvSpPr>
        <p:spPr>
          <a:xfrm>
            <a:off x="8571222" y="3440359"/>
            <a:ext cx="1404142"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Tech Doc Version Control</a:t>
            </a:r>
          </a:p>
        </p:txBody>
      </p:sp>
      <p:sp>
        <p:nvSpPr>
          <p:cNvPr id="49" name="Rectangle: Rounded Corners 48">
            <a:extLst>
              <a:ext uri="{FF2B5EF4-FFF2-40B4-BE49-F238E27FC236}">
                <a16:creationId xmlns:a16="http://schemas.microsoft.com/office/drawing/2014/main" id="{582D1832-6DA1-4F4C-B62F-F9A441073D35}"/>
              </a:ext>
            </a:extLst>
          </p:cNvPr>
          <p:cNvSpPr>
            <a:spLocks/>
          </p:cNvSpPr>
          <p:nvPr/>
        </p:nvSpPr>
        <p:spPr>
          <a:xfrm>
            <a:off x="7086873" y="3440359"/>
            <a:ext cx="1404142"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Tec Doc Publishing</a:t>
            </a:r>
          </a:p>
        </p:txBody>
      </p:sp>
      <p:sp>
        <p:nvSpPr>
          <p:cNvPr id="50" name="Rectangle: Rounded Corners 49">
            <a:extLst>
              <a:ext uri="{FF2B5EF4-FFF2-40B4-BE49-F238E27FC236}">
                <a16:creationId xmlns:a16="http://schemas.microsoft.com/office/drawing/2014/main" id="{A1F4941A-15CE-478F-9D94-A1FFE8E90327}"/>
              </a:ext>
            </a:extLst>
          </p:cNvPr>
          <p:cNvSpPr>
            <a:spLocks/>
          </p:cNvSpPr>
          <p:nvPr/>
        </p:nvSpPr>
        <p:spPr>
          <a:xfrm>
            <a:off x="4029011" y="4331113"/>
            <a:ext cx="4932846" cy="1139244"/>
          </a:xfrm>
          <a:prstGeom prst="roundRect">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tx1"/>
              </a:solidFill>
              <a:latin typeface="Arial" panose="020B0604020202020204" pitchFamily="34" charset="0"/>
              <a:cs typeface="Arial" panose="020B0604020202020204" pitchFamily="34" charset="0"/>
            </a:endParaRPr>
          </a:p>
        </p:txBody>
      </p:sp>
      <p:sp>
        <p:nvSpPr>
          <p:cNvPr id="52" name="Rectangle: Rounded Corners 51">
            <a:extLst>
              <a:ext uri="{FF2B5EF4-FFF2-40B4-BE49-F238E27FC236}">
                <a16:creationId xmlns:a16="http://schemas.microsoft.com/office/drawing/2014/main" id="{8CF6DB65-C8C7-4F2F-BC43-07B1798EDAB5}"/>
              </a:ext>
            </a:extLst>
          </p:cNvPr>
          <p:cNvSpPr>
            <a:spLocks/>
          </p:cNvSpPr>
          <p:nvPr/>
        </p:nvSpPr>
        <p:spPr>
          <a:xfrm>
            <a:off x="5747817" y="4818047"/>
            <a:ext cx="1404142" cy="3960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Certificate Issuance</a:t>
            </a:r>
          </a:p>
        </p:txBody>
      </p:sp>
      <p:sp>
        <p:nvSpPr>
          <p:cNvPr id="53" name="Rectangle: Rounded Corners 52">
            <a:extLst>
              <a:ext uri="{FF2B5EF4-FFF2-40B4-BE49-F238E27FC236}">
                <a16:creationId xmlns:a16="http://schemas.microsoft.com/office/drawing/2014/main" id="{1BC41884-3462-4B4C-98A1-53B03B891196}"/>
              </a:ext>
            </a:extLst>
          </p:cNvPr>
          <p:cNvSpPr>
            <a:spLocks/>
          </p:cNvSpPr>
          <p:nvPr/>
        </p:nvSpPr>
        <p:spPr>
          <a:xfrm>
            <a:off x="4247426" y="4818047"/>
            <a:ext cx="1404142" cy="3960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Conformance Testing</a:t>
            </a:r>
          </a:p>
        </p:txBody>
      </p:sp>
      <p:sp>
        <p:nvSpPr>
          <p:cNvPr id="55" name="Rectangle: Rounded Corners 54">
            <a:extLst>
              <a:ext uri="{FF2B5EF4-FFF2-40B4-BE49-F238E27FC236}">
                <a16:creationId xmlns:a16="http://schemas.microsoft.com/office/drawing/2014/main" id="{7D939153-02C1-44B2-AC17-D317BEF9B6FD}"/>
              </a:ext>
            </a:extLst>
          </p:cNvPr>
          <p:cNvSpPr>
            <a:spLocks/>
          </p:cNvSpPr>
          <p:nvPr/>
        </p:nvSpPr>
        <p:spPr>
          <a:xfrm>
            <a:off x="7248208" y="4818047"/>
            <a:ext cx="1404142" cy="396000"/>
          </a:xfrm>
          <a:prstGeom prst="roundRect">
            <a:avLst/>
          </a:prstGeom>
          <a:solidFill>
            <a:srgbClr val="26FA77"/>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000">
                <a:solidFill>
                  <a:schemeClr val="tx1"/>
                </a:solidFill>
                <a:latin typeface="Arial" panose="020B0604020202020204" pitchFamily="34" charset="0"/>
                <a:cs typeface="Arial" panose="020B0604020202020204" pitchFamily="34" charset="0"/>
              </a:rPr>
              <a:t>Certificate Access</a:t>
            </a:r>
          </a:p>
        </p:txBody>
      </p:sp>
      <p:sp>
        <p:nvSpPr>
          <p:cNvPr id="61" name="TextBox 60">
            <a:extLst>
              <a:ext uri="{FF2B5EF4-FFF2-40B4-BE49-F238E27FC236}">
                <a16:creationId xmlns:a16="http://schemas.microsoft.com/office/drawing/2014/main" id="{C1DA502E-6EDA-4504-813A-504CB713A8C8}"/>
              </a:ext>
            </a:extLst>
          </p:cNvPr>
          <p:cNvSpPr txBox="1">
            <a:spLocks/>
          </p:cNvSpPr>
          <p:nvPr/>
        </p:nvSpPr>
        <p:spPr>
          <a:xfrm>
            <a:off x="5091785" y="4343516"/>
            <a:ext cx="267493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a:latin typeface="Arial" panose="020B0604020202020204" pitchFamily="34" charset="0"/>
                <a:cs typeface="Arial" panose="020B0604020202020204" pitchFamily="34" charset="0"/>
              </a:rPr>
              <a:t>Certification</a:t>
            </a:r>
          </a:p>
        </p:txBody>
      </p:sp>
      <p:cxnSp>
        <p:nvCxnSpPr>
          <p:cNvPr id="67" name="Straight Connector 66">
            <a:extLst>
              <a:ext uri="{FF2B5EF4-FFF2-40B4-BE49-F238E27FC236}">
                <a16:creationId xmlns:a16="http://schemas.microsoft.com/office/drawing/2014/main" id="{81C13514-21A7-4C74-AF79-D8C68E0A0BFE}"/>
              </a:ext>
            </a:extLst>
          </p:cNvPr>
          <p:cNvCxnSpPr>
            <a:cxnSpLocks/>
          </p:cNvCxnSpPr>
          <p:nvPr/>
        </p:nvCxnSpPr>
        <p:spPr>
          <a:xfrm flipH="1">
            <a:off x="132895" y="1633161"/>
            <a:ext cx="2276660" cy="410141"/>
          </a:xfrm>
          <a:prstGeom prst="line">
            <a:avLst/>
          </a:prstGeom>
          <a:ln w="19050">
            <a:solidFill>
              <a:schemeClr val="tx2">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B19379E-E65D-4F67-BF9C-36FA01B3C2B6}"/>
              </a:ext>
            </a:extLst>
          </p:cNvPr>
          <p:cNvCxnSpPr>
            <a:cxnSpLocks/>
          </p:cNvCxnSpPr>
          <p:nvPr/>
        </p:nvCxnSpPr>
        <p:spPr>
          <a:xfrm flipH="1" flipV="1">
            <a:off x="191853" y="5269446"/>
            <a:ext cx="2076324" cy="401821"/>
          </a:xfrm>
          <a:prstGeom prst="line">
            <a:avLst/>
          </a:prstGeom>
          <a:ln w="19050">
            <a:solidFill>
              <a:schemeClr val="tx2">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Title 4">
            <a:extLst>
              <a:ext uri="{FF2B5EF4-FFF2-40B4-BE49-F238E27FC236}">
                <a16:creationId xmlns:a16="http://schemas.microsoft.com/office/drawing/2014/main" id="{BB72716B-CD0A-48E6-8A06-F787DA2B5811}"/>
              </a:ext>
            </a:extLst>
          </p:cNvPr>
          <p:cNvSpPr txBox="1">
            <a:spLocks/>
          </p:cNvSpPr>
          <p:nvPr/>
        </p:nvSpPr>
        <p:spPr bwMode="auto">
          <a:xfrm>
            <a:off x="2" y="342748"/>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1800" kern="0">
                <a:solidFill>
                  <a:srgbClr val="000000"/>
                </a:solidFill>
                <a:latin typeface="Arial"/>
                <a:cs typeface="Arial"/>
              </a:rPr>
              <a:t>Examining that in Detail for Technical Docs</a:t>
            </a:r>
          </a:p>
        </p:txBody>
      </p:sp>
    </p:spTree>
    <p:extLst>
      <p:ext uri="{BB962C8B-B14F-4D97-AF65-F5344CB8AC3E}">
        <p14:creationId xmlns:p14="http://schemas.microsoft.com/office/powerpoint/2010/main" val="2567979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6841657-ED01-4075-9DFB-BCC467DAD254}"/>
              </a:ext>
            </a:extLst>
          </p:cNvPr>
          <p:cNvSpPr>
            <a:spLocks noGrp="1"/>
          </p:cNvSpPr>
          <p:nvPr>
            <p:ph type="ftr" sz="quarter" idx="14"/>
          </p:nvPr>
        </p:nvSpPr>
        <p:spPr>
          <a:xfrm>
            <a:off x="4038601" y="6678000"/>
            <a:ext cx="4114800" cy="180000"/>
          </a:xfrm>
        </p:spPr>
        <p:txBody>
          <a:bodyPr/>
          <a:lstStyle/>
          <a:p>
            <a:pPr defTabSz="742950">
              <a:defRPr/>
            </a:pPr>
            <a:r>
              <a:rPr lang="en-GB">
                <a:solidFill>
                  <a:srgbClr val="333F47"/>
                </a:solidFill>
                <a:latin typeface="Arial" panose="020B0604020202020204" pitchFamily="34" charset="0"/>
                <a:cs typeface="Arial" panose="020B0604020202020204" pitchFamily="34" charset="0"/>
              </a:rPr>
              <a:t>Official</a:t>
            </a:r>
          </a:p>
        </p:txBody>
      </p:sp>
      <p:sp>
        <p:nvSpPr>
          <p:cNvPr id="77" name="Slide Number Placeholder 4">
            <a:extLst>
              <a:ext uri="{FF2B5EF4-FFF2-40B4-BE49-F238E27FC236}">
                <a16:creationId xmlns:a16="http://schemas.microsoft.com/office/drawing/2014/main" id="{0D6C3647-07F0-48A0-B513-3B0C08023D49}"/>
              </a:ext>
            </a:extLst>
          </p:cNvPr>
          <p:cNvSpPr>
            <a:spLocks noGrp="1"/>
          </p:cNvSpPr>
          <p:nvPr>
            <p:ph type="sldNum" sz="quarter" idx="15"/>
          </p:nvPr>
        </p:nvSpPr>
        <p:spPr>
          <a:xfrm>
            <a:off x="9100800" y="6588000"/>
            <a:ext cx="2743200" cy="180000"/>
          </a:xfrm>
        </p:spPr>
        <p:txBody>
          <a:bodyPr/>
          <a:lstStyle/>
          <a:p>
            <a:pPr defTabSz="742950">
              <a:defRPr/>
            </a:pPr>
            <a:fld id="{65B4609B-8544-49CE-A746-405E0ACF444D}" type="slidenum">
              <a:rPr lang="en-GB" smtClean="0">
                <a:solidFill>
                  <a:prstClr val="black">
                    <a:tint val="75000"/>
                  </a:prstClr>
                </a:solidFill>
                <a:latin typeface="Arial" panose="020B0604020202020204" pitchFamily="34" charset="0"/>
                <a:cs typeface="Arial" panose="020B0604020202020204" pitchFamily="34" charset="0"/>
              </a:rPr>
              <a:pPr defTabSz="742950">
                <a:defRPr/>
              </a:pPr>
              <a:t>27</a:t>
            </a:fld>
            <a:endParaRPr lang="en-GB">
              <a:solidFill>
                <a:prstClr val="black">
                  <a:tint val="75000"/>
                </a:prstClr>
              </a:solidFill>
              <a:latin typeface="Arial" panose="020B0604020202020204" pitchFamily="34" charset="0"/>
              <a:cs typeface="Arial" panose="020B0604020202020204" pitchFamily="34" charset="0"/>
            </a:endParaRPr>
          </a:p>
        </p:txBody>
      </p:sp>
      <p:sp>
        <p:nvSpPr>
          <p:cNvPr id="463" name="TextBox 462">
            <a:extLst>
              <a:ext uri="{FF2B5EF4-FFF2-40B4-BE49-F238E27FC236}">
                <a16:creationId xmlns:a16="http://schemas.microsoft.com/office/drawing/2014/main" id="{EFF04317-7F83-DC94-7B19-008BF6780B60}"/>
              </a:ext>
            </a:extLst>
          </p:cNvPr>
          <p:cNvSpPr txBox="1"/>
          <p:nvPr/>
        </p:nvSpPr>
        <p:spPr>
          <a:xfrm>
            <a:off x="10715837" y="6505595"/>
            <a:ext cx="445511" cy="246221"/>
          </a:xfrm>
          <a:prstGeom prst="rect">
            <a:avLst/>
          </a:prstGeom>
          <a:noFill/>
        </p:spPr>
        <p:txBody>
          <a:bodyPr wrap="square" rtlCol="0">
            <a:spAutoFit/>
          </a:bodyPr>
          <a:lstStyle/>
          <a:p>
            <a:pPr algn="ctr"/>
            <a:r>
              <a:rPr lang="en-GB" sz="1000"/>
              <a:t>V2.3</a:t>
            </a:r>
          </a:p>
        </p:txBody>
      </p:sp>
      <p:pic>
        <p:nvPicPr>
          <p:cNvPr id="8" name="Picture 7">
            <a:extLst>
              <a:ext uri="{FF2B5EF4-FFF2-40B4-BE49-F238E27FC236}">
                <a16:creationId xmlns:a16="http://schemas.microsoft.com/office/drawing/2014/main" id="{947A4E62-5B25-4D25-A482-C543AD92ABC8}"/>
              </a:ext>
            </a:extLst>
          </p:cNvPr>
          <p:cNvPicPr>
            <a:picLocks noChangeAspect="1"/>
          </p:cNvPicPr>
          <p:nvPr/>
        </p:nvPicPr>
        <p:blipFill>
          <a:blip r:embed="rId3"/>
          <a:stretch>
            <a:fillRect/>
          </a:stretch>
        </p:blipFill>
        <p:spPr>
          <a:xfrm>
            <a:off x="1989534" y="1235117"/>
            <a:ext cx="7834688" cy="4960634"/>
          </a:xfrm>
          <a:prstGeom prst="rect">
            <a:avLst/>
          </a:prstGeom>
        </p:spPr>
      </p:pic>
      <p:sp>
        <p:nvSpPr>
          <p:cNvPr id="9" name="Title 4">
            <a:extLst>
              <a:ext uri="{FF2B5EF4-FFF2-40B4-BE49-F238E27FC236}">
                <a16:creationId xmlns:a16="http://schemas.microsoft.com/office/drawing/2014/main" id="{50E0739D-7B17-41B9-9F5E-7F250127DE51}"/>
              </a:ext>
            </a:extLst>
          </p:cNvPr>
          <p:cNvSpPr txBox="1">
            <a:spLocks/>
          </p:cNvSpPr>
          <p:nvPr/>
        </p:nvSpPr>
        <p:spPr bwMode="auto">
          <a:xfrm>
            <a:off x="2" y="342748"/>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r>
              <a:rPr lang="en-GB" sz="1800" b="1">
                <a:solidFill>
                  <a:srgbClr val="000000"/>
                </a:solidFill>
                <a:latin typeface="Arial"/>
                <a:cs typeface="Arial"/>
              </a:rPr>
              <a:t>Target Architecture for Defence Support</a:t>
            </a:r>
            <a:endParaRPr lang="en-US" sz="1800">
              <a:solidFill>
                <a:srgbClr val="000000"/>
              </a:solidFill>
            </a:endParaRPr>
          </a:p>
        </p:txBody>
      </p:sp>
    </p:spTree>
    <p:extLst>
      <p:ext uri="{BB962C8B-B14F-4D97-AF65-F5344CB8AC3E}">
        <p14:creationId xmlns:p14="http://schemas.microsoft.com/office/powerpoint/2010/main" val="1750365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ACE021A9-B75B-47FD-B65F-54800D55D53C}"/>
              </a:ext>
            </a:extLst>
          </p:cNvPr>
          <p:cNvSpPr/>
          <p:nvPr/>
        </p:nvSpPr>
        <p:spPr>
          <a:xfrm>
            <a:off x="7965353" y="4712888"/>
            <a:ext cx="3467424" cy="148242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7AF09CAB-93DB-4EB7-BB6A-5A46A2AE3F52}"/>
              </a:ext>
            </a:extLst>
          </p:cNvPr>
          <p:cNvSpPr/>
          <p:nvPr/>
        </p:nvSpPr>
        <p:spPr>
          <a:xfrm>
            <a:off x="7949321" y="2494209"/>
            <a:ext cx="3467424" cy="1479771"/>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9209CFAC-CC06-44E2-9896-A750F2B15C44}"/>
              </a:ext>
            </a:extLst>
          </p:cNvPr>
          <p:cNvSpPr/>
          <p:nvPr/>
        </p:nvSpPr>
        <p:spPr>
          <a:xfrm>
            <a:off x="637369" y="4712889"/>
            <a:ext cx="3467424" cy="1389942"/>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8AF5A0D5-60F9-487D-B1D1-304BBE2E1380}"/>
              </a:ext>
            </a:extLst>
          </p:cNvPr>
          <p:cNvSpPr/>
          <p:nvPr/>
        </p:nvSpPr>
        <p:spPr>
          <a:xfrm>
            <a:off x="638142" y="2469754"/>
            <a:ext cx="3467424" cy="1514277"/>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76841657-ED01-4075-9DFB-BCC467DAD254}"/>
              </a:ext>
            </a:extLst>
          </p:cNvPr>
          <p:cNvSpPr>
            <a:spLocks noGrp="1"/>
          </p:cNvSpPr>
          <p:nvPr>
            <p:ph type="ftr" sz="quarter" idx="14"/>
          </p:nvPr>
        </p:nvSpPr>
        <p:spPr>
          <a:xfrm>
            <a:off x="4038601" y="6678000"/>
            <a:ext cx="4114800" cy="180000"/>
          </a:xfrm>
        </p:spPr>
        <p:txBody>
          <a:bodyPr/>
          <a:lstStyle/>
          <a:p>
            <a:pPr defTabSz="742950">
              <a:defRPr/>
            </a:pPr>
            <a:r>
              <a:rPr lang="en-GB">
                <a:solidFill>
                  <a:srgbClr val="333F47"/>
                </a:solidFill>
                <a:latin typeface="Arial" panose="020B0604020202020204" pitchFamily="34" charset="0"/>
                <a:cs typeface="Arial" panose="020B0604020202020204" pitchFamily="34" charset="0"/>
              </a:rPr>
              <a:t>Official</a:t>
            </a:r>
          </a:p>
        </p:txBody>
      </p:sp>
      <p:grpSp>
        <p:nvGrpSpPr>
          <p:cNvPr id="32" name="Group 77">
            <a:extLst>
              <a:ext uri="{FF2B5EF4-FFF2-40B4-BE49-F238E27FC236}">
                <a16:creationId xmlns:a16="http://schemas.microsoft.com/office/drawing/2014/main" id="{D9455C5A-9896-459D-B461-297074A2DC04}"/>
              </a:ext>
            </a:extLst>
          </p:cNvPr>
          <p:cNvGrpSpPr>
            <a:grpSpLocks noChangeAspect="1"/>
          </p:cNvGrpSpPr>
          <p:nvPr/>
        </p:nvGrpSpPr>
        <p:grpSpPr bwMode="auto">
          <a:xfrm>
            <a:off x="828864" y="4256079"/>
            <a:ext cx="412727" cy="409561"/>
            <a:chOff x="3459" y="1738"/>
            <a:chExt cx="391" cy="388"/>
          </a:xfrm>
          <a:solidFill>
            <a:schemeClr val="tx1"/>
          </a:solidFill>
        </p:grpSpPr>
        <p:sp>
          <p:nvSpPr>
            <p:cNvPr id="33" name="Freeform 78">
              <a:hlinkClick r:id="" action="ppaction://noaction"/>
              <a:extLst>
                <a:ext uri="{FF2B5EF4-FFF2-40B4-BE49-F238E27FC236}">
                  <a16:creationId xmlns:a16="http://schemas.microsoft.com/office/drawing/2014/main" id="{0C332FCE-2832-4F41-85D2-9A42C3115793}"/>
                </a:ext>
              </a:extLst>
            </p:cNvPr>
            <p:cNvSpPr>
              <a:spLocks/>
            </p:cNvSpPr>
            <p:nvPr/>
          </p:nvSpPr>
          <p:spPr bwMode="auto">
            <a:xfrm>
              <a:off x="3520" y="1738"/>
              <a:ext cx="330" cy="295"/>
            </a:xfrm>
            <a:custGeom>
              <a:avLst/>
              <a:gdLst>
                <a:gd name="T0" fmla="*/ 67 w 223"/>
                <a:gd name="T1" fmla="*/ 199 h 199"/>
                <a:gd name="T2" fmla="*/ 63 w 223"/>
                <a:gd name="T3" fmla="*/ 197 h 199"/>
                <a:gd name="T4" fmla="*/ 3 w 223"/>
                <a:gd name="T5" fmla="*/ 137 h 199"/>
                <a:gd name="T6" fmla="*/ 3 w 223"/>
                <a:gd name="T7" fmla="*/ 128 h 199"/>
                <a:gd name="T8" fmla="*/ 11 w 223"/>
                <a:gd name="T9" fmla="*/ 128 h 199"/>
                <a:gd name="T10" fmla="*/ 66 w 223"/>
                <a:gd name="T11" fmla="*/ 184 h 199"/>
                <a:gd name="T12" fmla="*/ 212 w 223"/>
                <a:gd name="T13" fmla="*/ 3 h 199"/>
                <a:gd name="T14" fmla="*/ 221 w 223"/>
                <a:gd name="T15" fmla="*/ 2 h 199"/>
                <a:gd name="T16" fmla="*/ 221 w 223"/>
                <a:gd name="T17" fmla="*/ 11 h 199"/>
                <a:gd name="T18" fmla="*/ 71 w 223"/>
                <a:gd name="T19" fmla="*/ 197 h 199"/>
                <a:gd name="T20" fmla="*/ 67 w 223"/>
                <a:gd name="T21" fmla="*/ 199 h 199"/>
                <a:gd name="T22" fmla="*/ 67 w 223"/>
                <a:gd name="T23"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3" h="199">
                  <a:moveTo>
                    <a:pt x="67" y="199"/>
                  </a:moveTo>
                  <a:cubicBezTo>
                    <a:pt x="65" y="199"/>
                    <a:pt x="64" y="198"/>
                    <a:pt x="63" y="197"/>
                  </a:cubicBezTo>
                  <a:cubicBezTo>
                    <a:pt x="3" y="137"/>
                    <a:pt x="3" y="137"/>
                    <a:pt x="3" y="137"/>
                  </a:cubicBezTo>
                  <a:cubicBezTo>
                    <a:pt x="0" y="135"/>
                    <a:pt x="0" y="131"/>
                    <a:pt x="3" y="128"/>
                  </a:cubicBezTo>
                  <a:cubicBezTo>
                    <a:pt x="5" y="126"/>
                    <a:pt x="9" y="126"/>
                    <a:pt x="11" y="128"/>
                  </a:cubicBezTo>
                  <a:cubicBezTo>
                    <a:pt x="66" y="184"/>
                    <a:pt x="66" y="184"/>
                    <a:pt x="66" y="184"/>
                  </a:cubicBezTo>
                  <a:cubicBezTo>
                    <a:pt x="212" y="3"/>
                    <a:pt x="212" y="3"/>
                    <a:pt x="212" y="3"/>
                  </a:cubicBezTo>
                  <a:cubicBezTo>
                    <a:pt x="214" y="0"/>
                    <a:pt x="218" y="0"/>
                    <a:pt x="221" y="2"/>
                  </a:cubicBezTo>
                  <a:cubicBezTo>
                    <a:pt x="223" y="4"/>
                    <a:pt x="223" y="8"/>
                    <a:pt x="221" y="11"/>
                  </a:cubicBezTo>
                  <a:cubicBezTo>
                    <a:pt x="71" y="197"/>
                    <a:pt x="71" y="197"/>
                    <a:pt x="71" y="197"/>
                  </a:cubicBezTo>
                  <a:cubicBezTo>
                    <a:pt x="70" y="198"/>
                    <a:pt x="69" y="199"/>
                    <a:pt x="67" y="199"/>
                  </a:cubicBezTo>
                  <a:cubicBezTo>
                    <a:pt x="67" y="199"/>
                    <a:pt x="67" y="199"/>
                    <a:pt x="67" y="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chemeClr val="bg2"/>
                </a:solidFill>
                <a:latin typeface="Arial" panose="020B0604020202020204" pitchFamily="34" charset="0"/>
                <a:cs typeface="Arial" panose="020B0604020202020204" pitchFamily="34" charset="0"/>
              </a:endParaRPr>
            </a:p>
          </p:txBody>
        </p:sp>
        <p:sp>
          <p:nvSpPr>
            <p:cNvPr id="35" name="Freeform 79">
              <a:extLst>
                <a:ext uri="{FF2B5EF4-FFF2-40B4-BE49-F238E27FC236}">
                  <a16:creationId xmlns:a16="http://schemas.microsoft.com/office/drawing/2014/main" id="{E22BA695-2F33-48AB-82E6-35039192F84C}"/>
                </a:ext>
              </a:extLst>
            </p:cNvPr>
            <p:cNvSpPr>
              <a:spLocks/>
            </p:cNvSpPr>
            <p:nvPr/>
          </p:nvSpPr>
          <p:spPr bwMode="auto">
            <a:xfrm>
              <a:off x="3459" y="1788"/>
              <a:ext cx="337" cy="338"/>
            </a:xfrm>
            <a:custGeom>
              <a:avLst/>
              <a:gdLst>
                <a:gd name="T0" fmla="*/ 222 w 228"/>
                <a:gd name="T1" fmla="*/ 228 h 228"/>
                <a:gd name="T2" fmla="*/ 6 w 228"/>
                <a:gd name="T3" fmla="*/ 228 h 228"/>
                <a:gd name="T4" fmla="*/ 0 w 228"/>
                <a:gd name="T5" fmla="*/ 222 h 228"/>
                <a:gd name="T6" fmla="*/ 0 w 228"/>
                <a:gd name="T7" fmla="*/ 6 h 228"/>
                <a:gd name="T8" fmla="*/ 6 w 228"/>
                <a:gd name="T9" fmla="*/ 0 h 228"/>
                <a:gd name="T10" fmla="*/ 156 w 228"/>
                <a:gd name="T11" fmla="*/ 0 h 228"/>
                <a:gd name="T12" fmla="*/ 162 w 228"/>
                <a:gd name="T13" fmla="*/ 6 h 228"/>
                <a:gd name="T14" fmla="*/ 156 w 228"/>
                <a:gd name="T15" fmla="*/ 12 h 228"/>
                <a:gd name="T16" fmla="*/ 12 w 228"/>
                <a:gd name="T17" fmla="*/ 12 h 228"/>
                <a:gd name="T18" fmla="*/ 12 w 228"/>
                <a:gd name="T19" fmla="*/ 216 h 228"/>
                <a:gd name="T20" fmla="*/ 216 w 228"/>
                <a:gd name="T21" fmla="*/ 216 h 228"/>
                <a:gd name="T22" fmla="*/ 216 w 228"/>
                <a:gd name="T23" fmla="*/ 84 h 228"/>
                <a:gd name="T24" fmla="*/ 222 w 228"/>
                <a:gd name="T25" fmla="*/ 78 h 228"/>
                <a:gd name="T26" fmla="*/ 228 w 228"/>
                <a:gd name="T27" fmla="*/ 84 h 228"/>
                <a:gd name="T28" fmla="*/ 228 w 228"/>
                <a:gd name="T29" fmla="*/ 222 h 228"/>
                <a:gd name="T30" fmla="*/ 222 w 228"/>
                <a:gd name="T31"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8" h="228">
                  <a:moveTo>
                    <a:pt x="222" y="228"/>
                  </a:moveTo>
                  <a:cubicBezTo>
                    <a:pt x="6" y="228"/>
                    <a:pt x="6" y="228"/>
                    <a:pt x="6" y="228"/>
                  </a:cubicBezTo>
                  <a:cubicBezTo>
                    <a:pt x="2" y="228"/>
                    <a:pt x="0" y="225"/>
                    <a:pt x="0" y="222"/>
                  </a:cubicBezTo>
                  <a:cubicBezTo>
                    <a:pt x="0" y="6"/>
                    <a:pt x="0" y="6"/>
                    <a:pt x="0" y="6"/>
                  </a:cubicBezTo>
                  <a:cubicBezTo>
                    <a:pt x="0" y="2"/>
                    <a:pt x="2" y="0"/>
                    <a:pt x="6" y="0"/>
                  </a:cubicBezTo>
                  <a:cubicBezTo>
                    <a:pt x="156" y="0"/>
                    <a:pt x="156" y="0"/>
                    <a:pt x="156" y="0"/>
                  </a:cubicBezTo>
                  <a:cubicBezTo>
                    <a:pt x="159" y="0"/>
                    <a:pt x="162" y="2"/>
                    <a:pt x="162" y="6"/>
                  </a:cubicBezTo>
                  <a:cubicBezTo>
                    <a:pt x="162" y="9"/>
                    <a:pt x="159" y="12"/>
                    <a:pt x="156" y="12"/>
                  </a:cubicBezTo>
                  <a:cubicBezTo>
                    <a:pt x="12" y="12"/>
                    <a:pt x="12" y="12"/>
                    <a:pt x="12" y="12"/>
                  </a:cubicBezTo>
                  <a:cubicBezTo>
                    <a:pt x="12" y="216"/>
                    <a:pt x="12" y="216"/>
                    <a:pt x="12" y="216"/>
                  </a:cubicBezTo>
                  <a:cubicBezTo>
                    <a:pt x="216" y="216"/>
                    <a:pt x="216" y="216"/>
                    <a:pt x="216" y="216"/>
                  </a:cubicBezTo>
                  <a:cubicBezTo>
                    <a:pt x="216" y="84"/>
                    <a:pt x="216" y="84"/>
                    <a:pt x="216" y="84"/>
                  </a:cubicBezTo>
                  <a:cubicBezTo>
                    <a:pt x="216" y="80"/>
                    <a:pt x="218" y="78"/>
                    <a:pt x="222" y="78"/>
                  </a:cubicBezTo>
                  <a:cubicBezTo>
                    <a:pt x="225" y="78"/>
                    <a:pt x="228" y="80"/>
                    <a:pt x="228" y="84"/>
                  </a:cubicBezTo>
                  <a:cubicBezTo>
                    <a:pt x="228" y="222"/>
                    <a:pt x="228" y="222"/>
                    <a:pt x="228" y="222"/>
                  </a:cubicBezTo>
                  <a:cubicBezTo>
                    <a:pt x="228" y="225"/>
                    <a:pt x="225" y="228"/>
                    <a:pt x="222"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chemeClr val="bg2"/>
                </a:solidFill>
                <a:latin typeface="Arial" panose="020B0604020202020204" pitchFamily="34" charset="0"/>
                <a:cs typeface="Arial" panose="020B0604020202020204" pitchFamily="34" charset="0"/>
              </a:endParaRPr>
            </a:p>
          </p:txBody>
        </p:sp>
      </p:grpSp>
      <p:pic>
        <p:nvPicPr>
          <p:cNvPr id="25" name="Graphic 24" descr="Decision chart outline">
            <a:extLst>
              <a:ext uri="{FF2B5EF4-FFF2-40B4-BE49-F238E27FC236}">
                <a16:creationId xmlns:a16="http://schemas.microsoft.com/office/drawing/2014/main" id="{CA5EB431-95BE-41DC-8A2D-1F59218644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2237" y="1759102"/>
            <a:ext cx="625416" cy="625416"/>
          </a:xfrm>
          <a:prstGeom prst="rect">
            <a:avLst/>
          </a:prstGeom>
        </p:spPr>
      </p:pic>
      <p:pic>
        <p:nvPicPr>
          <p:cNvPr id="27" name="Graphic 26" descr="Network diagram with solid fill">
            <a:extLst>
              <a:ext uri="{FF2B5EF4-FFF2-40B4-BE49-F238E27FC236}">
                <a16:creationId xmlns:a16="http://schemas.microsoft.com/office/drawing/2014/main" id="{943F1305-81AF-4815-8D7B-19FAB09C9E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21968" y="4201349"/>
            <a:ext cx="486531" cy="518826"/>
          </a:xfrm>
          <a:prstGeom prst="rect">
            <a:avLst/>
          </a:prstGeom>
        </p:spPr>
      </p:pic>
      <p:sp>
        <p:nvSpPr>
          <p:cNvPr id="53" name="Freeform 5">
            <a:extLst>
              <a:ext uri="{FF2B5EF4-FFF2-40B4-BE49-F238E27FC236}">
                <a16:creationId xmlns:a16="http://schemas.microsoft.com/office/drawing/2014/main" id="{4BA4F28F-36CD-4945-9533-2214D26E0947}"/>
              </a:ext>
            </a:extLst>
          </p:cNvPr>
          <p:cNvSpPr>
            <a:spLocks noEditPoints="1"/>
          </p:cNvSpPr>
          <p:nvPr/>
        </p:nvSpPr>
        <p:spPr bwMode="auto">
          <a:xfrm>
            <a:off x="7978484" y="2007705"/>
            <a:ext cx="506721" cy="409972"/>
          </a:xfrm>
          <a:custGeom>
            <a:avLst/>
            <a:gdLst>
              <a:gd name="T0" fmla="*/ 60 w 88"/>
              <a:gd name="T1" fmla="*/ 8 h 88"/>
              <a:gd name="T2" fmla="*/ 60 w 88"/>
              <a:gd name="T3" fmla="*/ 29 h 88"/>
              <a:gd name="T4" fmla="*/ 28 w 88"/>
              <a:gd name="T5" fmla="*/ 29 h 88"/>
              <a:gd name="T6" fmla="*/ 28 w 88"/>
              <a:gd name="T7" fmla="*/ 8 h 88"/>
              <a:gd name="T8" fmla="*/ 0 w 88"/>
              <a:gd name="T9" fmla="*/ 8 h 88"/>
              <a:gd name="T10" fmla="*/ 14 w 88"/>
              <a:gd name="T11" fmla="*/ 36 h 88"/>
              <a:gd name="T12" fmla="*/ 41 w 88"/>
              <a:gd name="T13" fmla="*/ 44 h 88"/>
              <a:gd name="T14" fmla="*/ 14 w 88"/>
              <a:gd name="T15" fmla="*/ 52 h 88"/>
              <a:gd name="T16" fmla="*/ 0 w 88"/>
              <a:gd name="T17" fmla="*/ 80 h 88"/>
              <a:gd name="T18" fmla="*/ 28 w 88"/>
              <a:gd name="T19" fmla="*/ 80 h 88"/>
              <a:gd name="T20" fmla="*/ 28 w 88"/>
              <a:gd name="T21" fmla="*/ 59 h 88"/>
              <a:gd name="T22" fmla="*/ 60 w 88"/>
              <a:gd name="T23" fmla="*/ 59 h 88"/>
              <a:gd name="T24" fmla="*/ 60 w 88"/>
              <a:gd name="T25" fmla="*/ 80 h 88"/>
              <a:gd name="T26" fmla="*/ 88 w 88"/>
              <a:gd name="T27" fmla="*/ 80 h 88"/>
              <a:gd name="T28" fmla="*/ 74 w 88"/>
              <a:gd name="T29" fmla="*/ 52 h 88"/>
              <a:gd name="T30" fmla="*/ 47 w 88"/>
              <a:gd name="T31" fmla="*/ 44 h 88"/>
              <a:gd name="T32" fmla="*/ 74 w 88"/>
              <a:gd name="T33" fmla="*/ 36 h 88"/>
              <a:gd name="T34" fmla="*/ 88 w 88"/>
              <a:gd name="T35" fmla="*/ 8 h 88"/>
              <a:gd name="T36" fmla="*/ 4 w 88"/>
              <a:gd name="T37" fmla="*/ 14 h 88"/>
              <a:gd name="T38" fmla="*/ 24 w 88"/>
              <a:gd name="T39" fmla="*/ 14 h 88"/>
              <a:gd name="T40" fmla="*/ 14 w 88"/>
              <a:gd name="T41" fmla="*/ 22 h 88"/>
              <a:gd name="T42" fmla="*/ 4 w 88"/>
              <a:gd name="T43" fmla="*/ 14 h 88"/>
              <a:gd name="T44" fmla="*/ 24 w 88"/>
              <a:gd name="T45" fmla="*/ 8 h 88"/>
              <a:gd name="T46" fmla="*/ 4 w 88"/>
              <a:gd name="T47" fmla="*/ 8 h 88"/>
              <a:gd name="T48" fmla="*/ 14 w 88"/>
              <a:gd name="T49" fmla="*/ 32 h 88"/>
              <a:gd name="T50" fmla="*/ 4 w 88"/>
              <a:gd name="T51" fmla="*/ 24 h 88"/>
              <a:gd name="T52" fmla="*/ 24 w 88"/>
              <a:gd name="T53" fmla="*/ 24 h 88"/>
              <a:gd name="T54" fmla="*/ 14 w 88"/>
              <a:gd name="T55" fmla="*/ 32 h 88"/>
              <a:gd name="T56" fmla="*/ 14 w 88"/>
              <a:gd name="T57" fmla="*/ 74 h 88"/>
              <a:gd name="T58" fmla="*/ 4 w 88"/>
              <a:gd name="T59" fmla="*/ 66 h 88"/>
              <a:gd name="T60" fmla="*/ 24 w 88"/>
              <a:gd name="T61" fmla="*/ 66 h 88"/>
              <a:gd name="T62" fmla="*/ 14 w 88"/>
              <a:gd name="T63" fmla="*/ 56 h 88"/>
              <a:gd name="T64" fmla="*/ 14 w 88"/>
              <a:gd name="T65" fmla="*/ 64 h 88"/>
              <a:gd name="T66" fmla="*/ 14 w 88"/>
              <a:gd name="T67" fmla="*/ 56 h 88"/>
              <a:gd name="T68" fmla="*/ 4 w 88"/>
              <a:gd name="T69" fmla="*/ 80 h 88"/>
              <a:gd name="T70" fmla="*/ 14 w 88"/>
              <a:gd name="T71" fmla="*/ 78 h 88"/>
              <a:gd name="T72" fmla="*/ 24 w 88"/>
              <a:gd name="T73" fmla="*/ 80 h 88"/>
              <a:gd name="T74" fmla="*/ 84 w 88"/>
              <a:gd name="T75" fmla="*/ 70 h 88"/>
              <a:gd name="T76" fmla="*/ 64 w 88"/>
              <a:gd name="T77" fmla="*/ 70 h 88"/>
              <a:gd name="T78" fmla="*/ 74 w 88"/>
              <a:gd name="T79" fmla="*/ 68 h 88"/>
              <a:gd name="T80" fmla="*/ 84 w 88"/>
              <a:gd name="T81" fmla="*/ 70 h 88"/>
              <a:gd name="T82" fmla="*/ 64 w 88"/>
              <a:gd name="T83" fmla="*/ 80 h 88"/>
              <a:gd name="T84" fmla="*/ 74 w 88"/>
              <a:gd name="T85" fmla="*/ 78 h 88"/>
              <a:gd name="T86" fmla="*/ 84 w 88"/>
              <a:gd name="T87" fmla="*/ 80 h 88"/>
              <a:gd name="T88" fmla="*/ 74 w 88"/>
              <a:gd name="T89" fmla="*/ 56 h 88"/>
              <a:gd name="T90" fmla="*/ 74 w 88"/>
              <a:gd name="T91" fmla="*/ 64 h 88"/>
              <a:gd name="T92" fmla="*/ 74 w 88"/>
              <a:gd name="T93" fmla="*/ 56 h 88"/>
              <a:gd name="T94" fmla="*/ 74 w 88"/>
              <a:gd name="T95" fmla="*/ 22 h 88"/>
              <a:gd name="T96" fmla="*/ 64 w 88"/>
              <a:gd name="T97" fmla="*/ 14 h 88"/>
              <a:gd name="T98" fmla="*/ 84 w 88"/>
              <a:gd name="T99" fmla="*/ 14 h 88"/>
              <a:gd name="T100" fmla="*/ 74 w 88"/>
              <a:gd name="T101" fmla="*/ 4 h 88"/>
              <a:gd name="T102" fmla="*/ 74 w 88"/>
              <a:gd name="T103" fmla="*/ 12 h 88"/>
              <a:gd name="T104" fmla="*/ 74 w 88"/>
              <a:gd name="T105" fmla="*/ 4 h 88"/>
              <a:gd name="T106" fmla="*/ 64 w 88"/>
              <a:gd name="T107" fmla="*/ 28 h 88"/>
              <a:gd name="T108" fmla="*/ 74 w 88"/>
              <a:gd name="T109" fmla="*/ 26 h 88"/>
              <a:gd name="T110" fmla="*/ 84 w 88"/>
              <a:gd name="T111" fmla="*/ 2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 h="88">
                <a:moveTo>
                  <a:pt x="74" y="0"/>
                </a:moveTo>
                <a:cubicBezTo>
                  <a:pt x="66" y="0"/>
                  <a:pt x="60" y="3"/>
                  <a:pt x="60" y="8"/>
                </a:cubicBezTo>
                <a:cubicBezTo>
                  <a:pt x="60" y="28"/>
                  <a:pt x="60" y="28"/>
                  <a:pt x="60" y="28"/>
                </a:cubicBezTo>
                <a:cubicBezTo>
                  <a:pt x="60" y="28"/>
                  <a:pt x="60" y="29"/>
                  <a:pt x="60" y="29"/>
                </a:cubicBezTo>
                <a:cubicBezTo>
                  <a:pt x="44" y="41"/>
                  <a:pt x="44" y="41"/>
                  <a:pt x="44" y="41"/>
                </a:cubicBezTo>
                <a:cubicBezTo>
                  <a:pt x="28" y="29"/>
                  <a:pt x="28" y="29"/>
                  <a:pt x="28" y="29"/>
                </a:cubicBezTo>
                <a:cubicBezTo>
                  <a:pt x="28" y="29"/>
                  <a:pt x="28" y="28"/>
                  <a:pt x="28" y="28"/>
                </a:cubicBezTo>
                <a:cubicBezTo>
                  <a:pt x="28" y="8"/>
                  <a:pt x="28" y="8"/>
                  <a:pt x="28" y="8"/>
                </a:cubicBezTo>
                <a:cubicBezTo>
                  <a:pt x="28" y="3"/>
                  <a:pt x="22" y="0"/>
                  <a:pt x="14" y="0"/>
                </a:cubicBezTo>
                <a:cubicBezTo>
                  <a:pt x="6" y="0"/>
                  <a:pt x="0" y="3"/>
                  <a:pt x="0" y="8"/>
                </a:cubicBezTo>
                <a:cubicBezTo>
                  <a:pt x="0" y="28"/>
                  <a:pt x="0" y="28"/>
                  <a:pt x="0" y="28"/>
                </a:cubicBezTo>
                <a:cubicBezTo>
                  <a:pt x="0" y="33"/>
                  <a:pt x="6" y="36"/>
                  <a:pt x="14" y="36"/>
                </a:cubicBezTo>
                <a:cubicBezTo>
                  <a:pt x="19" y="36"/>
                  <a:pt x="23" y="35"/>
                  <a:pt x="26" y="32"/>
                </a:cubicBezTo>
                <a:cubicBezTo>
                  <a:pt x="41" y="44"/>
                  <a:pt x="41" y="44"/>
                  <a:pt x="41" y="44"/>
                </a:cubicBezTo>
                <a:cubicBezTo>
                  <a:pt x="26" y="56"/>
                  <a:pt x="26" y="56"/>
                  <a:pt x="26" y="56"/>
                </a:cubicBezTo>
                <a:cubicBezTo>
                  <a:pt x="23" y="53"/>
                  <a:pt x="19" y="52"/>
                  <a:pt x="14" y="52"/>
                </a:cubicBezTo>
                <a:cubicBezTo>
                  <a:pt x="6" y="52"/>
                  <a:pt x="0" y="55"/>
                  <a:pt x="0" y="60"/>
                </a:cubicBezTo>
                <a:cubicBezTo>
                  <a:pt x="0" y="80"/>
                  <a:pt x="0" y="80"/>
                  <a:pt x="0" y="80"/>
                </a:cubicBezTo>
                <a:cubicBezTo>
                  <a:pt x="0" y="85"/>
                  <a:pt x="6" y="88"/>
                  <a:pt x="14" y="88"/>
                </a:cubicBezTo>
                <a:cubicBezTo>
                  <a:pt x="22" y="88"/>
                  <a:pt x="28" y="85"/>
                  <a:pt x="28" y="80"/>
                </a:cubicBezTo>
                <a:cubicBezTo>
                  <a:pt x="28" y="60"/>
                  <a:pt x="28" y="60"/>
                  <a:pt x="28" y="60"/>
                </a:cubicBezTo>
                <a:cubicBezTo>
                  <a:pt x="28" y="60"/>
                  <a:pt x="28" y="59"/>
                  <a:pt x="28" y="59"/>
                </a:cubicBezTo>
                <a:cubicBezTo>
                  <a:pt x="44" y="47"/>
                  <a:pt x="44" y="47"/>
                  <a:pt x="44" y="47"/>
                </a:cubicBezTo>
                <a:cubicBezTo>
                  <a:pt x="60" y="59"/>
                  <a:pt x="60" y="59"/>
                  <a:pt x="60" y="59"/>
                </a:cubicBezTo>
                <a:cubicBezTo>
                  <a:pt x="60" y="59"/>
                  <a:pt x="60" y="60"/>
                  <a:pt x="60" y="60"/>
                </a:cubicBezTo>
                <a:cubicBezTo>
                  <a:pt x="60" y="80"/>
                  <a:pt x="60" y="80"/>
                  <a:pt x="60" y="80"/>
                </a:cubicBezTo>
                <a:cubicBezTo>
                  <a:pt x="60" y="85"/>
                  <a:pt x="66" y="88"/>
                  <a:pt x="74" y="88"/>
                </a:cubicBezTo>
                <a:cubicBezTo>
                  <a:pt x="82" y="88"/>
                  <a:pt x="88" y="85"/>
                  <a:pt x="88" y="80"/>
                </a:cubicBezTo>
                <a:cubicBezTo>
                  <a:pt x="88" y="60"/>
                  <a:pt x="88" y="60"/>
                  <a:pt x="88" y="60"/>
                </a:cubicBezTo>
                <a:cubicBezTo>
                  <a:pt x="88" y="55"/>
                  <a:pt x="82" y="52"/>
                  <a:pt x="74" y="52"/>
                </a:cubicBezTo>
                <a:cubicBezTo>
                  <a:pt x="69" y="52"/>
                  <a:pt x="65" y="53"/>
                  <a:pt x="62" y="56"/>
                </a:cubicBezTo>
                <a:cubicBezTo>
                  <a:pt x="47" y="44"/>
                  <a:pt x="47" y="44"/>
                  <a:pt x="47" y="44"/>
                </a:cubicBezTo>
                <a:cubicBezTo>
                  <a:pt x="62" y="32"/>
                  <a:pt x="62" y="32"/>
                  <a:pt x="62" y="32"/>
                </a:cubicBezTo>
                <a:cubicBezTo>
                  <a:pt x="65" y="35"/>
                  <a:pt x="69" y="36"/>
                  <a:pt x="74" y="36"/>
                </a:cubicBezTo>
                <a:cubicBezTo>
                  <a:pt x="82" y="36"/>
                  <a:pt x="88" y="33"/>
                  <a:pt x="88" y="28"/>
                </a:cubicBezTo>
                <a:cubicBezTo>
                  <a:pt x="88" y="8"/>
                  <a:pt x="88" y="8"/>
                  <a:pt x="88" y="8"/>
                </a:cubicBezTo>
                <a:cubicBezTo>
                  <a:pt x="88" y="3"/>
                  <a:pt x="82" y="0"/>
                  <a:pt x="74" y="0"/>
                </a:cubicBezTo>
                <a:close/>
                <a:moveTo>
                  <a:pt x="4" y="14"/>
                </a:moveTo>
                <a:cubicBezTo>
                  <a:pt x="7" y="15"/>
                  <a:pt x="10" y="16"/>
                  <a:pt x="14" y="16"/>
                </a:cubicBezTo>
                <a:cubicBezTo>
                  <a:pt x="18" y="16"/>
                  <a:pt x="21" y="15"/>
                  <a:pt x="24" y="14"/>
                </a:cubicBezTo>
                <a:cubicBezTo>
                  <a:pt x="24" y="18"/>
                  <a:pt x="24" y="18"/>
                  <a:pt x="24" y="18"/>
                </a:cubicBezTo>
                <a:cubicBezTo>
                  <a:pt x="24" y="20"/>
                  <a:pt x="20" y="22"/>
                  <a:pt x="14" y="22"/>
                </a:cubicBezTo>
                <a:cubicBezTo>
                  <a:pt x="8" y="22"/>
                  <a:pt x="4" y="20"/>
                  <a:pt x="4" y="18"/>
                </a:cubicBezTo>
                <a:lnTo>
                  <a:pt x="4" y="14"/>
                </a:lnTo>
                <a:close/>
                <a:moveTo>
                  <a:pt x="14" y="4"/>
                </a:moveTo>
                <a:cubicBezTo>
                  <a:pt x="20" y="4"/>
                  <a:pt x="24" y="6"/>
                  <a:pt x="24" y="8"/>
                </a:cubicBezTo>
                <a:cubicBezTo>
                  <a:pt x="24" y="10"/>
                  <a:pt x="20" y="12"/>
                  <a:pt x="14" y="12"/>
                </a:cubicBezTo>
                <a:cubicBezTo>
                  <a:pt x="8" y="12"/>
                  <a:pt x="4" y="10"/>
                  <a:pt x="4" y="8"/>
                </a:cubicBezTo>
                <a:cubicBezTo>
                  <a:pt x="4" y="6"/>
                  <a:pt x="8" y="4"/>
                  <a:pt x="14" y="4"/>
                </a:cubicBezTo>
                <a:close/>
                <a:moveTo>
                  <a:pt x="14" y="32"/>
                </a:moveTo>
                <a:cubicBezTo>
                  <a:pt x="8" y="32"/>
                  <a:pt x="4" y="30"/>
                  <a:pt x="4" y="28"/>
                </a:cubicBezTo>
                <a:cubicBezTo>
                  <a:pt x="4" y="24"/>
                  <a:pt x="4" y="24"/>
                  <a:pt x="4" y="24"/>
                </a:cubicBezTo>
                <a:cubicBezTo>
                  <a:pt x="7" y="25"/>
                  <a:pt x="10" y="26"/>
                  <a:pt x="14" y="26"/>
                </a:cubicBezTo>
                <a:cubicBezTo>
                  <a:pt x="18" y="26"/>
                  <a:pt x="21" y="25"/>
                  <a:pt x="24" y="24"/>
                </a:cubicBezTo>
                <a:cubicBezTo>
                  <a:pt x="24" y="28"/>
                  <a:pt x="24" y="28"/>
                  <a:pt x="24" y="28"/>
                </a:cubicBezTo>
                <a:cubicBezTo>
                  <a:pt x="24" y="30"/>
                  <a:pt x="20" y="32"/>
                  <a:pt x="14" y="32"/>
                </a:cubicBezTo>
                <a:close/>
                <a:moveTo>
                  <a:pt x="24" y="70"/>
                </a:moveTo>
                <a:cubicBezTo>
                  <a:pt x="24" y="72"/>
                  <a:pt x="20" y="74"/>
                  <a:pt x="14" y="74"/>
                </a:cubicBezTo>
                <a:cubicBezTo>
                  <a:pt x="8" y="74"/>
                  <a:pt x="4" y="72"/>
                  <a:pt x="4" y="70"/>
                </a:cubicBezTo>
                <a:cubicBezTo>
                  <a:pt x="4" y="66"/>
                  <a:pt x="4" y="66"/>
                  <a:pt x="4" y="66"/>
                </a:cubicBezTo>
                <a:cubicBezTo>
                  <a:pt x="7" y="67"/>
                  <a:pt x="10" y="68"/>
                  <a:pt x="14" y="68"/>
                </a:cubicBezTo>
                <a:cubicBezTo>
                  <a:pt x="18" y="68"/>
                  <a:pt x="21" y="67"/>
                  <a:pt x="24" y="66"/>
                </a:cubicBezTo>
                <a:lnTo>
                  <a:pt x="24" y="70"/>
                </a:lnTo>
                <a:close/>
                <a:moveTo>
                  <a:pt x="14" y="56"/>
                </a:moveTo>
                <a:cubicBezTo>
                  <a:pt x="20" y="56"/>
                  <a:pt x="24" y="58"/>
                  <a:pt x="24" y="60"/>
                </a:cubicBezTo>
                <a:cubicBezTo>
                  <a:pt x="24" y="62"/>
                  <a:pt x="20" y="64"/>
                  <a:pt x="14" y="64"/>
                </a:cubicBezTo>
                <a:cubicBezTo>
                  <a:pt x="8" y="64"/>
                  <a:pt x="4" y="62"/>
                  <a:pt x="4" y="60"/>
                </a:cubicBezTo>
                <a:cubicBezTo>
                  <a:pt x="4" y="58"/>
                  <a:pt x="8" y="56"/>
                  <a:pt x="14" y="56"/>
                </a:cubicBezTo>
                <a:close/>
                <a:moveTo>
                  <a:pt x="14" y="84"/>
                </a:moveTo>
                <a:cubicBezTo>
                  <a:pt x="8" y="84"/>
                  <a:pt x="4" y="82"/>
                  <a:pt x="4" y="80"/>
                </a:cubicBezTo>
                <a:cubicBezTo>
                  <a:pt x="4" y="76"/>
                  <a:pt x="4" y="76"/>
                  <a:pt x="4" y="76"/>
                </a:cubicBezTo>
                <a:cubicBezTo>
                  <a:pt x="7" y="77"/>
                  <a:pt x="10" y="78"/>
                  <a:pt x="14" y="78"/>
                </a:cubicBezTo>
                <a:cubicBezTo>
                  <a:pt x="18" y="78"/>
                  <a:pt x="21" y="77"/>
                  <a:pt x="24" y="76"/>
                </a:cubicBezTo>
                <a:cubicBezTo>
                  <a:pt x="24" y="80"/>
                  <a:pt x="24" y="80"/>
                  <a:pt x="24" y="80"/>
                </a:cubicBezTo>
                <a:cubicBezTo>
                  <a:pt x="24" y="82"/>
                  <a:pt x="20" y="84"/>
                  <a:pt x="14" y="84"/>
                </a:cubicBezTo>
                <a:close/>
                <a:moveTo>
                  <a:pt x="84" y="70"/>
                </a:moveTo>
                <a:cubicBezTo>
                  <a:pt x="84" y="72"/>
                  <a:pt x="80" y="74"/>
                  <a:pt x="74" y="74"/>
                </a:cubicBezTo>
                <a:cubicBezTo>
                  <a:pt x="68" y="74"/>
                  <a:pt x="64" y="72"/>
                  <a:pt x="64" y="70"/>
                </a:cubicBezTo>
                <a:cubicBezTo>
                  <a:pt x="64" y="66"/>
                  <a:pt x="64" y="66"/>
                  <a:pt x="64" y="66"/>
                </a:cubicBezTo>
                <a:cubicBezTo>
                  <a:pt x="67" y="67"/>
                  <a:pt x="70" y="68"/>
                  <a:pt x="74" y="68"/>
                </a:cubicBezTo>
                <a:cubicBezTo>
                  <a:pt x="78" y="68"/>
                  <a:pt x="81" y="67"/>
                  <a:pt x="84" y="66"/>
                </a:cubicBezTo>
                <a:lnTo>
                  <a:pt x="84" y="70"/>
                </a:lnTo>
                <a:close/>
                <a:moveTo>
                  <a:pt x="74" y="84"/>
                </a:moveTo>
                <a:cubicBezTo>
                  <a:pt x="68" y="84"/>
                  <a:pt x="64" y="82"/>
                  <a:pt x="64" y="80"/>
                </a:cubicBezTo>
                <a:cubicBezTo>
                  <a:pt x="64" y="76"/>
                  <a:pt x="64" y="76"/>
                  <a:pt x="64" y="76"/>
                </a:cubicBezTo>
                <a:cubicBezTo>
                  <a:pt x="67" y="77"/>
                  <a:pt x="70" y="78"/>
                  <a:pt x="74" y="78"/>
                </a:cubicBezTo>
                <a:cubicBezTo>
                  <a:pt x="78" y="78"/>
                  <a:pt x="81" y="77"/>
                  <a:pt x="84" y="76"/>
                </a:cubicBezTo>
                <a:cubicBezTo>
                  <a:pt x="84" y="80"/>
                  <a:pt x="84" y="80"/>
                  <a:pt x="84" y="80"/>
                </a:cubicBezTo>
                <a:cubicBezTo>
                  <a:pt x="84" y="82"/>
                  <a:pt x="80" y="84"/>
                  <a:pt x="74" y="84"/>
                </a:cubicBezTo>
                <a:close/>
                <a:moveTo>
                  <a:pt x="74" y="56"/>
                </a:moveTo>
                <a:cubicBezTo>
                  <a:pt x="80" y="56"/>
                  <a:pt x="84" y="58"/>
                  <a:pt x="84" y="60"/>
                </a:cubicBezTo>
                <a:cubicBezTo>
                  <a:pt x="84" y="62"/>
                  <a:pt x="80" y="64"/>
                  <a:pt x="74" y="64"/>
                </a:cubicBezTo>
                <a:cubicBezTo>
                  <a:pt x="68" y="64"/>
                  <a:pt x="64" y="62"/>
                  <a:pt x="64" y="60"/>
                </a:cubicBezTo>
                <a:cubicBezTo>
                  <a:pt x="64" y="58"/>
                  <a:pt x="68" y="56"/>
                  <a:pt x="74" y="56"/>
                </a:cubicBezTo>
                <a:close/>
                <a:moveTo>
                  <a:pt x="84" y="18"/>
                </a:moveTo>
                <a:cubicBezTo>
                  <a:pt x="84" y="20"/>
                  <a:pt x="80" y="22"/>
                  <a:pt x="74" y="22"/>
                </a:cubicBezTo>
                <a:cubicBezTo>
                  <a:pt x="68" y="22"/>
                  <a:pt x="64" y="20"/>
                  <a:pt x="64" y="18"/>
                </a:cubicBezTo>
                <a:cubicBezTo>
                  <a:pt x="64" y="14"/>
                  <a:pt x="64" y="14"/>
                  <a:pt x="64" y="14"/>
                </a:cubicBezTo>
                <a:cubicBezTo>
                  <a:pt x="67" y="15"/>
                  <a:pt x="70" y="16"/>
                  <a:pt x="74" y="16"/>
                </a:cubicBezTo>
                <a:cubicBezTo>
                  <a:pt x="78" y="16"/>
                  <a:pt x="81" y="15"/>
                  <a:pt x="84" y="14"/>
                </a:cubicBezTo>
                <a:lnTo>
                  <a:pt x="84" y="18"/>
                </a:lnTo>
                <a:close/>
                <a:moveTo>
                  <a:pt x="74" y="4"/>
                </a:moveTo>
                <a:cubicBezTo>
                  <a:pt x="80" y="4"/>
                  <a:pt x="84" y="6"/>
                  <a:pt x="84" y="8"/>
                </a:cubicBezTo>
                <a:cubicBezTo>
                  <a:pt x="84" y="10"/>
                  <a:pt x="80" y="12"/>
                  <a:pt x="74" y="12"/>
                </a:cubicBezTo>
                <a:cubicBezTo>
                  <a:pt x="68" y="12"/>
                  <a:pt x="64" y="10"/>
                  <a:pt x="64" y="8"/>
                </a:cubicBezTo>
                <a:cubicBezTo>
                  <a:pt x="64" y="6"/>
                  <a:pt x="68" y="4"/>
                  <a:pt x="74" y="4"/>
                </a:cubicBezTo>
                <a:close/>
                <a:moveTo>
                  <a:pt x="74" y="32"/>
                </a:moveTo>
                <a:cubicBezTo>
                  <a:pt x="68" y="32"/>
                  <a:pt x="64" y="30"/>
                  <a:pt x="64" y="28"/>
                </a:cubicBezTo>
                <a:cubicBezTo>
                  <a:pt x="64" y="24"/>
                  <a:pt x="64" y="24"/>
                  <a:pt x="64" y="24"/>
                </a:cubicBezTo>
                <a:cubicBezTo>
                  <a:pt x="67" y="25"/>
                  <a:pt x="70" y="26"/>
                  <a:pt x="74" y="26"/>
                </a:cubicBezTo>
                <a:cubicBezTo>
                  <a:pt x="78" y="26"/>
                  <a:pt x="81" y="25"/>
                  <a:pt x="84" y="24"/>
                </a:cubicBezTo>
                <a:cubicBezTo>
                  <a:pt x="84" y="28"/>
                  <a:pt x="84" y="28"/>
                  <a:pt x="84" y="28"/>
                </a:cubicBezTo>
                <a:cubicBezTo>
                  <a:pt x="84" y="30"/>
                  <a:pt x="80" y="32"/>
                  <a:pt x="74" y="3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EFB4D1BD-1B17-40BF-AB03-F03E800B0E96}"/>
              </a:ext>
            </a:extLst>
          </p:cNvPr>
          <p:cNvSpPr txBox="1"/>
          <p:nvPr/>
        </p:nvSpPr>
        <p:spPr>
          <a:xfrm>
            <a:off x="666252" y="2487760"/>
            <a:ext cx="3455143" cy="784830"/>
          </a:xfrm>
          <a:prstGeom prst="rect">
            <a:avLst/>
          </a:prstGeom>
          <a:noFill/>
        </p:spPr>
        <p:txBody>
          <a:bodyPr wrap="square" lIns="91440" tIns="45720" rIns="91440" bIns="45720" anchor="t">
            <a:spAutoFit/>
          </a:bodyPr>
          <a:lstStyle/>
          <a:p>
            <a:r>
              <a:rPr lang="en-GB" sz="1500">
                <a:latin typeface="Arial" panose="020B0604020202020204" pitchFamily="34" charset="0"/>
                <a:cs typeface="Arial" panose="020B0604020202020204" pitchFamily="34" charset="0"/>
              </a:rPr>
              <a:t>The BFM allows you to understand the scope of the programme across TLBs, and how it impacts other programmes</a:t>
            </a:r>
          </a:p>
        </p:txBody>
      </p:sp>
      <p:sp>
        <p:nvSpPr>
          <p:cNvPr id="37" name="TextBox 36">
            <a:extLst>
              <a:ext uri="{FF2B5EF4-FFF2-40B4-BE49-F238E27FC236}">
                <a16:creationId xmlns:a16="http://schemas.microsoft.com/office/drawing/2014/main" id="{32415EA8-4F32-483A-B776-72C1EC2920AA}"/>
              </a:ext>
            </a:extLst>
          </p:cNvPr>
          <p:cNvSpPr txBox="1"/>
          <p:nvPr/>
        </p:nvSpPr>
        <p:spPr>
          <a:xfrm>
            <a:off x="662045" y="4738957"/>
            <a:ext cx="3541032" cy="1015663"/>
          </a:xfrm>
          <a:prstGeom prst="rect">
            <a:avLst/>
          </a:prstGeom>
          <a:noFill/>
        </p:spPr>
        <p:txBody>
          <a:bodyPr wrap="square" lIns="91440" tIns="45720" rIns="91440" bIns="45720" anchor="t">
            <a:spAutoFit/>
          </a:bodyPr>
          <a:lstStyle/>
          <a:p>
            <a:r>
              <a:rPr lang="en-GB" sz="1500">
                <a:latin typeface="Arial" panose="020B0604020202020204" pitchFamily="34" charset="0"/>
                <a:cs typeface="Arial" panose="020B0604020202020204" pitchFamily="34" charset="0"/>
              </a:rPr>
              <a:t>Benefits are fully aligned and traceable to the functions of Defence Support. This allows easier tracking and realisation of benefits </a:t>
            </a:r>
          </a:p>
        </p:txBody>
      </p:sp>
      <p:sp>
        <p:nvSpPr>
          <p:cNvPr id="10" name="TextBox 9">
            <a:extLst>
              <a:ext uri="{FF2B5EF4-FFF2-40B4-BE49-F238E27FC236}">
                <a16:creationId xmlns:a16="http://schemas.microsoft.com/office/drawing/2014/main" id="{7A18511A-44CC-4D51-BE9F-22E2AF630319}"/>
              </a:ext>
            </a:extLst>
          </p:cNvPr>
          <p:cNvSpPr txBox="1"/>
          <p:nvPr/>
        </p:nvSpPr>
        <p:spPr>
          <a:xfrm>
            <a:off x="1187124" y="2046559"/>
            <a:ext cx="2791909" cy="369332"/>
          </a:xfrm>
          <a:prstGeom prst="rect">
            <a:avLst/>
          </a:prstGeom>
          <a:noFill/>
        </p:spPr>
        <p:txBody>
          <a:bodyPr wrap="square" rtlCol="0">
            <a:spAutoFit/>
          </a:bodyPr>
          <a:lstStyle/>
          <a:p>
            <a:r>
              <a:rPr lang="en-GB" b="1">
                <a:solidFill>
                  <a:srgbClr val="0070C0"/>
                </a:solidFill>
                <a:latin typeface="Arial" panose="020B0604020202020204" pitchFamily="34" charset="0"/>
                <a:cs typeface="Arial" panose="020B0604020202020204" pitchFamily="34" charset="0"/>
              </a:rPr>
              <a:t>Scope </a:t>
            </a:r>
            <a:r>
              <a:rPr lang="en-GB">
                <a:solidFill>
                  <a:srgbClr val="0070C0"/>
                </a:solidFill>
                <a:latin typeface="Arial" panose="020B0604020202020204" pitchFamily="34" charset="0"/>
                <a:cs typeface="Arial" panose="020B0604020202020204" pitchFamily="34" charset="0"/>
              </a:rPr>
              <a:t>mapped to BFM</a:t>
            </a:r>
            <a:endParaRPr lang="en-GB" b="1">
              <a:solidFill>
                <a:srgbClr val="0070C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004E6555-7DAD-48C4-B78B-CAAD4F7FD45C}"/>
              </a:ext>
            </a:extLst>
          </p:cNvPr>
          <p:cNvSpPr txBox="1"/>
          <p:nvPr/>
        </p:nvSpPr>
        <p:spPr>
          <a:xfrm>
            <a:off x="8506182" y="2046559"/>
            <a:ext cx="3037098" cy="369332"/>
          </a:xfrm>
          <a:prstGeom prst="rect">
            <a:avLst/>
          </a:prstGeom>
          <a:noFill/>
        </p:spPr>
        <p:txBody>
          <a:bodyPr wrap="square" rtlCol="0">
            <a:spAutoFit/>
          </a:bodyPr>
          <a:lstStyle/>
          <a:p>
            <a:r>
              <a:rPr lang="en-GB" b="1">
                <a:solidFill>
                  <a:srgbClr val="0070C0"/>
                </a:solidFill>
                <a:latin typeface="Arial" panose="020B0604020202020204" pitchFamily="34" charset="0"/>
                <a:cs typeface="Arial" panose="020B0604020202020204" pitchFamily="34" charset="0"/>
              </a:rPr>
              <a:t>Systems </a:t>
            </a:r>
            <a:r>
              <a:rPr lang="en-GB">
                <a:solidFill>
                  <a:srgbClr val="0070C0"/>
                </a:solidFill>
                <a:latin typeface="Arial" panose="020B0604020202020204" pitchFamily="34" charset="0"/>
                <a:cs typeface="Arial" panose="020B0604020202020204" pitchFamily="34" charset="0"/>
              </a:rPr>
              <a:t>mapped to BFM</a:t>
            </a:r>
            <a:endParaRPr lang="en-GB" b="1">
              <a:solidFill>
                <a:srgbClr val="0070C0"/>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A4C63DDE-BCA4-4DA6-AF17-41A28432BCCD}"/>
              </a:ext>
            </a:extLst>
          </p:cNvPr>
          <p:cNvSpPr txBox="1"/>
          <p:nvPr/>
        </p:nvSpPr>
        <p:spPr>
          <a:xfrm>
            <a:off x="1129989" y="4344913"/>
            <a:ext cx="2908611" cy="369332"/>
          </a:xfrm>
          <a:prstGeom prst="rect">
            <a:avLst/>
          </a:prstGeom>
          <a:noFill/>
        </p:spPr>
        <p:txBody>
          <a:bodyPr wrap="square" rtlCol="0">
            <a:spAutoFit/>
          </a:bodyPr>
          <a:lstStyle/>
          <a:p>
            <a:r>
              <a:rPr lang="en-GB" b="1">
                <a:solidFill>
                  <a:srgbClr val="0070C0"/>
                </a:solidFill>
                <a:latin typeface="Arial" panose="020B0604020202020204" pitchFamily="34" charset="0"/>
                <a:cs typeface="Arial" panose="020B0604020202020204" pitchFamily="34" charset="0"/>
              </a:rPr>
              <a:t>Benefits </a:t>
            </a:r>
            <a:r>
              <a:rPr lang="en-GB">
                <a:solidFill>
                  <a:srgbClr val="0070C0"/>
                </a:solidFill>
                <a:latin typeface="Arial" panose="020B0604020202020204" pitchFamily="34" charset="0"/>
                <a:cs typeface="Arial" panose="020B0604020202020204" pitchFamily="34" charset="0"/>
              </a:rPr>
              <a:t>mapped to BFM</a:t>
            </a:r>
            <a:endParaRPr lang="en-GB" b="1">
              <a:solidFill>
                <a:srgbClr val="0070C0"/>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46FF0A10-E2C8-483B-8EDE-C04C445458E7}"/>
              </a:ext>
            </a:extLst>
          </p:cNvPr>
          <p:cNvSpPr txBox="1"/>
          <p:nvPr/>
        </p:nvSpPr>
        <p:spPr>
          <a:xfrm>
            <a:off x="8404422" y="4311528"/>
            <a:ext cx="3787577" cy="369332"/>
          </a:xfrm>
          <a:prstGeom prst="rect">
            <a:avLst/>
          </a:prstGeom>
          <a:noFill/>
        </p:spPr>
        <p:txBody>
          <a:bodyPr wrap="square" rtlCol="0">
            <a:spAutoFit/>
          </a:bodyPr>
          <a:lstStyle/>
          <a:p>
            <a:r>
              <a:rPr lang="en-GB" b="1">
                <a:solidFill>
                  <a:srgbClr val="0070C0"/>
                </a:solidFill>
                <a:latin typeface="Arial" panose="020B0604020202020204" pitchFamily="34" charset="0"/>
                <a:cs typeface="Arial" panose="020B0604020202020204" pitchFamily="34" charset="0"/>
              </a:rPr>
              <a:t>Requirements </a:t>
            </a:r>
            <a:r>
              <a:rPr lang="en-GB">
                <a:solidFill>
                  <a:srgbClr val="0070C0"/>
                </a:solidFill>
                <a:latin typeface="Arial" panose="020B0604020202020204" pitchFamily="34" charset="0"/>
                <a:cs typeface="Arial" panose="020B0604020202020204" pitchFamily="34" charset="0"/>
              </a:rPr>
              <a:t>mapped to BFM</a:t>
            </a:r>
            <a:endParaRPr lang="en-GB" b="1">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87962D7-8EA5-4B98-A8B7-E3D143607DA4}"/>
              </a:ext>
            </a:extLst>
          </p:cNvPr>
          <p:cNvSpPr txBox="1"/>
          <p:nvPr/>
        </p:nvSpPr>
        <p:spPr>
          <a:xfrm>
            <a:off x="255225" y="1192496"/>
            <a:ext cx="11312486" cy="923330"/>
          </a:xfrm>
          <a:prstGeom prst="rect">
            <a:avLst/>
          </a:prstGeom>
          <a:noFill/>
        </p:spPr>
        <p:txBody>
          <a:bodyPr wrap="square" lIns="91440" tIns="45720" rIns="91440" bIns="45720" rtlCol="0" anchor="t">
            <a:spAutoFit/>
          </a:bodyPr>
          <a:lstStyle/>
          <a:p>
            <a:pPr marL="0" indent="0">
              <a:buNone/>
            </a:pPr>
            <a:r>
              <a:rPr lang="en-GB">
                <a:latin typeface="Arial" panose="020B0604020202020204" pitchFamily="34" charset="0"/>
                <a:cs typeface="Arial" panose="020B0604020202020204" pitchFamily="34" charset="0"/>
              </a:rPr>
              <a:t>The BFM is the one tool you have got to organise the moving parts of a large EAP product. Linking these multiple parts of the programme to BFM, you can talk about them consistently and coherently</a:t>
            </a:r>
          </a:p>
          <a:p>
            <a:pPr marL="0" indent="0">
              <a:buNone/>
            </a:pPr>
            <a:endParaRPr lang="en-GB">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83F9E7E6-C417-4209-92E1-11394874FB8B}"/>
              </a:ext>
            </a:extLst>
          </p:cNvPr>
          <p:cNvSpPr/>
          <p:nvPr/>
        </p:nvSpPr>
        <p:spPr>
          <a:xfrm>
            <a:off x="4247289" y="2438092"/>
            <a:ext cx="3467424" cy="1548654"/>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18FA7C79-A145-4A1F-B14B-168055883EFA}"/>
              </a:ext>
            </a:extLst>
          </p:cNvPr>
          <p:cNvSpPr/>
          <p:nvPr/>
        </p:nvSpPr>
        <p:spPr>
          <a:xfrm>
            <a:off x="4301361" y="4712889"/>
            <a:ext cx="3467424" cy="1477328"/>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2594DAB0-CED3-48A0-A2A4-10AFE1F7DEED}"/>
              </a:ext>
            </a:extLst>
          </p:cNvPr>
          <p:cNvSpPr txBox="1"/>
          <p:nvPr/>
        </p:nvSpPr>
        <p:spPr>
          <a:xfrm>
            <a:off x="4962600" y="2046559"/>
            <a:ext cx="2694955" cy="369332"/>
          </a:xfrm>
          <a:prstGeom prst="rect">
            <a:avLst/>
          </a:prstGeom>
          <a:noFill/>
        </p:spPr>
        <p:txBody>
          <a:bodyPr wrap="square" rtlCol="0">
            <a:spAutoFit/>
          </a:bodyPr>
          <a:lstStyle/>
          <a:p>
            <a:r>
              <a:rPr lang="en-GB" b="1">
                <a:solidFill>
                  <a:srgbClr val="0070C0"/>
                </a:solidFill>
                <a:latin typeface="Arial" panose="020B0604020202020204" pitchFamily="34" charset="0"/>
                <a:cs typeface="Arial" panose="020B0604020202020204" pitchFamily="34" charset="0"/>
              </a:rPr>
              <a:t>People </a:t>
            </a:r>
            <a:r>
              <a:rPr lang="en-GB">
                <a:solidFill>
                  <a:srgbClr val="0070C0"/>
                </a:solidFill>
                <a:latin typeface="Arial" panose="020B0604020202020204" pitchFamily="34" charset="0"/>
                <a:cs typeface="Arial" panose="020B0604020202020204" pitchFamily="34" charset="0"/>
              </a:rPr>
              <a:t>mapped to BFM</a:t>
            </a:r>
            <a:endParaRPr lang="en-GB" b="1">
              <a:solidFill>
                <a:srgbClr val="0070C0"/>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D33C00AE-6BD2-4A19-9D31-9DACE460544F}"/>
              </a:ext>
            </a:extLst>
          </p:cNvPr>
          <p:cNvSpPr txBox="1"/>
          <p:nvPr/>
        </p:nvSpPr>
        <p:spPr>
          <a:xfrm>
            <a:off x="4573307" y="4327846"/>
            <a:ext cx="3822178" cy="369332"/>
          </a:xfrm>
          <a:prstGeom prst="rect">
            <a:avLst/>
          </a:prstGeom>
          <a:noFill/>
        </p:spPr>
        <p:txBody>
          <a:bodyPr wrap="square" rtlCol="0">
            <a:spAutoFit/>
          </a:bodyPr>
          <a:lstStyle/>
          <a:p>
            <a:r>
              <a:rPr lang="en-GB" b="1">
                <a:solidFill>
                  <a:srgbClr val="0070C0"/>
                </a:solidFill>
                <a:latin typeface="Arial" panose="020B0604020202020204" pitchFamily="34" charset="0"/>
                <a:cs typeface="Arial" panose="020B0604020202020204" pitchFamily="34" charset="0"/>
              </a:rPr>
              <a:t>Processes </a:t>
            </a:r>
            <a:r>
              <a:rPr lang="en-GB">
                <a:solidFill>
                  <a:srgbClr val="0070C0"/>
                </a:solidFill>
                <a:latin typeface="Arial" panose="020B0604020202020204" pitchFamily="34" charset="0"/>
                <a:cs typeface="Arial" panose="020B0604020202020204" pitchFamily="34" charset="0"/>
              </a:rPr>
              <a:t>mapped to the BFM</a:t>
            </a:r>
          </a:p>
        </p:txBody>
      </p:sp>
      <p:sp>
        <p:nvSpPr>
          <p:cNvPr id="46" name="TextBox 45">
            <a:extLst>
              <a:ext uri="{FF2B5EF4-FFF2-40B4-BE49-F238E27FC236}">
                <a16:creationId xmlns:a16="http://schemas.microsoft.com/office/drawing/2014/main" id="{91B1C505-D2CC-4F8F-8023-038A64CBE8E6}"/>
              </a:ext>
            </a:extLst>
          </p:cNvPr>
          <p:cNvSpPr txBox="1"/>
          <p:nvPr/>
        </p:nvSpPr>
        <p:spPr>
          <a:xfrm>
            <a:off x="4307501" y="2481281"/>
            <a:ext cx="3455143" cy="784830"/>
          </a:xfrm>
          <a:prstGeom prst="rect">
            <a:avLst/>
          </a:prstGeom>
          <a:noFill/>
        </p:spPr>
        <p:txBody>
          <a:bodyPr wrap="square" lIns="91440" tIns="45720" rIns="91440" bIns="45720" anchor="t">
            <a:spAutoFit/>
          </a:bodyPr>
          <a:lstStyle/>
          <a:p>
            <a:r>
              <a:rPr lang="en-GB" sz="1500">
                <a:latin typeface="Arial" panose="020B0604020202020204" pitchFamily="34" charset="0"/>
                <a:cs typeface="Arial" panose="020B0604020202020204" pitchFamily="34" charset="0"/>
              </a:rPr>
              <a:t>Stakeholders can see how many people are in each function and redeploy them into value adding areas</a:t>
            </a:r>
          </a:p>
        </p:txBody>
      </p:sp>
      <p:sp>
        <p:nvSpPr>
          <p:cNvPr id="47" name="TextBox 46">
            <a:extLst>
              <a:ext uri="{FF2B5EF4-FFF2-40B4-BE49-F238E27FC236}">
                <a16:creationId xmlns:a16="http://schemas.microsoft.com/office/drawing/2014/main" id="{71BA03C6-DFEA-4CB1-BE8B-D2975081F5B5}"/>
              </a:ext>
            </a:extLst>
          </p:cNvPr>
          <p:cNvSpPr txBox="1"/>
          <p:nvPr/>
        </p:nvSpPr>
        <p:spPr>
          <a:xfrm>
            <a:off x="4315426" y="4695607"/>
            <a:ext cx="3455143" cy="784830"/>
          </a:xfrm>
          <a:prstGeom prst="rect">
            <a:avLst/>
          </a:prstGeom>
          <a:noFill/>
        </p:spPr>
        <p:txBody>
          <a:bodyPr wrap="square" lIns="91440" tIns="45720" rIns="91440" bIns="45720" anchor="t">
            <a:spAutoFit/>
          </a:bodyPr>
          <a:lstStyle/>
          <a:p>
            <a:r>
              <a:rPr lang="en-GB" sz="1500">
                <a:latin typeface="Arial" panose="020B0604020202020204" pitchFamily="34" charset="0"/>
                <a:cs typeface="Arial" panose="020B0604020202020204" pitchFamily="34" charset="0"/>
              </a:rPr>
              <a:t>Linking processes to the BFM allows standardisation of activities for further value creation </a:t>
            </a:r>
          </a:p>
        </p:txBody>
      </p:sp>
      <p:grpSp>
        <p:nvGrpSpPr>
          <p:cNvPr id="48" name="Group 43">
            <a:extLst>
              <a:ext uri="{FF2B5EF4-FFF2-40B4-BE49-F238E27FC236}">
                <a16:creationId xmlns:a16="http://schemas.microsoft.com/office/drawing/2014/main" id="{004BD573-F94E-4010-A629-02382D5AFA80}"/>
              </a:ext>
            </a:extLst>
          </p:cNvPr>
          <p:cNvGrpSpPr>
            <a:grpSpLocks noChangeAspect="1"/>
          </p:cNvGrpSpPr>
          <p:nvPr/>
        </p:nvGrpSpPr>
        <p:grpSpPr bwMode="auto">
          <a:xfrm>
            <a:off x="4490261" y="1912076"/>
            <a:ext cx="525280" cy="490736"/>
            <a:chOff x="3617" y="3226"/>
            <a:chExt cx="441" cy="412"/>
          </a:xfrm>
          <a:solidFill>
            <a:schemeClr val="tx1"/>
          </a:solidFill>
        </p:grpSpPr>
        <p:sp>
          <p:nvSpPr>
            <p:cNvPr id="49" name="Freeform 44">
              <a:hlinkClick r:id="" action="ppaction://noaction"/>
              <a:extLst>
                <a:ext uri="{FF2B5EF4-FFF2-40B4-BE49-F238E27FC236}">
                  <a16:creationId xmlns:a16="http://schemas.microsoft.com/office/drawing/2014/main" id="{746D48A7-CB9B-456D-8A2A-4AC39BCB50B8}"/>
                </a:ext>
              </a:extLst>
            </p:cNvPr>
            <p:cNvSpPr>
              <a:spLocks/>
            </p:cNvSpPr>
            <p:nvPr/>
          </p:nvSpPr>
          <p:spPr bwMode="auto">
            <a:xfrm>
              <a:off x="3617" y="3495"/>
              <a:ext cx="294" cy="143"/>
            </a:xfrm>
            <a:custGeom>
              <a:avLst/>
              <a:gdLst>
                <a:gd name="T0" fmla="*/ 186 w 192"/>
                <a:gd name="T1" fmla="*/ 96 h 96"/>
                <a:gd name="T2" fmla="*/ 6 w 192"/>
                <a:gd name="T3" fmla="*/ 96 h 96"/>
                <a:gd name="T4" fmla="*/ 0 w 192"/>
                <a:gd name="T5" fmla="*/ 90 h 96"/>
                <a:gd name="T6" fmla="*/ 0 w 192"/>
                <a:gd name="T7" fmla="*/ 72 h 96"/>
                <a:gd name="T8" fmla="*/ 23 w 192"/>
                <a:gd name="T9" fmla="*/ 39 h 96"/>
                <a:gd name="T10" fmla="*/ 66 w 192"/>
                <a:gd name="T11" fmla="*/ 24 h 96"/>
                <a:gd name="T12" fmla="*/ 66 w 192"/>
                <a:gd name="T13" fmla="*/ 2 h 96"/>
                <a:gd name="T14" fmla="*/ 78 w 192"/>
                <a:gd name="T15" fmla="*/ 2 h 96"/>
                <a:gd name="T16" fmla="*/ 78 w 192"/>
                <a:gd name="T17" fmla="*/ 28 h 96"/>
                <a:gd name="T18" fmla="*/ 74 w 192"/>
                <a:gd name="T19" fmla="*/ 34 h 96"/>
                <a:gd name="T20" fmla="*/ 27 w 192"/>
                <a:gd name="T21" fmla="*/ 51 h 96"/>
                <a:gd name="T22" fmla="*/ 12 w 192"/>
                <a:gd name="T23" fmla="*/ 72 h 96"/>
                <a:gd name="T24" fmla="*/ 12 w 192"/>
                <a:gd name="T25" fmla="*/ 84 h 96"/>
                <a:gd name="T26" fmla="*/ 180 w 192"/>
                <a:gd name="T27" fmla="*/ 84 h 96"/>
                <a:gd name="T28" fmla="*/ 180 w 192"/>
                <a:gd name="T29" fmla="*/ 72 h 96"/>
                <a:gd name="T30" fmla="*/ 165 w 192"/>
                <a:gd name="T31" fmla="*/ 51 h 96"/>
                <a:gd name="T32" fmla="*/ 118 w 192"/>
                <a:gd name="T33" fmla="*/ 34 h 96"/>
                <a:gd name="T34" fmla="*/ 114 w 192"/>
                <a:gd name="T35" fmla="*/ 28 h 96"/>
                <a:gd name="T36" fmla="*/ 114 w 192"/>
                <a:gd name="T37" fmla="*/ 0 h 96"/>
                <a:gd name="T38" fmla="*/ 126 w 192"/>
                <a:gd name="T39" fmla="*/ 0 h 96"/>
                <a:gd name="T40" fmla="*/ 126 w 192"/>
                <a:gd name="T41" fmla="*/ 24 h 96"/>
                <a:gd name="T42" fmla="*/ 169 w 192"/>
                <a:gd name="T43" fmla="*/ 39 h 96"/>
                <a:gd name="T44" fmla="*/ 192 w 192"/>
                <a:gd name="T45" fmla="*/ 72 h 96"/>
                <a:gd name="T46" fmla="*/ 192 w 192"/>
                <a:gd name="T47" fmla="*/ 90 h 96"/>
                <a:gd name="T48" fmla="*/ 186 w 192"/>
                <a:gd name="T4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96">
                  <a:moveTo>
                    <a:pt x="186" y="96"/>
                  </a:moveTo>
                  <a:cubicBezTo>
                    <a:pt x="6" y="96"/>
                    <a:pt x="6" y="96"/>
                    <a:pt x="6" y="96"/>
                  </a:cubicBezTo>
                  <a:cubicBezTo>
                    <a:pt x="3" y="96"/>
                    <a:pt x="0" y="93"/>
                    <a:pt x="0" y="90"/>
                  </a:cubicBezTo>
                  <a:cubicBezTo>
                    <a:pt x="0" y="72"/>
                    <a:pt x="0" y="72"/>
                    <a:pt x="0" y="72"/>
                  </a:cubicBezTo>
                  <a:cubicBezTo>
                    <a:pt x="0" y="57"/>
                    <a:pt x="9" y="44"/>
                    <a:pt x="23" y="39"/>
                  </a:cubicBezTo>
                  <a:cubicBezTo>
                    <a:pt x="66" y="24"/>
                    <a:pt x="66" y="24"/>
                    <a:pt x="66" y="24"/>
                  </a:cubicBezTo>
                  <a:cubicBezTo>
                    <a:pt x="66" y="2"/>
                    <a:pt x="66" y="2"/>
                    <a:pt x="66" y="2"/>
                  </a:cubicBezTo>
                  <a:cubicBezTo>
                    <a:pt x="78" y="2"/>
                    <a:pt x="78" y="2"/>
                    <a:pt x="78" y="2"/>
                  </a:cubicBezTo>
                  <a:cubicBezTo>
                    <a:pt x="78" y="28"/>
                    <a:pt x="78" y="28"/>
                    <a:pt x="78" y="28"/>
                  </a:cubicBezTo>
                  <a:cubicBezTo>
                    <a:pt x="78" y="31"/>
                    <a:pt x="77" y="33"/>
                    <a:pt x="74" y="34"/>
                  </a:cubicBezTo>
                  <a:cubicBezTo>
                    <a:pt x="27" y="51"/>
                    <a:pt x="27" y="51"/>
                    <a:pt x="27" y="51"/>
                  </a:cubicBezTo>
                  <a:cubicBezTo>
                    <a:pt x="18" y="54"/>
                    <a:pt x="12" y="62"/>
                    <a:pt x="12" y="72"/>
                  </a:cubicBezTo>
                  <a:cubicBezTo>
                    <a:pt x="12" y="84"/>
                    <a:pt x="12" y="84"/>
                    <a:pt x="12" y="84"/>
                  </a:cubicBezTo>
                  <a:cubicBezTo>
                    <a:pt x="180" y="84"/>
                    <a:pt x="180" y="84"/>
                    <a:pt x="180" y="84"/>
                  </a:cubicBezTo>
                  <a:cubicBezTo>
                    <a:pt x="180" y="72"/>
                    <a:pt x="180" y="72"/>
                    <a:pt x="180" y="72"/>
                  </a:cubicBezTo>
                  <a:cubicBezTo>
                    <a:pt x="180" y="62"/>
                    <a:pt x="174" y="54"/>
                    <a:pt x="165" y="51"/>
                  </a:cubicBezTo>
                  <a:cubicBezTo>
                    <a:pt x="118" y="34"/>
                    <a:pt x="118" y="34"/>
                    <a:pt x="118" y="34"/>
                  </a:cubicBezTo>
                  <a:cubicBezTo>
                    <a:pt x="116" y="33"/>
                    <a:pt x="114" y="31"/>
                    <a:pt x="114" y="28"/>
                  </a:cubicBezTo>
                  <a:cubicBezTo>
                    <a:pt x="114" y="0"/>
                    <a:pt x="114" y="0"/>
                    <a:pt x="114" y="0"/>
                  </a:cubicBezTo>
                  <a:cubicBezTo>
                    <a:pt x="126" y="0"/>
                    <a:pt x="126" y="0"/>
                    <a:pt x="126" y="0"/>
                  </a:cubicBezTo>
                  <a:cubicBezTo>
                    <a:pt x="126" y="24"/>
                    <a:pt x="126" y="24"/>
                    <a:pt x="126" y="24"/>
                  </a:cubicBezTo>
                  <a:cubicBezTo>
                    <a:pt x="169" y="39"/>
                    <a:pt x="169" y="39"/>
                    <a:pt x="169" y="39"/>
                  </a:cubicBezTo>
                  <a:cubicBezTo>
                    <a:pt x="183" y="44"/>
                    <a:pt x="192" y="57"/>
                    <a:pt x="192" y="72"/>
                  </a:cubicBezTo>
                  <a:cubicBezTo>
                    <a:pt x="192" y="90"/>
                    <a:pt x="192" y="90"/>
                    <a:pt x="192" y="90"/>
                  </a:cubicBezTo>
                  <a:cubicBezTo>
                    <a:pt x="192" y="93"/>
                    <a:pt x="189" y="96"/>
                    <a:pt x="186"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1" name="Freeform 45">
              <a:hlinkClick r:id="" action="ppaction://noaction"/>
              <a:extLst>
                <a:ext uri="{FF2B5EF4-FFF2-40B4-BE49-F238E27FC236}">
                  <a16:creationId xmlns:a16="http://schemas.microsoft.com/office/drawing/2014/main" id="{F55EE1AE-7469-4DE6-AF08-1F421B33079B}"/>
                </a:ext>
              </a:extLst>
            </p:cNvPr>
            <p:cNvSpPr>
              <a:spLocks noEditPoints="1"/>
            </p:cNvSpPr>
            <p:nvPr/>
          </p:nvSpPr>
          <p:spPr bwMode="auto">
            <a:xfrm>
              <a:off x="3681" y="3329"/>
              <a:ext cx="163" cy="188"/>
            </a:xfrm>
            <a:custGeom>
              <a:avLst/>
              <a:gdLst>
                <a:gd name="T0" fmla="*/ 53 w 106"/>
                <a:gd name="T1" fmla="*/ 126 h 126"/>
                <a:gd name="T2" fmla="*/ 0 w 106"/>
                <a:gd name="T3" fmla="*/ 63 h 126"/>
                <a:gd name="T4" fmla="*/ 53 w 106"/>
                <a:gd name="T5" fmla="*/ 0 h 126"/>
                <a:gd name="T6" fmla="*/ 106 w 106"/>
                <a:gd name="T7" fmla="*/ 63 h 126"/>
                <a:gd name="T8" fmla="*/ 53 w 106"/>
                <a:gd name="T9" fmla="*/ 126 h 126"/>
                <a:gd name="T10" fmla="*/ 53 w 106"/>
                <a:gd name="T11" fmla="*/ 12 h 126"/>
                <a:gd name="T12" fmla="*/ 12 w 106"/>
                <a:gd name="T13" fmla="*/ 63 h 126"/>
                <a:gd name="T14" fmla="*/ 53 w 106"/>
                <a:gd name="T15" fmla="*/ 114 h 126"/>
                <a:gd name="T16" fmla="*/ 94 w 106"/>
                <a:gd name="T17" fmla="*/ 63 h 126"/>
                <a:gd name="T18" fmla="*/ 53 w 106"/>
                <a:gd name="T19" fmla="*/ 1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26">
                  <a:moveTo>
                    <a:pt x="53" y="126"/>
                  </a:moveTo>
                  <a:cubicBezTo>
                    <a:pt x="23" y="126"/>
                    <a:pt x="0" y="98"/>
                    <a:pt x="0" y="63"/>
                  </a:cubicBezTo>
                  <a:cubicBezTo>
                    <a:pt x="0" y="29"/>
                    <a:pt x="23" y="0"/>
                    <a:pt x="53" y="0"/>
                  </a:cubicBezTo>
                  <a:cubicBezTo>
                    <a:pt x="82" y="0"/>
                    <a:pt x="106" y="29"/>
                    <a:pt x="106" y="63"/>
                  </a:cubicBezTo>
                  <a:cubicBezTo>
                    <a:pt x="106" y="98"/>
                    <a:pt x="82" y="126"/>
                    <a:pt x="53" y="126"/>
                  </a:cubicBezTo>
                  <a:close/>
                  <a:moveTo>
                    <a:pt x="53" y="12"/>
                  </a:moveTo>
                  <a:cubicBezTo>
                    <a:pt x="30" y="12"/>
                    <a:pt x="12" y="35"/>
                    <a:pt x="12" y="63"/>
                  </a:cubicBezTo>
                  <a:cubicBezTo>
                    <a:pt x="12" y="91"/>
                    <a:pt x="30" y="114"/>
                    <a:pt x="53" y="114"/>
                  </a:cubicBezTo>
                  <a:cubicBezTo>
                    <a:pt x="76" y="114"/>
                    <a:pt x="94" y="91"/>
                    <a:pt x="94" y="63"/>
                  </a:cubicBezTo>
                  <a:cubicBezTo>
                    <a:pt x="94" y="35"/>
                    <a:pt x="76" y="12"/>
                    <a:pt x="5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2" name="Freeform 46">
              <a:extLst>
                <a:ext uri="{FF2B5EF4-FFF2-40B4-BE49-F238E27FC236}">
                  <a16:creationId xmlns:a16="http://schemas.microsoft.com/office/drawing/2014/main" id="{7BAC72D1-C08B-499A-9AB8-CA875B9F80F1}"/>
                </a:ext>
              </a:extLst>
            </p:cNvPr>
            <p:cNvSpPr>
              <a:spLocks/>
            </p:cNvSpPr>
            <p:nvPr/>
          </p:nvSpPr>
          <p:spPr bwMode="auto">
            <a:xfrm>
              <a:off x="3686" y="3380"/>
              <a:ext cx="150" cy="46"/>
            </a:xfrm>
            <a:custGeom>
              <a:avLst/>
              <a:gdLst>
                <a:gd name="T0" fmla="*/ 84 w 98"/>
                <a:gd name="T1" fmla="*/ 31 h 31"/>
                <a:gd name="T2" fmla="*/ 57 w 98"/>
                <a:gd name="T3" fmla="*/ 17 h 31"/>
                <a:gd name="T4" fmla="*/ 21 w 98"/>
                <a:gd name="T5" fmla="*/ 31 h 31"/>
                <a:gd name="T6" fmla="*/ 0 w 98"/>
                <a:gd name="T7" fmla="*/ 25 h 31"/>
                <a:gd name="T8" fmla="*/ 6 w 98"/>
                <a:gd name="T9" fmla="*/ 15 h 31"/>
                <a:gd name="T10" fmla="*/ 21 w 98"/>
                <a:gd name="T11" fmla="*/ 19 h 31"/>
                <a:gd name="T12" fmla="*/ 52 w 98"/>
                <a:gd name="T13" fmla="*/ 3 h 31"/>
                <a:gd name="T14" fmla="*/ 57 w 98"/>
                <a:gd name="T15" fmla="*/ 0 h 31"/>
                <a:gd name="T16" fmla="*/ 62 w 98"/>
                <a:gd name="T17" fmla="*/ 3 h 31"/>
                <a:gd name="T18" fmla="*/ 91 w 98"/>
                <a:gd name="T19" fmla="*/ 19 h 31"/>
                <a:gd name="T20" fmla="*/ 95 w 98"/>
                <a:gd name="T21" fmla="*/ 18 h 31"/>
                <a:gd name="T22" fmla="*/ 96 w 98"/>
                <a:gd name="T23" fmla="*/ 18 h 31"/>
                <a:gd name="T24" fmla="*/ 98 w 98"/>
                <a:gd name="T25" fmla="*/ 30 h 31"/>
                <a:gd name="T26" fmla="*/ 95 w 98"/>
                <a:gd name="T27" fmla="*/ 30 h 31"/>
                <a:gd name="T28" fmla="*/ 94 w 98"/>
                <a:gd name="T29" fmla="*/ 30 h 31"/>
                <a:gd name="T30" fmla="*/ 84 w 98"/>
                <a:gd name="T3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31">
                  <a:moveTo>
                    <a:pt x="84" y="31"/>
                  </a:moveTo>
                  <a:cubicBezTo>
                    <a:pt x="73" y="31"/>
                    <a:pt x="64" y="27"/>
                    <a:pt x="57" y="17"/>
                  </a:cubicBezTo>
                  <a:cubicBezTo>
                    <a:pt x="48" y="25"/>
                    <a:pt x="34" y="31"/>
                    <a:pt x="21" y="31"/>
                  </a:cubicBezTo>
                  <a:cubicBezTo>
                    <a:pt x="14" y="31"/>
                    <a:pt x="7" y="29"/>
                    <a:pt x="0" y="25"/>
                  </a:cubicBezTo>
                  <a:cubicBezTo>
                    <a:pt x="6" y="15"/>
                    <a:pt x="6" y="15"/>
                    <a:pt x="6" y="15"/>
                  </a:cubicBezTo>
                  <a:cubicBezTo>
                    <a:pt x="11" y="17"/>
                    <a:pt x="16" y="19"/>
                    <a:pt x="21" y="19"/>
                  </a:cubicBezTo>
                  <a:cubicBezTo>
                    <a:pt x="33" y="19"/>
                    <a:pt x="48" y="11"/>
                    <a:pt x="52" y="3"/>
                  </a:cubicBezTo>
                  <a:cubicBezTo>
                    <a:pt x="53" y="2"/>
                    <a:pt x="55" y="0"/>
                    <a:pt x="57" y="0"/>
                  </a:cubicBezTo>
                  <a:cubicBezTo>
                    <a:pt x="59" y="0"/>
                    <a:pt x="61" y="1"/>
                    <a:pt x="62" y="3"/>
                  </a:cubicBezTo>
                  <a:cubicBezTo>
                    <a:pt x="70" y="17"/>
                    <a:pt x="78" y="21"/>
                    <a:pt x="91" y="19"/>
                  </a:cubicBezTo>
                  <a:cubicBezTo>
                    <a:pt x="92" y="18"/>
                    <a:pt x="94" y="18"/>
                    <a:pt x="95" y="18"/>
                  </a:cubicBezTo>
                  <a:cubicBezTo>
                    <a:pt x="95" y="18"/>
                    <a:pt x="96" y="18"/>
                    <a:pt x="96" y="18"/>
                  </a:cubicBezTo>
                  <a:cubicBezTo>
                    <a:pt x="98" y="30"/>
                    <a:pt x="98" y="30"/>
                    <a:pt x="98" y="30"/>
                  </a:cubicBezTo>
                  <a:cubicBezTo>
                    <a:pt x="97" y="30"/>
                    <a:pt x="96" y="30"/>
                    <a:pt x="95" y="30"/>
                  </a:cubicBezTo>
                  <a:cubicBezTo>
                    <a:pt x="95" y="30"/>
                    <a:pt x="94" y="30"/>
                    <a:pt x="94" y="30"/>
                  </a:cubicBezTo>
                  <a:cubicBezTo>
                    <a:pt x="90" y="31"/>
                    <a:pt x="87" y="31"/>
                    <a:pt x="8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47">
              <a:extLst>
                <a:ext uri="{FF2B5EF4-FFF2-40B4-BE49-F238E27FC236}">
                  <a16:creationId xmlns:a16="http://schemas.microsoft.com/office/drawing/2014/main" id="{CD9ECBD3-C6BE-42EB-8AC6-637623D602D5}"/>
                </a:ext>
              </a:extLst>
            </p:cNvPr>
            <p:cNvSpPr>
              <a:spLocks/>
            </p:cNvSpPr>
            <p:nvPr/>
          </p:nvSpPr>
          <p:spPr bwMode="auto">
            <a:xfrm>
              <a:off x="3902" y="3486"/>
              <a:ext cx="119" cy="152"/>
            </a:xfrm>
            <a:custGeom>
              <a:avLst/>
              <a:gdLst>
                <a:gd name="T0" fmla="*/ 72 w 78"/>
                <a:gd name="T1" fmla="*/ 102 h 102"/>
                <a:gd name="T2" fmla="*/ 30 w 78"/>
                <a:gd name="T3" fmla="*/ 102 h 102"/>
                <a:gd name="T4" fmla="*/ 24 w 78"/>
                <a:gd name="T5" fmla="*/ 96 h 102"/>
                <a:gd name="T6" fmla="*/ 30 w 78"/>
                <a:gd name="T7" fmla="*/ 90 h 102"/>
                <a:gd name="T8" fmla="*/ 66 w 78"/>
                <a:gd name="T9" fmla="*/ 90 h 102"/>
                <a:gd name="T10" fmla="*/ 66 w 78"/>
                <a:gd name="T11" fmla="*/ 78 h 102"/>
                <a:gd name="T12" fmla="*/ 51 w 78"/>
                <a:gd name="T13" fmla="*/ 57 h 102"/>
                <a:gd name="T14" fmla="*/ 4 w 78"/>
                <a:gd name="T15" fmla="*/ 40 h 102"/>
                <a:gd name="T16" fmla="*/ 0 w 78"/>
                <a:gd name="T17" fmla="*/ 34 h 102"/>
                <a:gd name="T18" fmla="*/ 0 w 78"/>
                <a:gd name="T19" fmla="*/ 6 h 102"/>
                <a:gd name="T20" fmla="*/ 6 w 78"/>
                <a:gd name="T21" fmla="*/ 0 h 102"/>
                <a:gd name="T22" fmla="*/ 12 w 78"/>
                <a:gd name="T23" fmla="*/ 6 h 102"/>
                <a:gd name="T24" fmla="*/ 12 w 78"/>
                <a:gd name="T25" fmla="*/ 30 h 102"/>
                <a:gd name="T26" fmla="*/ 55 w 78"/>
                <a:gd name="T27" fmla="*/ 45 h 102"/>
                <a:gd name="T28" fmla="*/ 78 w 78"/>
                <a:gd name="T29" fmla="*/ 78 h 102"/>
                <a:gd name="T30" fmla="*/ 78 w 78"/>
                <a:gd name="T31" fmla="*/ 96 h 102"/>
                <a:gd name="T32" fmla="*/ 72 w 78"/>
                <a:gd name="T33"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02">
                  <a:moveTo>
                    <a:pt x="72" y="102"/>
                  </a:moveTo>
                  <a:cubicBezTo>
                    <a:pt x="30" y="102"/>
                    <a:pt x="30" y="102"/>
                    <a:pt x="30" y="102"/>
                  </a:cubicBezTo>
                  <a:cubicBezTo>
                    <a:pt x="27" y="102"/>
                    <a:pt x="24" y="99"/>
                    <a:pt x="24" y="96"/>
                  </a:cubicBezTo>
                  <a:cubicBezTo>
                    <a:pt x="24" y="92"/>
                    <a:pt x="27" y="90"/>
                    <a:pt x="30" y="90"/>
                  </a:cubicBezTo>
                  <a:cubicBezTo>
                    <a:pt x="66" y="90"/>
                    <a:pt x="66" y="90"/>
                    <a:pt x="66" y="90"/>
                  </a:cubicBezTo>
                  <a:cubicBezTo>
                    <a:pt x="66" y="78"/>
                    <a:pt x="66" y="78"/>
                    <a:pt x="66" y="78"/>
                  </a:cubicBezTo>
                  <a:cubicBezTo>
                    <a:pt x="66" y="68"/>
                    <a:pt x="60" y="60"/>
                    <a:pt x="51" y="57"/>
                  </a:cubicBezTo>
                  <a:cubicBezTo>
                    <a:pt x="4" y="40"/>
                    <a:pt x="4" y="40"/>
                    <a:pt x="4" y="40"/>
                  </a:cubicBezTo>
                  <a:cubicBezTo>
                    <a:pt x="2" y="39"/>
                    <a:pt x="0" y="37"/>
                    <a:pt x="0" y="34"/>
                  </a:cubicBezTo>
                  <a:cubicBezTo>
                    <a:pt x="0" y="6"/>
                    <a:pt x="0" y="6"/>
                    <a:pt x="0" y="6"/>
                  </a:cubicBezTo>
                  <a:cubicBezTo>
                    <a:pt x="0" y="3"/>
                    <a:pt x="3" y="0"/>
                    <a:pt x="6" y="0"/>
                  </a:cubicBezTo>
                  <a:cubicBezTo>
                    <a:pt x="9" y="0"/>
                    <a:pt x="12" y="3"/>
                    <a:pt x="12" y="6"/>
                  </a:cubicBezTo>
                  <a:cubicBezTo>
                    <a:pt x="12" y="30"/>
                    <a:pt x="12" y="30"/>
                    <a:pt x="12" y="30"/>
                  </a:cubicBezTo>
                  <a:cubicBezTo>
                    <a:pt x="55" y="45"/>
                    <a:pt x="55" y="45"/>
                    <a:pt x="55" y="45"/>
                  </a:cubicBezTo>
                  <a:cubicBezTo>
                    <a:pt x="69" y="50"/>
                    <a:pt x="78" y="63"/>
                    <a:pt x="78" y="78"/>
                  </a:cubicBezTo>
                  <a:cubicBezTo>
                    <a:pt x="78" y="96"/>
                    <a:pt x="78" y="96"/>
                    <a:pt x="78" y="96"/>
                  </a:cubicBezTo>
                  <a:cubicBezTo>
                    <a:pt x="78" y="99"/>
                    <a:pt x="75" y="102"/>
                    <a:pt x="72"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48">
              <a:extLst>
                <a:ext uri="{FF2B5EF4-FFF2-40B4-BE49-F238E27FC236}">
                  <a16:creationId xmlns:a16="http://schemas.microsoft.com/office/drawing/2014/main" id="{F581D4EF-FEDC-4745-A3DB-3EEB7B13CF8D}"/>
                </a:ext>
              </a:extLst>
            </p:cNvPr>
            <p:cNvSpPr>
              <a:spLocks/>
            </p:cNvSpPr>
            <p:nvPr/>
          </p:nvSpPr>
          <p:spPr bwMode="auto">
            <a:xfrm>
              <a:off x="3864" y="3329"/>
              <a:ext cx="90" cy="188"/>
            </a:xfrm>
            <a:custGeom>
              <a:avLst/>
              <a:gdLst>
                <a:gd name="T0" fmla="*/ 6 w 59"/>
                <a:gd name="T1" fmla="*/ 126 h 126"/>
                <a:gd name="T2" fmla="*/ 0 w 59"/>
                <a:gd name="T3" fmla="*/ 120 h 126"/>
                <a:gd name="T4" fmla="*/ 6 w 59"/>
                <a:gd name="T5" fmla="*/ 114 h 126"/>
                <a:gd name="T6" fmla="*/ 47 w 59"/>
                <a:gd name="T7" fmla="*/ 63 h 126"/>
                <a:gd name="T8" fmla="*/ 6 w 59"/>
                <a:gd name="T9" fmla="*/ 12 h 126"/>
                <a:gd name="T10" fmla="*/ 0 w 59"/>
                <a:gd name="T11" fmla="*/ 6 h 126"/>
                <a:gd name="T12" fmla="*/ 6 w 59"/>
                <a:gd name="T13" fmla="*/ 0 h 126"/>
                <a:gd name="T14" fmla="*/ 59 w 59"/>
                <a:gd name="T15" fmla="*/ 63 h 126"/>
                <a:gd name="T16" fmla="*/ 6 w 59"/>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6">
                  <a:moveTo>
                    <a:pt x="6" y="126"/>
                  </a:moveTo>
                  <a:cubicBezTo>
                    <a:pt x="3" y="126"/>
                    <a:pt x="0" y="123"/>
                    <a:pt x="0" y="120"/>
                  </a:cubicBezTo>
                  <a:cubicBezTo>
                    <a:pt x="0" y="117"/>
                    <a:pt x="3" y="114"/>
                    <a:pt x="6" y="114"/>
                  </a:cubicBezTo>
                  <a:cubicBezTo>
                    <a:pt x="29" y="114"/>
                    <a:pt x="47" y="91"/>
                    <a:pt x="47" y="63"/>
                  </a:cubicBezTo>
                  <a:cubicBezTo>
                    <a:pt x="47" y="35"/>
                    <a:pt x="29" y="12"/>
                    <a:pt x="6" y="12"/>
                  </a:cubicBezTo>
                  <a:cubicBezTo>
                    <a:pt x="3" y="12"/>
                    <a:pt x="0" y="10"/>
                    <a:pt x="0" y="6"/>
                  </a:cubicBezTo>
                  <a:cubicBezTo>
                    <a:pt x="0" y="3"/>
                    <a:pt x="3" y="0"/>
                    <a:pt x="6" y="0"/>
                  </a:cubicBezTo>
                  <a:cubicBezTo>
                    <a:pt x="35" y="0"/>
                    <a:pt x="59" y="29"/>
                    <a:pt x="59" y="63"/>
                  </a:cubicBezTo>
                  <a:cubicBezTo>
                    <a:pt x="59" y="98"/>
                    <a:pt x="35" y="126"/>
                    <a:pt x="6"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6" name="Freeform 49">
              <a:extLst>
                <a:ext uri="{FF2B5EF4-FFF2-40B4-BE49-F238E27FC236}">
                  <a16:creationId xmlns:a16="http://schemas.microsoft.com/office/drawing/2014/main" id="{F61CBC44-0145-476F-B1BB-E1E927902686}"/>
                </a:ext>
              </a:extLst>
            </p:cNvPr>
            <p:cNvSpPr>
              <a:spLocks/>
            </p:cNvSpPr>
            <p:nvPr/>
          </p:nvSpPr>
          <p:spPr bwMode="auto">
            <a:xfrm>
              <a:off x="3873" y="3378"/>
              <a:ext cx="81" cy="48"/>
            </a:xfrm>
            <a:custGeom>
              <a:avLst/>
              <a:gdLst>
                <a:gd name="T0" fmla="*/ 34 w 53"/>
                <a:gd name="T1" fmla="*/ 32 h 32"/>
                <a:gd name="T2" fmla="*/ 2 w 53"/>
                <a:gd name="T3" fmla="*/ 10 h 32"/>
                <a:gd name="T4" fmla="*/ 4 w 53"/>
                <a:gd name="T5" fmla="*/ 2 h 32"/>
                <a:gd name="T6" fmla="*/ 12 w 53"/>
                <a:gd name="T7" fmla="*/ 4 h 32"/>
                <a:gd name="T8" fmla="*/ 41 w 53"/>
                <a:gd name="T9" fmla="*/ 20 h 32"/>
                <a:gd name="T10" fmla="*/ 45 w 53"/>
                <a:gd name="T11" fmla="*/ 19 h 32"/>
                <a:gd name="T12" fmla="*/ 46 w 53"/>
                <a:gd name="T13" fmla="*/ 19 h 32"/>
                <a:gd name="T14" fmla="*/ 53 w 53"/>
                <a:gd name="T15" fmla="*/ 24 h 32"/>
                <a:gd name="T16" fmla="*/ 48 w 53"/>
                <a:gd name="T17" fmla="*/ 31 h 32"/>
                <a:gd name="T18" fmla="*/ 45 w 53"/>
                <a:gd name="T19" fmla="*/ 31 h 32"/>
                <a:gd name="T20" fmla="*/ 44 w 53"/>
                <a:gd name="T21" fmla="*/ 31 h 32"/>
                <a:gd name="T22" fmla="*/ 34 w 53"/>
                <a:gd name="T2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32">
                  <a:moveTo>
                    <a:pt x="34" y="32"/>
                  </a:moveTo>
                  <a:cubicBezTo>
                    <a:pt x="21" y="32"/>
                    <a:pt x="10" y="25"/>
                    <a:pt x="2" y="10"/>
                  </a:cubicBezTo>
                  <a:cubicBezTo>
                    <a:pt x="0" y="7"/>
                    <a:pt x="1" y="4"/>
                    <a:pt x="4" y="2"/>
                  </a:cubicBezTo>
                  <a:cubicBezTo>
                    <a:pt x="7" y="0"/>
                    <a:pt x="11" y="1"/>
                    <a:pt x="12" y="4"/>
                  </a:cubicBezTo>
                  <a:cubicBezTo>
                    <a:pt x="20" y="18"/>
                    <a:pt x="28" y="22"/>
                    <a:pt x="41" y="20"/>
                  </a:cubicBezTo>
                  <a:cubicBezTo>
                    <a:pt x="42" y="19"/>
                    <a:pt x="44" y="19"/>
                    <a:pt x="45" y="19"/>
                  </a:cubicBezTo>
                  <a:cubicBezTo>
                    <a:pt x="45" y="19"/>
                    <a:pt x="46" y="19"/>
                    <a:pt x="46" y="19"/>
                  </a:cubicBezTo>
                  <a:cubicBezTo>
                    <a:pt x="49" y="19"/>
                    <a:pt x="52" y="21"/>
                    <a:pt x="53" y="24"/>
                  </a:cubicBezTo>
                  <a:cubicBezTo>
                    <a:pt x="53" y="28"/>
                    <a:pt x="51" y="31"/>
                    <a:pt x="48" y="31"/>
                  </a:cubicBezTo>
                  <a:cubicBezTo>
                    <a:pt x="47" y="31"/>
                    <a:pt x="46" y="31"/>
                    <a:pt x="45" y="31"/>
                  </a:cubicBezTo>
                  <a:cubicBezTo>
                    <a:pt x="45" y="31"/>
                    <a:pt x="44" y="31"/>
                    <a:pt x="44" y="31"/>
                  </a:cubicBezTo>
                  <a:cubicBezTo>
                    <a:pt x="40" y="32"/>
                    <a:pt x="37" y="32"/>
                    <a:pt x="3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7" name="Freeform 50">
              <a:extLst>
                <a:ext uri="{FF2B5EF4-FFF2-40B4-BE49-F238E27FC236}">
                  <a16:creationId xmlns:a16="http://schemas.microsoft.com/office/drawing/2014/main" id="{85540919-7968-4441-87E4-27196E33F238}"/>
                </a:ext>
              </a:extLst>
            </p:cNvPr>
            <p:cNvSpPr>
              <a:spLocks/>
            </p:cNvSpPr>
            <p:nvPr/>
          </p:nvSpPr>
          <p:spPr bwMode="auto">
            <a:xfrm>
              <a:off x="3929" y="3280"/>
              <a:ext cx="129" cy="18"/>
            </a:xfrm>
            <a:custGeom>
              <a:avLst/>
              <a:gdLst>
                <a:gd name="T0" fmla="*/ 78 w 84"/>
                <a:gd name="T1" fmla="*/ 12 h 12"/>
                <a:gd name="T2" fmla="*/ 6 w 84"/>
                <a:gd name="T3" fmla="*/ 12 h 12"/>
                <a:gd name="T4" fmla="*/ 0 w 84"/>
                <a:gd name="T5" fmla="*/ 6 h 12"/>
                <a:gd name="T6" fmla="*/ 6 w 84"/>
                <a:gd name="T7" fmla="*/ 0 h 12"/>
                <a:gd name="T8" fmla="*/ 78 w 84"/>
                <a:gd name="T9" fmla="*/ 0 h 12"/>
                <a:gd name="T10" fmla="*/ 84 w 84"/>
                <a:gd name="T11" fmla="*/ 6 h 12"/>
                <a:gd name="T12" fmla="*/ 78 w 8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4" h="12">
                  <a:moveTo>
                    <a:pt x="78" y="12"/>
                  </a:moveTo>
                  <a:cubicBezTo>
                    <a:pt x="6" y="12"/>
                    <a:pt x="6" y="12"/>
                    <a:pt x="6" y="12"/>
                  </a:cubicBezTo>
                  <a:cubicBezTo>
                    <a:pt x="3" y="12"/>
                    <a:pt x="0" y="9"/>
                    <a:pt x="0" y="6"/>
                  </a:cubicBezTo>
                  <a:cubicBezTo>
                    <a:pt x="0" y="2"/>
                    <a:pt x="3" y="0"/>
                    <a:pt x="6" y="0"/>
                  </a:cubicBezTo>
                  <a:cubicBezTo>
                    <a:pt x="78" y="0"/>
                    <a:pt x="78" y="0"/>
                    <a:pt x="78" y="0"/>
                  </a:cubicBezTo>
                  <a:cubicBezTo>
                    <a:pt x="82" y="0"/>
                    <a:pt x="84" y="2"/>
                    <a:pt x="84" y="6"/>
                  </a:cubicBezTo>
                  <a:cubicBezTo>
                    <a:pt x="84" y="9"/>
                    <a:pt x="82" y="12"/>
                    <a:pt x="7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8" name="Freeform 51">
              <a:extLst>
                <a:ext uri="{FF2B5EF4-FFF2-40B4-BE49-F238E27FC236}">
                  <a16:creationId xmlns:a16="http://schemas.microsoft.com/office/drawing/2014/main" id="{CDD12209-F055-431E-846F-45AF27E3D269}"/>
                </a:ext>
              </a:extLst>
            </p:cNvPr>
            <p:cNvSpPr>
              <a:spLocks/>
            </p:cNvSpPr>
            <p:nvPr/>
          </p:nvSpPr>
          <p:spPr bwMode="auto">
            <a:xfrm>
              <a:off x="3984" y="3226"/>
              <a:ext cx="19" cy="125"/>
            </a:xfrm>
            <a:custGeom>
              <a:avLst/>
              <a:gdLst>
                <a:gd name="T0" fmla="*/ 6 w 12"/>
                <a:gd name="T1" fmla="*/ 84 h 84"/>
                <a:gd name="T2" fmla="*/ 0 w 12"/>
                <a:gd name="T3" fmla="*/ 78 h 84"/>
                <a:gd name="T4" fmla="*/ 0 w 12"/>
                <a:gd name="T5" fmla="*/ 6 h 84"/>
                <a:gd name="T6" fmla="*/ 6 w 12"/>
                <a:gd name="T7" fmla="*/ 0 h 84"/>
                <a:gd name="T8" fmla="*/ 12 w 12"/>
                <a:gd name="T9" fmla="*/ 6 h 84"/>
                <a:gd name="T10" fmla="*/ 12 w 12"/>
                <a:gd name="T11" fmla="*/ 78 h 84"/>
                <a:gd name="T12" fmla="*/ 6 w 12"/>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12" h="84">
                  <a:moveTo>
                    <a:pt x="6" y="84"/>
                  </a:moveTo>
                  <a:cubicBezTo>
                    <a:pt x="3" y="84"/>
                    <a:pt x="0" y="81"/>
                    <a:pt x="0" y="78"/>
                  </a:cubicBezTo>
                  <a:cubicBezTo>
                    <a:pt x="0" y="6"/>
                    <a:pt x="0" y="6"/>
                    <a:pt x="0" y="6"/>
                  </a:cubicBezTo>
                  <a:cubicBezTo>
                    <a:pt x="0" y="2"/>
                    <a:pt x="3" y="0"/>
                    <a:pt x="6" y="0"/>
                  </a:cubicBezTo>
                  <a:cubicBezTo>
                    <a:pt x="9" y="0"/>
                    <a:pt x="12" y="2"/>
                    <a:pt x="12" y="6"/>
                  </a:cubicBezTo>
                  <a:cubicBezTo>
                    <a:pt x="12" y="78"/>
                    <a:pt x="12" y="78"/>
                    <a:pt x="12" y="78"/>
                  </a:cubicBezTo>
                  <a:cubicBezTo>
                    <a:pt x="12" y="81"/>
                    <a:pt x="9" y="84"/>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59" name="Group 34">
            <a:extLst>
              <a:ext uri="{FF2B5EF4-FFF2-40B4-BE49-F238E27FC236}">
                <a16:creationId xmlns:a16="http://schemas.microsoft.com/office/drawing/2014/main" id="{F7303569-F877-4BCE-8648-F8FE34CE049C}"/>
              </a:ext>
            </a:extLst>
          </p:cNvPr>
          <p:cNvGrpSpPr>
            <a:grpSpLocks noChangeAspect="1"/>
          </p:cNvGrpSpPr>
          <p:nvPr/>
        </p:nvGrpSpPr>
        <p:grpSpPr bwMode="auto">
          <a:xfrm>
            <a:off x="4261558" y="4298225"/>
            <a:ext cx="391842" cy="303840"/>
            <a:chOff x="4478" y="491"/>
            <a:chExt cx="423" cy="328"/>
          </a:xfrm>
          <a:solidFill>
            <a:schemeClr val="tx1"/>
          </a:solidFill>
        </p:grpSpPr>
        <p:sp>
          <p:nvSpPr>
            <p:cNvPr id="60" name="Freeform 35">
              <a:extLst>
                <a:ext uri="{FF2B5EF4-FFF2-40B4-BE49-F238E27FC236}">
                  <a16:creationId xmlns:a16="http://schemas.microsoft.com/office/drawing/2014/main" id="{7C6EEB8A-12ED-4774-83E3-7F2487A91472}"/>
                </a:ext>
              </a:extLst>
            </p:cNvPr>
            <p:cNvSpPr>
              <a:spLocks/>
            </p:cNvSpPr>
            <p:nvPr/>
          </p:nvSpPr>
          <p:spPr bwMode="auto">
            <a:xfrm>
              <a:off x="4478" y="621"/>
              <a:ext cx="128" cy="93"/>
            </a:xfrm>
            <a:custGeom>
              <a:avLst/>
              <a:gdLst>
                <a:gd name="T0" fmla="*/ 40 w 86"/>
                <a:gd name="T1" fmla="*/ 63 h 63"/>
                <a:gd name="T2" fmla="*/ 40 w 86"/>
                <a:gd name="T3" fmla="*/ 62 h 63"/>
                <a:gd name="T4" fmla="*/ 35 w 86"/>
                <a:gd name="T5" fmla="*/ 60 h 63"/>
                <a:gd name="T6" fmla="*/ 2 w 86"/>
                <a:gd name="T7" fmla="*/ 10 h 63"/>
                <a:gd name="T8" fmla="*/ 4 w 86"/>
                <a:gd name="T9" fmla="*/ 2 h 63"/>
                <a:gd name="T10" fmla="*/ 12 w 86"/>
                <a:gd name="T11" fmla="*/ 3 h 63"/>
                <a:gd name="T12" fmla="*/ 41 w 86"/>
                <a:gd name="T13" fmla="*/ 47 h 63"/>
                <a:gd name="T14" fmla="*/ 74 w 86"/>
                <a:gd name="T15" fmla="*/ 7 h 63"/>
                <a:gd name="T16" fmla="*/ 83 w 86"/>
                <a:gd name="T17" fmla="*/ 6 h 63"/>
                <a:gd name="T18" fmla="*/ 84 w 86"/>
                <a:gd name="T19" fmla="*/ 14 h 63"/>
                <a:gd name="T20" fmla="*/ 45 w 86"/>
                <a:gd name="T21" fmla="*/ 60 h 63"/>
                <a:gd name="T22" fmla="*/ 40 w 86"/>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3">
                  <a:moveTo>
                    <a:pt x="40" y="63"/>
                  </a:moveTo>
                  <a:cubicBezTo>
                    <a:pt x="40" y="63"/>
                    <a:pt x="40" y="63"/>
                    <a:pt x="40" y="62"/>
                  </a:cubicBezTo>
                  <a:cubicBezTo>
                    <a:pt x="38" y="62"/>
                    <a:pt x="37" y="61"/>
                    <a:pt x="35" y="60"/>
                  </a:cubicBezTo>
                  <a:cubicBezTo>
                    <a:pt x="2" y="10"/>
                    <a:pt x="2" y="10"/>
                    <a:pt x="2" y="10"/>
                  </a:cubicBezTo>
                  <a:cubicBezTo>
                    <a:pt x="0" y="7"/>
                    <a:pt x="1" y="4"/>
                    <a:pt x="4" y="2"/>
                  </a:cubicBezTo>
                  <a:cubicBezTo>
                    <a:pt x="6" y="0"/>
                    <a:pt x="10" y="1"/>
                    <a:pt x="12" y="3"/>
                  </a:cubicBezTo>
                  <a:cubicBezTo>
                    <a:pt x="41" y="47"/>
                    <a:pt x="41" y="47"/>
                    <a:pt x="41" y="47"/>
                  </a:cubicBezTo>
                  <a:cubicBezTo>
                    <a:pt x="74" y="7"/>
                    <a:pt x="74" y="7"/>
                    <a:pt x="74" y="7"/>
                  </a:cubicBezTo>
                  <a:cubicBezTo>
                    <a:pt x="76" y="4"/>
                    <a:pt x="80" y="4"/>
                    <a:pt x="83" y="6"/>
                  </a:cubicBezTo>
                  <a:cubicBezTo>
                    <a:pt x="85" y="8"/>
                    <a:pt x="86" y="12"/>
                    <a:pt x="84" y="14"/>
                  </a:cubicBezTo>
                  <a:cubicBezTo>
                    <a:pt x="45" y="60"/>
                    <a:pt x="45" y="60"/>
                    <a:pt x="45" y="60"/>
                  </a:cubicBezTo>
                  <a:cubicBezTo>
                    <a:pt x="44" y="62"/>
                    <a:pt x="42" y="63"/>
                    <a:pt x="4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2" name="Freeform 36">
              <a:extLst>
                <a:ext uri="{FF2B5EF4-FFF2-40B4-BE49-F238E27FC236}">
                  <a16:creationId xmlns:a16="http://schemas.microsoft.com/office/drawing/2014/main" id="{D547C68B-4AC0-4DEA-93F3-9BE56794090A}"/>
                </a:ext>
              </a:extLst>
            </p:cNvPr>
            <p:cNvSpPr>
              <a:spLocks/>
            </p:cNvSpPr>
            <p:nvPr/>
          </p:nvSpPr>
          <p:spPr bwMode="auto">
            <a:xfrm>
              <a:off x="4773" y="624"/>
              <a:ext cx="128" cy="91"/>
            </a:xfrm>
            <a:custGeom>
              <a:avLst/>
              <a:gdLst>
                <a:gd name="T0" fmla="*/ 79 w 86"/>
                <a:gd name="T1" fmla="*/ 62 h 62"/>
                <a:gd name="T2" fmla="*/ 74 w 86"/>
                <a:gd name="T3" fmla="*/ 60 h 62"/>
                <a:gd name="T4" fmla="*/ 45 w 86"/>
                <a:gd name="T5" fmla="*/ 16 h 62"/>
                <a:gd name="T6" fmla="*/ 12 w 86"/>
                <a:gd name="T7" fmla="*/ 56 h 62"/>
                <a:gd name="T8" fmla="*/ 3 w 86"/>
                <a:gd name="T9" fmla="*/ 57 h 62"/>
                <a:gd name="T10" fmla="*/ 2 w 86"/>
                <a:gd name="T11" fmla="*/ 49 h 62"/>
                <a:gd name="T12" fmla="*/ 41 w 86"/>
                <a:gd name="T13" fmla="*/ 3 h 62"/>
                <a:gd name="T14" fmla="*/ 46 w 86"/>
                <a:gd name="T15" fmla="*/ 1 h 62"/>
                <a:gd name="T16" fmla="*/ 50 w 86"/>
                <a:gd name="T17" fmla="*/ 3 h 62"/>
                <a:gd name="T18" fmla="*/ 84 w 86"/>
                <a:gd name="T19" fmla="*/ 53 h 62"/>
                <a:gd name="T20" fmla="*/ 82 w 86"/>
                <a:gd name="T21" fmla="*/ 61 h 62"/>
                <a:gd name="T22" fmla="*/ 79 w 86"/>
                <a:gd name="T2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2">
                  <a:moveTo>
                    <a:pt x="79" y="62"/>
                  </a:moveTo>
                  <a:cubicBezTo>
                    <a:pt x="77" y="62"/>
                    <a:pt x="75" y="61"/>
                    <a:pt x="74" y="60"/>
                  </a:cubicBezTo>
                  <a:cubicBezTo>
                    <a:pt x="45" y="16"/>
                    <a:pt x="45" y="16"/>
                    <a:pt x="45" y="16"/>
                  </a:cubicBezTo>
                  <a:cubicBezTo>
                    <a:pt x="12" y="56"/>
                    <a:pt x="12" y="56"/>
                    <a:pt x="12" y="56"/>
                  </a:cubicBezTo>
                  <a:cubicBezTo>
                    <a:pt x="9" y="59"/>
                    <a:pt x="6" y="59"/>
                    <a:pt x="3" y="57"/>
                  </a:cubicBezTo>
                  <a:cubicBezTo>
                    <a:pt x="1" y="55"/>
                    <a:pt x="0" y="51"/>
                    <a:pt x="2" y="49"/>
                  </a:cubicBezTo>
                  <a:cubicBezTo>
                    <a:pt x="41" y="3"/>
                    <a:pt x="41" y="3"/>
                    <a:pt x="41" y="3"/>
                  </a:cubicBezTo>
                  <a:cubicBezTo>
                    <a:pt x="42" y="1"/>
                    <a:pt x="44" y="0"/>
                    <a:pt x="46" y="1"/>
                  </a:cubicBezTo>
                  <a:cubicBezTo>
                    <a:pt x="48" y="1"/>
                    <a:pt x="49" y="2"/>
                    <a:pt x="50" y="3"/>
                  </a:cubicBezTo>
                  <a:cubicBezTo>
                    <a:pt x="84" y="53"/>
                    <a:pt x="84" y="53"/>
                    <a:pt x="84" y="53"/>
                  </a:cubicBezTo>
                  <a:cubicBezTo>
                    <a:pt x="86" y="56"/>
                    <a:pt x="85" y="59"/>
                    <a:pt x="82" y="61"/>
                  </a:cubicBezTo>
                  <a:cubicBezTo>
                    <a:pt x="81" y="62"/>
                    <a:pt x="80" y="62"/>
                    <a:pt x="7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3" name="Freeform 37">
              <a:extLst>
                <a:ext uri="{FF2B5EF4-FFF2-40B4-BE49-F238E27FC236}">
                  <a16:creationId xmlns:a16="http://schemas.microsoft.com/office/drawing/2014/main" id="{99AF420A-2227-47C1-A0D3-10C555CB1B93}"/>
                </a:ext>
              </a:extLst>
            </p:cNvPr>
            <p:cNvSpPr>
              <a:spLocks/>
            </p:cNvSpPr>
            <p:nvPr/>
          </p:nvSpPr>
          <p:spPr bwMode="auto">
            <a:xfrm>
              <a:off x="4573" y="624"/>
              <a:ext cx="291" cy="195"/>
            </a:xfrm>
            <a:custGeom>
              <a:avLst/>
              <a:gdLst>
                <a:gd name="T0" fmla="*/ 78 w 196"/>
                <a:gd name="T1" fmla="*/ 132 h 132"/>
                <a:gd name="T2" fmla="*/ 3 w 196"/>
                <a:gd name="T3" fmla="*/ 101 h 132"/>
                <a:gd name="T4" fmla="*/ 2 w 196"/>
                <a:gd name="T5" fmla="*/ 93 h 132"/>
                <a:gd name="T6" fmla="*/ 11 w 196"/>
                <a:gd name="T7" fmla="*/ 93 h 132"/>
                <a:gd name="T8" fmla="*/ 101 w 196"/>
                <a:gd name="T9" fmla="*/ 118 h 132"/>
                <a:gd name="T10" fmla="*/ 174 w 196"/>
                <a:gd name="T11" fmla="*/ 8 h 132"/>
                <a:gd name="T12" fmla="*/ 179 w 196"/>
                <a:gd name="T13" fmla="*/ 1 h 132"/>
                <a:gd name="T14" fmla="*/ 186 w 196"/>
                <a:gd name="T15" fmla="*/ 6 h 132"/>
                <a:gd name="T16" fmla="*/ 103 w 196"/>
                <a:gd name="T17" fmla="*/ 130 h 132"/>
                <a:gd name="T18" fmla="*/ 78 w 196"/>
                <a:gd name="T1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132">
                  <a:moveTo>
                    <a:pt x="78" y="132"/>
                  </a:moveTo>
                  <a:cubicBezTo>
                    <a:pt x="50" y="132"/>
                    <a:pt x="23" y="122"/>
                    <a:pt x="3" y="101"/>
                  </a:cubicBezTo>
                  <a:cubicBezTo>
                    <a:pt x="0" y="99"/>
                    <a:pt x="0" y="95"/>
                    <a:pt x="2" y="93"/>
                  </a:cubicBezTo>
                  <a:cubicBezTo>
                    <a:pt x="5" y="90"/>
                    <a:pt x="9" y="90"/>
                    <a:pt x="11" y="93"/>
                  </a:cubicBezTo>
                  <a:cubicBezTo>
                    <a:pt x="35" y="116"/>
                    <a:pt x="68" y="126"/>
                    <a:pt x="101" y="118"/>
                  </a:cubicBezTo>
                  <a:cubicBezTo>
                    <a:pt x="149" y="106"/>
                    <a:pt x="183" y="56"/>
                    <a:pt x="174" y="8"/>
                  </a:cubicBezTo>
                  <a:cubicBezTo>
                    <a:pt x="174" y="5"/>
                    <a:pt x="176" y="2"/>
                    <a:pt x="179" y="1"/>
                  </a:cubicBezTo>
                  <a:cubicBezTo>
                    <a:pt x="182" y="0"/>
                    <a:pt x="185" y="3"/>
                    <a:pt x="186" y="6"/>
                  </a:cubicBezTo>
                  <a:cubicBezTo>
                    <a:pt x="196" y="61"/>
                    <a:pt x="159" y="116"/>
                    <a:pt x="103" y="130"/>
                  </a:cubicBezTo>
                  <a:cubicBezTo>
                    <a:pt x="95" y="132"/>
                    <a:pt x="87" y="132"/>
                    <a:pt x="78"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64" name="Freeform 38">
              <a:hlinkClick r:id="" action="ppaction://noaction"/>
              <a:extLst>
                <a:ext uri="{FF2B5EF4-FFF2-40B4-BE49-F238E27FC236}">
                  <a16:creationId xmlns:a16="http://schemas.microsoft.com/office/drawing/2014/main" id="{E56A5F9F-E342-40EA-9C82-92B13326FEFA}"/>
                </a:ext>
              </a:extLst>
            </p:cNvPr>
            <p:cNvSpPr>
              <a:spLocks/>
            </p:cNvSpPr>
            <p:nvPr/>
          </p:nvSpPr>
          <p:spPr bwMode="auto">
            <a:xfrm>
              <a:off x="4518" y="491"/>
              <a:ext cx="295" cy="221"/>
            </a:xfrm>
            <a:custGeom>
              <a:avLst/>
              <a:gdLst>
                <a:gd name="T0" fmla="*/ 14 w 199"/>
                <a:gd name="T1" fmla="*/ 150 h 150"/>
                <a:gd name="T2" fmla="*/ 8 w 199"/>
                <a:gd name="T3" fmla="*/ 146 h 150"/>
                <a:gd name="T4" fmla="*/ 20 w 199"/>
                <a:gd name="T5" fmla="*/ 62 h 150"/>
                <a:gd name="T6" fmla="*/ 91 w 199"/>
                <a:gd name="T7" fmla="*/ 9 h 150"/>
                <a:gd name="T8" fmla="*/ 196 w 199"/>
                <a:gd name="T9" fmla="*/ 43 h 150"/>
                <a:gd name="T10" fmla="*/ 196 w 199"/>
                <a:gd name="T11" fmla="*/ 51 h 150"/>
                <a:gd name="T12" fmla="*/ 187 w 199"/>
                <a:gd name="T13" fmla="*/ 51 h 150"/>
                <a:gd name="T14" fmla="*/ 93 w 199"/>
                <a:gd name="T15" fmla="*/ 21 h 150"/>
                <a:gd name="T16" fmla="*/ 30 w 199"/>
                <a:gd name="T17" fmla="*/ 68 h 150"/>
                <a:gd name="T18" fmla="*/ 19 w 199"/>
                <a:gd name="T19" fmla="*/ 143 h 150"/>
                <a:gd name="T20" fmla="*/ 15 w 199"/>
                <a:gd name="T21" fmla="*/ 150 h 150"/>
                <a:gd name="T22" fmla="*/ 14 w 199"/>
                <a:gd name="T23"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150">
                  <a:moveTo>
                    <a:pt x="14" y="150"/>
                  </a:moveTo>
                  <a:cubicBezTo>
                    <a:pt x="11" y="150"/>
                    <a:pt x="8" y="148"/>
                    <a:pt x="8" y="146"/>
                  </a:cubicBezTo>
                  <a:cubicBezTo>
                    <a:pt x="0" y="117"/>
                    <a:pt x="4" y="88"/>
                    <a:pt x="20" y="62"/>
                  </a:cubicBezTo>
                  <a:cubicBezTo>
                    <a:pt x="35" y="35"/>
                    <a:pt x="61" y="16"/>
                    <a:pt x="91" y="9"/>
                  </a:cubicBezTo>
                  <a:cubicBezTo>
                    <a:pt x="129" y="0"/>
                    <a:pt x="170" y="13"/>
                    <a:pt x="196" y="43"/>
                  </a:cubicBezTo>
                  <a:cubicBezTo>
                    <a:pt x="199" y="45"/>
                    <a:pt x="198" y="49"/>
                    <a:pt x="196" y="51"/>
                  </a:cubicBezTo>
                  <a:cubicBezTo>
                    <a:pt x="193" y="54"/>
                    <a:pt x="190" y="53"/>
                    <a:pt x="187" y="51"/>
                  </a:cubicBezTo>
                  <a:cubicBezTo>
                    <a:pt x="164" y="24"/>
                    <a:pt x="128" y="13"/>
                    <a:pt x="93" y="21"/>
                  </a:cubicBezTo>
                  <a:cubicBezTo>
                    <a:pt x="67" y="27"/>
                    <a:pt x="44" y="44"/>
                    <a:pt x="30" y="68"/>
                  </a:cubicBezTo>
                  <a:cubicBezTo>
                    <a:pt x="16" y="91"/>
                    <a:pt x="13" y="117"/>
                    <a:pt x="19" y="143"/>
                  </a:cubicBezTo>
                  <a:cubicBezTo>
                    <a:pt x="20" y="146"/>
                    <a:pt x="18" y="149"/>
                    <a:pt x="15" y="150"/>
                  </a:cubicBezTo>
                  <a:cubicBezTo>
                    <a:pt x="15" y="150"/>
                    <a:pt x="14" y="150"/>
                    <a:pt x="14"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grpSp>
      <p:sp>
        <p:nvSpPr>
          <p:cNvPr id="77" name="Slide Number Placeholder 4">
            <a:extLst>
              <a:ext uri="{FF2B5EF4-FFF2-40B4-BE49-F238E27FC236}">
                <a16:creationId xmlns:a16="http://schemas.microsoft.com/office/drawing/2014/main" id="{0D6C3647-07F0-48A0-B513-3B0C08023D49}"/>
              </a:ext>
            </a:extLst>
          </p:cNvPr>
          <p:cNvSpPr>
            <a:spLocks noGrp="1"/>
          </p:cNvSpPr>
          <p:nvPr>
            <p:ph type="sldNum" sz="quarter" idx="15"/>
          </p:nvPr>
        </p:nvSpPr>
        <p:spPr>
          <a:xfrm>
            <a:off x="9100800" y="6588000"/>
            <a:ext cx="2743200" cy="180000"/>
          </a:xfrm>
        </p:spPr>
        <p:txBody>
          <a:bodyPr/>
          <a:lstStyle/>
          <a:p>
            <a:pPr defTabSz="742950">
              <a:defRPr/>
            </a:pPr>
            <a:fld id="{65B4609B-8544-49CE-A746-405E0ACF444D}" type="slidenum">
              <a:rPr lang="en-GB" smtClean="0">
                <a:solidFill>
                  <a:prstClr val="black">
                    <a:tint val="75000"/>
                  </a:prstClr>
                </a:solidFill>
                <a:latin typeface="Arial" panose="020B0604020202020204" pitchFamily="34" charset="0"/>
                <a:cs typeface="Arial" panose="020B0604020202020204" pitchFamily="34" charset="0"/>
              </a:rPr>
              <a:pPr defTabSz="742950">
                <a:defRPr/>
              </a:pPr>
              <a:t>28</a:t>
            </a:fld>
            <a:endParaRPr lang="en-GB">
              <a:solidFill>
                <a:prstClr val="black">
                  <a:tint val="75000"/>
                </a:prstClr>
              </a:solidFill>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9266967D-F914-49CE-857F-C58BA94759E4}"/>
              </a:ext>
            </a:extLst>
          </p:cNvPr>
          <p:cNvSpPr txBox="1"/>
          <p:nvPr/>
        </p:nvSpPr>
        <p:spPr>
          <a:xfrm>
            <a:off x="7949321" y="4717502"/>
            <a:ext cx="3487025" cy="1477328"/>
          </a:xfrm>
          <a:prstGeom prst="rect">
            <a:avLst/>
          </a:prstGeom>
          <a:noFill/>
        </p:spPr>
        <p:txBody>
          <a:bodyPr wrap="square" lIns="91440" tIns="45720" rIns="91440" bIns="45720" rtlCol="0" anchor="t">
            <a:spAutoFit/>
          </a:bodyPr>
          <a:lstStyle/>
          <a:p>
            <a:r>
              <a:rPr lang="en-GB" sz="1500">
                <a:latin typeface="Arial" panose="020B0604020202020204" pitchFamily="34" charset="0"/>
                <a:cs typeface="Arial" panose="020B0604020202020204" pitchFamily="34" charset="0"/>
              </a:rPr>
              <a:t> Requirements for new systems can be organised in a way which is aligned across TLBs so we can use one unified set. These are also closely mapped to the scope to ensure full coverage</a:t>
            </a:r>
          </a:p>
        </p:txBody>
      </p:sp>
      <p:sp>
        <p:nvSpPr>
          <p:cNvPr id="67" name="TextBox 66">
            <a:extLst>
              <a:ext uri="{FF2B5EF4-FFF2-40B4-BE49-F238E27FC236}">
                <a16:creationId xmlns:a16="http://schemas.microsoft.com/office/drawing/2014/main" id="{622D8249-E3CF-47E0-B526-0AED9BE54536}"/>
              </a:ext>
            </a:extLst>
          </p:cNvPr>
          <p:cNvSpPr txBox="1"/>
          <p:nvPr/>
        </p:nvSpPr>
        <p:spPr>
          <a:xfrm>
            <a:off x="7952916" y="2545111"/>
            <a:ext cx="3506972" cy="1523494"/>
          </a:xfrm>
          <a:prstGeom prst="rect">
            <a:avLst/>
          </a:prstGeom>
          <a:noFill/>
        </p:spPr>
        <p:txBody>
          <a:bodyPr wrap="square" rtlCol="0">
            <a:spAutoFit/>
          </a:bodyPr>
          <a:lstStyle/>
          <a:p>
            <a:r>
              <a:rPr lang="en-GB" sz="1300">
                <a:latin typeface="Arial" panose="020B0604020202020204" pitchFamily="34" charset="0"/>
                <a:cs typeface="Arial" panose="020B0604020202020204" pitchFamily="34" charset="0"/>
              </a:rPr>
              <a:t>Stakeholders can pin-point which business functions are affected by changes in legacy systems. Change impacts, end user engagement and operational capability can be closely managed due to the link between the systems and what functions it supports</a:t>
            </a:r>
          </a:p>
          <a:p>
            <a:r>
              <a:rPr lang="en-GB" sz="1500">
                <a:latin typeface="Arial" panose="020B0604020202020204" pitchFamily="34" charset="0"/>
                <a:cs typeface="Arial" panose="020B0604020202020204" pitchFamily="34" charset="0"/>
              </a:rPr>
              <a:t> </a:t>
            </a:r>
          </a:p>
        </p:txBody>
      </p:sp>
      <p:sp>
        <p:nvSpPr>
          <p:cNvPr id="50" name="Title 4">
            <a:extLst>
              <a:ext uri="{FF2B5EF4-FFF2-40B4-BE49-F238E27FC236}">
                <a16:creationId xmlns:a16="http://schemas.microsoft.com/office/drawing/2014/main" id="{96BFE2C6-A95D-4EE3-B9F4-CDBF350AA816}"/>
              </a:ext>
            </a:extLst>
          </p:cNvPr>
          <p:cNvSpPr txBox="1">
            <a:spLocks/>
          </p:cNvSpPr>
          <p:nvPr/>
        </p:nvSpPr>
        <p:spPr bwMode="auto">
          <a:xfrm>
            <a:off x="2" y="342748"/>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1800" kern="0">
                <a:solidFill>
                  <a:srgbClr val="000000"/>
                </a:solidFill>
                <a:latin typeface="Arial"/>
                <a:cs typeface="Arial"/>
              </a:rPr>
              <a:t>Managing Complex Pan-Defence SpTx Programmes</a:t>
            </a:r>
          </a:p>
        </p:txBody>
      </p:sp>
    </p:spTree>
    <p:extLst>
      <p:ext uri="{BB962C8B-B14F-4D97-AF65-F5344CB8AC3E}">
        <p14:creationId xmlns:p14="http://schemas.microsoft.com/office/powerpoint/2010/main" val="328030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5E34BA4-DAAB-4BFD-A574-1BD0C55A139E}"/>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sp>
        <p:nvSpPr>
          <p:cNvPr id="29" name="Title 4">
            <a:extLst>
              <a:ext uri="{FF2B5EF4-FFF2-40B4-BE49-F238E27FC236}">
                <a16:creationId xmlns:a16="http://schemas.microsoft.com/office/drawing/2014/main" id="{AB090EA3-55A8-8015-E5D8-6B37D6398B47}"/>
              </a:ext>
            </a:extLst>
          </p:cNvPr>
          <p:cNvSpPr txBox="1">
            <a:spLocks/>
          </p:cNvSpPr>
          <p:nvPr/>
        </p:nvSpPr>
        <p:spPr bwMode="auto">
          <a:xfrm>
            <a:off x="2" y="289264"/>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1800" kern="0">
                <a:solidFill>
                  <a:srgbClr val="000000"/>
                </a:solidFill>
                <a:latin typeface="Arial"/>
                <a:cs typeface="Arial"/>
              </a:rPr>
              <a:t>Systems Architecture and CUP</a:t>
            </a:r>
          </a:p>
        </p:txBody>
      </p:sp>
      <p:sp>
        <p:nvSpPr>
          <p:cNvPr id="19" name="Rectangle: Rounded Corners 40">
            <a:extLst>
              <a:ext uri="{FF2B5EF4-FFF2-40B4-BE49-F238E27FC236}">
                <a16:creationId xmlns:a16="http://schemas.microsoft.com/office/drawing/2014/main" id="{8795B3C0-0192-0FE0-5F0A-FB03F152C024}"/>
              </a:ext>
            </a:extLst>
          </p:cNvPr>
          <p:cNvSpPr/>
          <p:nvPr/>
        </p:nvSpPr>
        <p:spPr>
          <a:xfrm>
            <a:off x="213849" y="1211295"/>
            <a:ext cx="5132330" cy="1906971"/>
          </a:xfrm>
          <a:prstGeom prst="roundRect">
            <a:avLst>
              <a:gd name="adj" fmla="val 2922"/>
            </a:avLst>
          </a:prstGeom>
          <a:solidFill>
            <a:schemeClr val="bg1">
              <a:lumMod val="85000"/>
            </a:schemeClr>
          </a:solidFill>
          <a:ln w="12700" cap="flat" cmpd="sng" algn="ctr">
            <a:solidFill>
              <a:srgbClr val="E7E6E6"/>
            </a:solidFill>
            <a:prstDash val="solid"/>
            <a:miter lim="800000"/>
          </a:ln>
          <a:effectLst/>
        </p:spPr>
        <p:txBody>
          <a:bodyPr rtlCol="0" anchor="ctr"/>
          <a:lstStyle/>
          <a:p>
            <a:r>
              <a:rPr lang="en-GB" sz="1400" b="1" kern="0">
                <a:latin typeface="Arial" panose="020B0604020202020204" pitchFamily="34" charset="0"/>
                <a:cs typeface="Arial" panose="020B0604020202020204" pitchFamily="34" charset="0"/>
              </a:rPr>
              <a:t>Intent of the Common User Platform</a:t>
            </a:r>
          </a:p>
          <a:p>
            <a:pPr marL="285750" indent="-285750">
              <a:buFont typeface="Arial" panose="020B0604020202020204" pitchFamily="34" charset="0"/>
              <a:buChar char="•"/>
            </a:pPr>
            <a:r>
              <a:rPr lang="en-GB" sz="1400" kern="0">
                <a:latin typeface="Arial" panose="020B0604020202020204" pitchFamily="34" charset="0"/>
                <a:cs typeface="Arial" panose="020B0604020202020204" pitchFamily="34" charset="0"/>
              </a:rPr>
              <a:t>Consistent single point of entry for all users to access underlying services with single sign on </a:t>
            </a:r>
          </a:p>
          <a:p>
            <a:pPr marL="285750" indent="-285750">
              <a:buFont typeface="Arial" panose="020B0604020202020204" pitchFamily="34" charset="0"/>
              <a:buChar char="•"/>
            </a:pPr>
            <a:r>
              <a:rPr lang="en-GB" sz="1400" kern="0">
                <a:latin typeface="Arial" panose="020B0604020202020204" pitchFamily="34" charset="0"/>
                <a:cs typeface="Arial" panose="020B0604020202020204" pitchFamily="34" charset="0"/>
              </a:rPr>
              <a:t>Basic workflows and simple automation for high volume, low complexity processes</a:t>
            </a:r>
          </a:p>
          <a:p>
            <a:pPr marL="285750" indent="-285750">
              <a:buFont typeface="Arial" panose="020B0604020202020204" pitchFamily="34" charset="0"/>
              <a:buChar char="•"/>
            </a:pPr>
            <a:r>
              <a:rPr lang="en-GB" sz="1400" kern="0">
                <a:latin typeface="Arial" panose="020B0604020202020204" pitchFamily="34" charset="0"/>
                <a:cs typeface="Arial" panose="020B0604020202020204" pitchFamily="34" charset="0"/>
              </a:rPr>
              <a:t>Specialist users routed directly to the underlying services</a:t>
            </a:r>
          </a:p>
          <a:p>
            <a:pPr marL="285750" indent="-285750">
              <a:buFont typeface="Arial" panose="020B0604020202020204" pitchFamily="34" charset="0"/>
              <a:buChar char="•"/>
            </a:pPr>
            <a:r>
              <a:rPr lang="en-GB" sz="1400" kern="0">
                <a:latin typeface="Arial" panose="020B0604020202020204" pitchFamily="34" charset="0"/>
                <a:cs typeface="Arial" panose="020B0604020202020204" pitchFamily="34" charset="0"/>
              </a:rPr>
              <a:t>Hosts small productivity tools that can be deployed at speed to address immediate needs </a:t>
            </a:r>
            <a:endParaRPr lang="en-US" sz="1400" kern="0">
              <a:latin typeface="Arial" panose="020B0604020202020204" pitchFamily="34" charset="0"/>
              <a:cs typeface="Arial" panose="020B0604020202020204" pitchFamily="34" charset="0"/>
            </a:endParaRPr>
          </a:p>
        </p:txBody>
      </p:sp>
      <p:sp>
        <p:nvSpPr>
          <p:cNvPr id="30" name="Rectangle: Rounded Corners 42">
            <a:extLst>
              <a:ext uri="{FF2B5EF4-FFF2-40B4-BE49-F238E27FC236}">
                <a16:creationId xmlns:a16="http://schemas.microsoft.com/office/drawing/2014/main" id="{EA4891EF-D9E8-582E-1EEB-B8180A73DC08}"/>
              </a:ext>
            </a:extLst>
          </p:cNvPr>
          <p:cNvSpPr/>
          <p:nvPr/>
        </p:nvSpPr>
        <p:spPr>
          <a:xfrm>
            <a:off x="213849" y="3282956"/>
            <a:ext cx="5127017" cy="1736306"/>
          </a:xfrm>
          <a:prstGeom prst="roundRect">
            <a:avLst>
              <a:gd name="adj" fmla="val 3928"/>
            </a:avLst>
          </a:prstGeom>
          <a:solidFill>
            <a:schemeClr val="bg1">
              <a:lumMod val="85000"/>
            </a:schemeClr>
          </a:solidFill>
          <a:ln w="12700" cap="flat" cmpd="sng" algn="ctr">
            <a:solidFill>
              <a:srgbClr val="E7E6E6"/>
            </a:solidFill>
            <a:prstDash val="solid"/>
            <a:miter lim="800000"/>
          </a:ln>
          <a:effectLst/>
        </p:spPr>
        <p:txBody>
          <a:bodyPr rtlCol="0" anchor="ctr"/>
          <a:lstStyle/>
          <a:p>
            <a:r>
              <a:rPr lang="en-GB" sz="1400" b="1" kern="0">
                <a:solidFill>
                  <a:schemeClr val="tx1"/>
                </a:solidFill>
                <a:latin typeface="Arial" panose="020B0604020202020204" pitchFamily="34" charset="0"/>
                <a:cs typeface="Arial" panose="020B0604020202020204" pitchFamily="34" charset="0"/>
              </a:rPr>
              <a:t>Means of Delivery</a:t>
            </a:r>
            <a:endParaRPr lang="en-US" sz="1400" b="1" kern="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kern="0">
                <a:solidFill>
                  <a:schemeClr val="tx1"/>
                </a:solidFill>
                <a:latin typeface="Arial" panose="020B0604020202020204" pitchFamily="34" charset="0"/>
                <a:cs typeface="Arial" panose="020B0604020202020204" pitchFamily="34" charset="0"/>
              </a:rPr>
              <a:t>Iterative development through </a:t>
            </a:r>
            <a:r>
              <a:rPr lang="en-GB" sz="1400" kern="0" err="1">
                <a:solidFill>
                  <a:schemeClr val="tx1"/>
                </a:solidFill>
                <a:latin typeface="Arial" panose="020B0604020202020204" pitchFamily="34" charset="0"/>
                <a:cs typeface="Arial" panose="020B0604020202020204" pitchFamily="34" charset="0"/>
              </a:rPr>
              <a:t>DevSecOps</a:t>
            </a:r>
            <a:r>
              <a:rPr lang="en-GB" sz="1400" kern="0">
                <a:solidFill>
                  <a:schemeClr val="tx1"/>
                </a:solidFill>
                <a:latin typeface="Arial" panose="020B0604020202020204" pitchFamily="34" charset="0"/>
                <a:cs typeface="Arial" panose="020B0604020202020204" pitchFamily="34" charset="0"/>
              </a:rPr>
              <a:t>; tooling determined by </a:t>
            </a:r>
            <a:r>
              <a:rPr lang="en-GB" sz="1400" kern="0" err="1">
                <a:solidFill>
                  <a:schemeClr val="tx1"/>
                </a:solidFill>
                <a:latin typeface="Arial" panose="020B0604020202020204" pitchFamily="34" charset="0"/>
                <a:cs typeface="Arial" panose="020B0604020202020204" pitchFamily="34" charset="0"/>
              </a:rPr>
              <a:t>DefDig</a:t>
            </a:r>
            <a:r>
              <a:rPr lang="en-GB" sz="1400" kern="0">
                <a:solidFill>
                  <a:schemeClr val="tx1"/>
                </a:solidFill>
                <a:latin typeface="Arial" panose="020B0604020202020204" pitchFamily="34" charset="0"/>
                <a:cs typeface="Arial" panose="020B0604020202020204" pitchFamily="34" charset="0"/>
              </a:rPr>
              <a:t> (e.g. PREDA / Foundry)</a:t>
            </a:r>
          </a:p>
          <a:p>
            <a:pPr marL="285750" indent="-285750">
              <a:buFont typeface="Arial" panose="020B0604020202020204" pitchFamily="34" charset="0"/>
              <a:buChar char="•"/>
            </a:pPr>
            <a:r>
              <a:rPr lang="en-GB" sz="1400" kern="0">
                <a:solidFill>
                  <a:schemeClr val="tx1"/>
                </a:solidFill>
                <a:latin typeface="Arial" panose="020B0604020202020204" pitchFamily="34" charset="0"/>
                <a:cs typeface="Arial" panose="020B0604020202020204" pitchFamily="34" charset="0"/>
              </a:rPr>
              <a:t>Number of processes will be constrained by capacity, i.e. a fixed team managing a backlog</a:t>
            </a:r>
          </a:p>
          <a:p>
            <a:pPr marL="285750" indent="-285750">
              <a:buFont typeface="Arial" panose="020B0604020202020204" pitchFamily="34" charset="0"/>
              <a:buChar char="•"/>
            </a:pPr>
            <a:r>
              <a:rPr lang="en-GB" sz="1400" kern="0">
                <a:solidFill>
                  <a:schemeClr val="tx1"/>
                </a:solidFill>
                <a:latin typeface="Arial" panose="020B0604020202020204" pitchFamily="34" charset="0"/>
                <a:cs typeface="Arial" panose="020B0604020202020204" pitchFamily="34" charset="0"/>
              </a:rPr>
              <a:t>MOD procure software licences and defined </a:t>
            </a:r>
            <a:r>
              <a:rPr lang="en-GB" sz="1400" kern="0" err="1">
                <a:solidFill>
                  <a:schemeClr val="tx1"/>
                </a:solidFill>
                <a:latin typeface="Arial" panose="020B0604020202020204" pitchFamily="34" charset="0"/>
                <a:cs typeface="Arial" panose="020B0604020202020204" pitchFamily="34" charset="0"/>
              </a:rPr>
              <a:t>DevSecOps</a:t>
            </a:r>
            <a:r>
              <a:rPr lang="en-GB" sz="1400" kern="0">
                <a:solidFill>
                  <a:schemeClr val="tx1"/>
                </a:solidFill>
                <a:latin typeface="Arial" panose="020B0604020202020204" pitchFamily="34" charset="0"/>
                <a:cs typeface="Arial" panose="020B0604020202020204" pitchFamily="34" charset="0"/>
              </a:rPr>
              <a:t> capacity to deliver</a:t>
            </a:r>
          </a:p>
        </p:txBody>
      </p:sp>
      <p:pic>
        <p:nvPicPr>
          <p:cNvPr id="32" name="Picture 31">
            <a:extLst>
              <a:ext uri="{FF2B5EF4-FFF2-40B4-BE49-F238E27FC236}">
                <a16:creationId xmlns:a16="http://schemas.microsoft.com/office/drawing/2014/main" id="{39ADF4E0-008D-ED40-F39B-88ED7D5DB389}"/>
              </a:ext>
            </a:extLst>
          </p:cNvPr>
          <p:cNvPicPr>
            <a:picLocks noChangeAspect="1"/>
          </p:cNvPicPr>
          <p:nvPr/>
        </p:nvPicPr>
        <p:blipFill>
          <a:blip r:embed="rId3"/>
          <a:stretch>
            <a:fillRect/>
          </a:stretch>
        </p:blipFill>
        <p:spPr>
          <a:xfrm>
            <a:off x="5519974" y="1425725"/>
            <a:ext cx="6327833" cy="4006549"/>
          </a:xfrm>
          <a:prstGeom prst="rect">
            <a:avLst/>
          </a:prstGeom>
        </p:spPr>
      </p:pic>
      <p:sp>
        <p:nvSpPr>
          <p:cNvPr id="33" name="Rectangle: Rounded Corners 40">
            <a:extLst>
              <a:ext uri="{FF2B5EF4-FFF2-40B4-BE49-F238E27FC236}">
                <a16:creationId xmlns:a16="http://schemas.microsoft.com/office/drawing/2014/main" id="{11DA90D0-6D41-FD0F-653E-74304B1BD8B8}"/>
              </a:ext>
            </a:extLst>
          </p:cNvPr>
          <p:cNvSpPr/>
          <p:nvPr/>
        </p:nvSpPr>
        <p:spPr>
          <a:xfrm>
            <a:off x="213849" y="5173241"/>
            <a:ext cx="5124633" cy="975319"/>
          </a:xfrm>
          <a:prstGeom prst="roundRect">
            <a:avLst>
              <a:gd name="adj" fmla="val 2922"/>
            </a:avLst>
          </a:prstGeom>
          <a:solidFill>
            <a:schemeClr val="accent6">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r>
              <a:rPr lang="en-GB" sz="1400" b="1">
                <a:latin typeface="Arial" panose="020B0604020202020204" pitchFamily="34" charset="0"/>
                <a:cs typeface="Arial" panose="020B0604020202020204" pitchFamily="34" charset="0"/>
              </a:rPr>
              <a:t>Benefits of the Common User Platform</a:t>
            </a:r>
          </a:p>
          <a:p>
            <a:pPr marL="342900" indent="-342900">
              <a:buFont typeface="Arial" panose="020B0604020202020204" pitchFamily="34" charset="0"/>
              <a:buChar char="•"/>
            </a:pPr>
            <a:r>
              <a:rPr lang="en-GB" sz="1400">
                <a:latin typeface="Arial" panose="020B0604020202020204" pitchFamily="34" charset="0"/>
                <a:cs typeface="Arial" panose="020B0604020202020204" pitchFamily="34" charset="0"/>
              </a:rPr>
              <a:t>Reduced training burden</a:t>
            </a:r>
          </a:p>
          <a:p>
            <a:pPr marL="342900" indent="-342900">
              <a:buFont typeface="Arial" panose="020B0604020202020204" pitchFamily="34" charset="0"/>
              <a:buChar char="•"/>
            </a:pPr>
            <a:r>
              <a:rPr lang="en-GB" sz="1400">
                <a:latin typeface="Arial" panose="020B0604020202020204" pitchFamily="34" charset="0"/>
                <a:cs typeface="Arial" panose="020B0604020202020204" pitchFamily="34" charset="0"/>
              </a:rPr>
              <a:t>Efficiency through automation</a:t>
            </a:r>
          </a:p>
          <a:p>
            <a:pPr marL="342900" indent="-342900">
              <a:buFont typeface="Arial" panose="020B0604020202020204" pitchFamily="34" charset="0"/>
              <a:buChar char="•"/>
            </a:pPr>
            <a:r>
              <a:rPr lang="en-GB" sz="1400">
                <a:latin typeface="Arial" panose="020B0604020202020204" pitchFamily="34" charset="0"/>
                <a:cs typeface="Arial" panose="020B0604020202020204" pitchFamily="34" charset="0"/>
              </a:rPr>
              <a:t>Improved user experience</a:t>
            </a:r>
          </a:p>
        </p:txBody>
      </p:sp>
      <p:sp>
        <p:nvSpPr>
          <p:cNvPr id="9" name="Footer Placeholder 3">
            <a:extLst>
              <a:ext uri="{FF2B5EF4-FFF2-40B4-BE49-F238E27FC236}">
                <a16:creationId xmlns:a16="http://schemas.microsoft.com/office/drawing/2014/main" id="{B383A5B5-86BC-404C-B90F-CD25227A384F}"/>
              </a:ext>
            </a:extLst>
          </p:cNvPr>
          <p:cNvSpPr>
            <a:spLocks noGrp="1"/>
          </p:cNvSpPr>
          <p:nvPr>
            <p:ph type="ftr" sz="quarter" idx="14"/>
          </p:nvPr>
        </p:nvSpPr>
        <p:spPr>
          <a:xfrm>
            <a:off x="4038601" y="6678000"/>
            <a:ext cx="4114800" cy="180000"/>
          </a:xfrm>
        </p:spPr>
        <p:txBody>
          <a:bodyPr/>
          <a:lstStyle/>
          <a:p>
            <a:pPr defTabSz="742950">
              <a:defRPr/>
            </a:pPr>
            <a:r>
              <a:rPr lang="en-GB">
                <a:solidFill>
                  <a:srgbClr val="333F47"/>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2960439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36AF113-8503-482B-8E2A-84A7274A8638}"/>
              </a:ext>
            </a:extLst>
          </p:cNvPr>
          <p:cNvSpPr/>
          <p:nvPr/>
        </p:nvSpPr>
        <p:spPr>
          <a:xfrm>
            <a:off x="1" y="1939745"/>
            <a:ext cx="3390900" cy="504000"/>
          </a:xfrm>
          <a:prstGeom prst="rect">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10:25 – 11:10</a:t>
            </a:r>
          </a:p>
        </p:txBody>
      </p:sp>
      <p:sp>
        <p:nvSpPr>
          <p:cNvPr id="28" name="Rectangle 27">
            <a:extLst>
              <a:ext uri="{FF2B5EF4-FFF2-40B4-BE49-F238E27FC236}">
                <a16:creationId xmlns:a16="http://schemas.microsoft.com/office/drawing/2014/main" id="{5E70E7DD-4656-44D4-B9CF-3E22F5033AAB}"/>
              </a:ext>
            </a:extLst>
          </p:cNvPr>
          <p:cNvSpPr/>
          <p:nvPr/>
        </p:nvSpPr>
        <p:spPr>
          <a:xfrm>
            <a:off x="1" y="2435045"/>
            <a:ext cx="3390900" cy="504000"/>
          </a:xfrm>
          <a:prstGeom prst="rect">
            <a:avLst/>
          </a:prstGeom>
          <a:solidFill>
            <a:srgbClr val="5B677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James Daniel</a:t>
            </a:r>
          </a:p>
        </p:txBody>
      </p:sp>
      <p:sp>
        <p:nvSpPr>
          <p:cNvPr id="5" name="Oval 4">
            <a:extLst>
              <a:ext uri="{FF2B5EF4-FFF2-40B4-BE49-F238E27FC236}">
                <a16:creationId xmlns:a16="http://schemas.microsoft.com/office/drawing/2014/main" id="{DC89E7D4-A7B7-48BE-9C14-9BD494F8BC33}"/>
              </a:ext>
            </a:extLst>
          </p:cNvPr>
          <p:cNvSpPr/>
          <p:nvPr/>
        </p:nvSpPr>
        <p:spPr>
          <a:xfrm>
            <a:off x="2881315" y="1948445"/>
            <a:ext cx="1019175" cy="990600"/>
          </a:xfrm>
          <a:prstGeom prst="ellipse">
            <a:avLst/>
          </a:prstGeom>
          <a:solidFill>
            <a:schemeClr val="bg1"/>
          </a:solidFill>
          <a:ln w="254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latin typeface="Arial"/>
              <a:cs typeface="Arial"/>
            </a:endParaRPr>
          </a:p>
        </p:txBody>
      </p:sp>
      <p:sp>
        <p:nvSpPr>
          <p:cNvPr id="29" name="Rectangle 28">
            <a:extLst>
              <a:ext uri="{FF2B5EF4-FFF2-40B4-BE49-F238E27FC236}">
                <a16:creationId xmlns:a16="http://schemas.microsoft.com/office/drawing/2014/main" id="{AA030534-9C39-43EE-A2AA-5674651CAD8F}"/>
              </a:ext>
            </a:extLst>
          </p:cNvPr>
          <p:cNvSpPr/>
          <p:nvPr/>
        </p:nvSpPr>
        <p:spPr>
          <a:xfrm>
            <a:off x="1" y="872945"/>
            <a:ext cx="3390900" cy="504000"/>
          </a:xfrm>
          <a:prstGeom prst="rect">
            <a:avLst/>
          </a:prstGeom>
          <a:solidFill>
            <a:srgbClr val="4F21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10:10 – 10:25</a:t>
            </a:r>
          </a:p>
        </p:txBody>
      </p:sp>
      <p:sp>
        <p:nvSpPr>
          <p:cNvPr id="30" name="Rectangle 29">
            <a:extLst>
              <a:ext uri="{FF2B5EF4-FFF2-40B4-BE49-F238E27FC236}">
                <a16:creationId xmlns:a16="http://schemas.microsoft.com/office/drawing/2014/main" id="{45D9F91F-292C-4A4F-A40D-A7AA53A68CB0}"/>
              </a:ext>
            </a:extLst>
          </p:cNvPr>
          <p:cNvSpPr/>
          <p:nvPr/>
        </p:nvSpPr>
        <p:spPr>
          <a:xfrm>
            <a:off x="1" y="1368245"/>
            <a:ext cx="3390900" cy="504000"/>
          </a:xfrm>
          <a:prstGeom prst="rect">
            <a:avLst/>
          </a:prstGeom>
          <a:solidFill>
            <a:srgbClr val="52375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AVM Richard Hill</a:t>
            </a:r>
          </a:p>
        </p:txBody>
      </p:sp>
      <p:sp>
        <p:nvSpPr>
          <p:cNvPr id="31" name="Oval 30">
            <a:extLst>
              <a:ext uri="{FF2B5EF4-FFF2-40B4-BE49-F238E27FC236}">
                <a16:creationId xmlns:a16="http://schemas.microsoft.com/office/drawing/2014/main" id="{7CC9F766-8CED-46B1-BE81-E25390D2FA52}"/>
              </a:ext>
            </a:extLst>
          </p:cNvPr>
          <p:cNvSpPr/>
          <p:nvPr/>
        </p:nvSpPr>
        <p:spPr>
          <a:xfrm>
            <a:off x="2881315" y="881645"/>
            <a:ext cx="1019175" cy="990600"/>
          </a:xfrm>
          <a:prstGeom prst="ellipse">
            <a:avLst/>
          </a:prstGeom>
          <a:solidFill>
            <a:schemeClr val="bg1"/>
          </a:solidFill>
          <a:ln w="25400">
            <a:solidFill>
              <a:srgbClr val="4F21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latin typeface="Arial"/>
              <a:cs typeface="Arial"/>
            </a:endParaRPr>
          </a:p>
        </p:txBody>
      </p:sp>
      <p:sp>
        <p:nvSpPr>
          <p:cNvPr id="32" name="Rectangle 31">
            <a:extLst>
              <a:ext uri="{FF2B5EF4-FFF2-40B4-BE49-F238E27FC236}">
                <a16:creationId xmlns:a16="http://schemas.microsoft.com/office/drawing/2014/main" id="{F633BDCB-4A9D-44D0-9B7A-63FC7DF24806}"/>
              </a:ext>
            </a:extLst>
          </p:cNvPr>
          <p:cNvSpPr/>
          <p:nvPr/>
        </p:nvSpPr>
        <p:spPr>
          <a:xfrm>
            <a:off x="1" y="4161102"/>
            <a:ext cx="3390900" cy="504000"/>
          </a:xfrm>
          <a:prstGeom prst="rect">
            <a:avLst/>
          </a:prstGeom>
          <a:solidFill>
            <a:srgbClr val="12404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12:00 – 12:30</a:t>
            </a:r>
          </a:p>
        </p:txBody>
      </p:sp>
      <p:sp>
        <p:nvSpPr>
          <p:cNvPr id="33" name="Rectangle 32">
            <a:extLst>
              <a:ext uri="{FF2B5EF4-FFF2-40B4-BE49-F238E27FC236}">
                <a16:creationId xmlns:a16="http://schemas.microsoft.com/office/drawing/2014/main" id="{61070088-7816-477A-9BAD-11D0EF97B8B5}"/>
              </a:ext>
            </a:extLst>
          </p:cNvPr>
          <p:cNvSpPr/>
          <p:nvPr/>
        </p:nvSpPr>
        <p:spPr>
          <a:xfrm>
            <a:off x="1" y="4656402"/>
            <a:ext cx="3390900" cy="504000"/>
          </a:xfrm>
          <a:prstGeom prst="rect">
            <a:avLst/>
          </a:prstGeom>
          <a:solidFill>
            <a:srgbClr val="056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Col Gavin </a:t>
            </a:r>
            <a:r>
              <a:rPr lang="en-GB" err="1">
                <a:latin typeface="Arial"/>
                <a:cs typeface="Arial"/>
              </a:rPr>
              <a:t>Lenthall</a:t>
            </a:r>
          </a:p>
        </p:txBody>
      </p:sp>
      <p:sp>
        <p:nvSpPr>
          <p:cNvPr id="34" name="Oval 33">
            <a:extLst>
              <a:ext uri="{FF2B5EF4-FFF2-40B4-BE49-F238E27FC236}">
                <a16:creationId xmlns:a16="http://schemas.microsoft.com/office/drawing/2014/main" id="{FD1D6408-205C-44BF-A38E-9BF9C4FE6F3F}"/>
              </a:ext>
            </a:extLst>
          </p:cNvPr>
          <p:cNvSpPr/>
          <p:nvPr/>
        </p:nvSpPr>
        <p:spPr>
          <a:xfrm>
            <a:off x="2881315" y="4169802"/>
            <a:ext cx="1019175" cy="990600"/>
          </a:xfrm>
          <a:prstGeom prst="ellipse">
            <a:avLst/>
          </a:prstGeom>
          <a:solidFill>
            <a:schemeClr val="bg1"/>
          </a:solidFill>
          <a:ln w="25400">
            <a:solidFill>
              <a:srgbClr val="12404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latin typeface="Arial"/>
              <a:cs typeface="Arial"/>
            </a:endParaRPr>
          </a:p>
        </p:txBody>
      </p:sp>
      <p:sp>
        <p:nvSpPr>
          <p:cNvPr id="35" name="Rectangle 34">
            <a:extLst>
              <a:ext uri="{FF2B5EF4-FFF2-40B4-BE49-F238E27FC236}">
                <a16:creationId xmlns:a16="http://schemas.microsoft.com/office/drawing/2014/main" id="{1E4B75AA-A711-4800-9FAD-F9CA9AC921D6}"/>
              </a:ext>
            </a:extLst>
          </p:cNvPr>
          <p:cNvSpPr/>
          <p:nvPr/>
        </p:nvSpPr>
        <p:spPr>
          <a:xfrm>
            <a:off x="1" y="3092877"/>
            <a:ext cx="3390900" cy="504000"/>
          </a:xfrm>
          <a:prstGeom prst="rect">
            <a:avLst/>
          </a:prstGeom>
          <a:solidFill>
            <a:srgbClr val="1C254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11:10 – 11:40</a:t>
            </a:r>
          </a:p>
        </p:txBody>
      </p:sp>
      <p:sp>
        <p:nvSpPr>
          <p:cNvPr id="36" name="Rectangle 35">
            <a:extLst>
              <a:ext uri="{FF2B5EF4-FFF2-40B4-BE49-F238E27FC236}">
                <a16:creationId xmlns:a16="http://schemas.microsoft.com/office/drawing/2014/main" id="{200EA184-913F-48F1-B65F-2A9A1E78A7AA}"/>
              </a:ext>
            </a:extLst>
          </p:cNvPr>
          <p:cNvSpPr/>
          <p:nvPr/>
        </p:nvSpPr>
        <p:spPr>
          <a:xfrm>
            <a:off x="1" y="3588177"/>
            <a:ext cx="3390900" cy="504000"/>
          </a:xfrm>
          <a:prstGeom prst="rect">
            <a:avLst/>
          </a:prstGeom>
          <a:solidFill>
            <a:srgbClr val="3246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Richard Puttick</a:t>
            </a:r>
          </a:p>
        </p:txBody>
      </p:sp>
      <p:sp>
        <p:nvSpPr>
          <p:cNvPr id="37" name="Oval 36">
            <a:extLst>
              <a:ext uri="{FF2B5EF4-FFF2-40B4-BE49-F238E27FC236}">
                <a16:creationId xmlns:a16="http://schemas.microsoft.com/office/drawing/2014/main" id="{1F26C194-6DE6-4A0B-8720-6BD92852150B}"/>
              </a:ext>
            </a:extLst>
          </p:cNvPr>
          <p:cNvSpPr/>
          <p:nvPr/>
        </p:nvSpPr>
        <p:spPr>
          <a:xfrm>
            <a:off x="2881315" y="3101577"/>
            <a:ext cx="1019175" cy="990600"/>
          </a:xfrm>
          <a:prstGeom prst="ellipse">
            <a:avLst/>
          </a:prstGeom>
          <a:solidFill>
            <a:schemeClr val="bg1"/>
          </a:solidFill>
          <a:ln w="25400">
            <a:solidFill>
              <a:srgbClr val="1C254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latin typeface="Arial"/>
              <a:cs typeface="Arial"/>
            </a:endParaRPr>
          </a:p>
        </p:txBody>
      </p:sp>
      <p:sp>
        <p:nvSpPr>
          <p:cNvPr id="38" name="Rectangle 37">
            <a:extLst>
              <a:ext uri="{FF2B5EF4-FFF2-40B4-BE49-F238E27FC236}">
                <a16:creationId xmlns:a16="http://schemas.microsoft.com/office/drawing/2014/main" id="{5DD45997-5502-47F8-BF5E-106F6FC196E3}"/>
              </a:ext>
            </a:extLst>
          </p:cNvPr>
          <p:cNvSpPr/>
          <p:nvPr/>
        </p:nvSpPr>
        <p:spPr>
          <a:xfrm>
            <a:off x="8801895" y="941962"/>
            <a:ext cx="3390900" cy="504000"/>
          </a:xfrm>
          <a:prstGeom prst="rect">
            <a:avLst/>
          </a:prstGeom>
          <a:solidFill>
            <a:srgbClr val="93163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13:15 – 13:45</a:t>
            </a:r>
          </a:p>
        </p:txBody>
      </p:sp>
      <p:sp>
        <p:nvSpPr>
          <p:cNvPr id="39" name="Rectangle 38">
            <a:extLst>
              <a:ext uri="{FF2B5EF4-FFF2-40B4-BE49-F238E27FC236}">
                <a16:creationId xmlns:a16="http://schemas.microsoft.com/office/drawing/2014/main" id="{7C3445E7-87AE-4A07-81C1-A16E833C22DC}"/>
              </a:ext>
            </a:extLst>
          </p:cNvPr>
          <p:cNvSpPr/>
          <p:nvPr/>
        </p:nvSpPr>
        <p:spPr>
          <a:xfrm>
            <a:off x="8790781" y="1439862"/>
            <a:ext cx="3390900" cy="504000"/>
          </a:xfrm>
          <a:prstGeom prst="rect">
            <a:avLst/>
          </a:prstGeom>
          <a:solidFill>
            <a:srgbClr val="B35B7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Edward Roberts</a:t>
            </a:r>
          </a:p>
        </p:txBody>
      </p:sp>
      <p:sp>
        <p:nvSpPr>
          <p:cNvPr id="40" name="Oval 39">
            <a:extLst>
              <a:ext uri="{FF2B5EF4-FFF2-40B4-BE49-F238E27FC236}">
                <a16:creationId xmlns:a16="http://schemas.microsoft.com/office/drawing/2014/main" id="{B4B9EB4E-EF1F-40B1-B5DD-5F63E7F26934}"/>
              </a:ext>
            </a:extLst>
          </p:cNvPr>
          <p:cNvSpPr/>
          <p:nvPr/>
        </p:nvSpPr>
        <p:spPr>
          <a:xfrm>
            <a:off x="8281192" y="941962"/>
            <a:ext cx="1019175" cy="990600"/>
          </a:xfrm>
          <a:prstGeom prst="ellipse">
            <a:avLst/>
          </a:prstGeom>
          <a:solidFill>
            <a:schemeClr val="bg1"/>
          </a:solidFill>
          <a:ln w="25400">
            <a:solidFill>
              <a:srgbClr val="93163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latin typeface="Arial"/>
              <a:cs typeface="Arial"/>
            </a:endParaRPr>
          </a:p>
        </p:txBody>
      </p:sp>
      <p:sp>
        <p:nvSpPr>
          <p:cNvPr id="41" name="Rectangle 40">
            <a:extLst>
              <a:ext uri="{FF2B5EF4-FFF2-40B4-BE49-F238E27FC236}">
                <a16:creationId xmlns:a16="http://schemas.microsoft.com/office/drawing/2014/main" id="{68767E69-85E5-46CF-9EDB-926BBEB31847}"/>
              </a:ext>
            </a:extLst>
          </p:cNvPr>
          <p:cNvSpPr/>
          <p:nvPr/>
        </p:nvSpPr>
        <p:spPr>
          <a:xfrm>
            <a:off x="1" y="5348950"/>
            <a:ext cx="3390900" cy="504000"/>
          </a:xfrm>
          <a:prstGeom prst="rect">
            <a:avLst/>
          </a:prstGeom>
          <a:solidFill>
            <a:srgbClr val="3E46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12:30 – 13:15</a:t>
            </a:r>
          </a:p>
        </p:txBody>
      </p:sp>
      <p:sp>
        <p:nvSpPr>
          <p:cNvPr id="42" name="Rectangle 41">
            <a:extLst>
              <a:ext uri="{FF2B5EF4-FFF2-40B4-BE49-F238E27FC236}">
                <a16:creationId xmlns:a16="http://schemas.microsoft.com/office/drawing/2014/main" id="{FB4CB95C-AAC3-4A2F-A842-61C00793FEAE}"/>
              </a:ext>
            </a:extLst>
          </p:cNvPr>
          <p:cNvSpPr/>
          <p:nvPr/>
        </p:nvSpPr>
        <p:spPr>
          <a:xfrm>
            <a:off x="1" y="5844250"/>
            <a:ext cx="3390900" cy="504000"/>
          </a:xfrm>
          <a:prstGeom prst="rect">
            <a:avLst/>
          </a:prstGeom>
          <a:solidFill>
            <a:srgbClr val="ABB0B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Edward Roberts</a:t>
            </a:r>
          </a:p>
        </p:txBody>
      </p:sp>
      <p:sp>
        <p:nvSpPr>
          <p:cNvPr id="43" name="Oval 42">
            <a:extLst>
              <a:ext uri="{FF2B5EF4-FFF2-40B4-BE49-F238E27FC236}">
                <a16:creationId xmlns:a16="http://schemas.microsoft.com/office/drawing/2014/main" id="{97FAE436-502E-47CC-80C8-4B382526A176}"/>
              </a:ext>
            </a:extLst>
          </p:cNvPr>
          <p:cNvSpPr/>
          <p:nvPr/>
        </p:nvSpPr>
        <p:spPr>
          <a:xfrm>
            <a:off x="2881315" y="5357650"/>
            <a:ext cx="1019175" cy="990600"/>
          </a:xfrm>
          <a:prstGeom prst="ellipse">
            <a:avLst/>
          </a:prstGeom>
          <a:solidFill>
            <a:schemeClr val="bg1"/>
          </a:solidFill>
          <a:ln w="25400">
            <a:solidFill>
              <a:srgbClr val="3E46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latin typeface="Arial"/>
              <a:cs typeface="Arial"/>
            </a:endParaRPr>
          </a:p>
        </p:txBody>
      </p:sp>
      <p:sp>
        <p:nvSpPr>
          <p:cNvPr id="45" name="Rectangle 44">
            <a:extLst>
              <a:ext uri="{FF2B5EF4-FFF2-40B4-BE49-F238E27FC236}">
                <a16:creationId xmlns:a16="http://schemas.microsoft.com/office/drawing/2014/main" id="{DFCE2D42-5641-4455-8DE7-6BCA20CA86D7}"/>
              </a:ext>
            </a:extLst>
          </p:cNvPr>
          <p:cNvSpPr/>
          <p:nvPr/>
        </p:nvSpPr>
        <p:spPr>
          <a:xfrm>
            <a:off x="8790781" y="2026557"/>
            <a:ext cx="3390900" cy="504000"/>
          </a:xfrm>
          <a:prstGeom prst="rect">
            <a:avLst/>
          </a:prstGeom>
          <a:solidFill>
            <a:srgbClr val="F59E2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13:45 – 14:00</a:t>
            </a:r>
          </a:p>
        </p:txBody>
      </p:sp>
      <p:sp>
        <p:nvSpPr>
          <p:cNvPr id="46" name="Rectangle 45">
            <a:extLst>
              <a:ext uri="{FF2B5EF4-FFF2-40B4-BE49-F238E27FC236}">
                <a16:creationId xmlns:a16="http://schemas.microsoft.com/office/drawing/2014/main" id="{93DDC42C-F2F5-4965-AF0F-F5E1862EE903}"/>
              </a:ext>
            </a:extLst>
          </p:cNvPr>
          <p:cNvSpPr/>
          <p:nvPr/>
        </p:nvSpPr>
        <p:spPr>
          <a:xfrm>
            <a:off x="8790781" y="2530557"/>
            <a:ext cx="3390900" cy="504000"/>
          </a:xfrm>
          <a:prstGeom prst="rect">
            <a:avLst/>
          </a:prstGeom>
          <a:solidFill>
            <a:srgbClr val="FFD32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Clare Lacey</a:t>
            </a:r>
          </a:p>
        </p:txBody>
      </p:sp>
      <p:sp>
        <p:nvSpPr>
          <p:cNvPr id="44" name="Oval 43">
            <a:extLst>
              <a:ext uri="{FF2B5EF4-FFF2-40B4-BE49-F238E27FC236}">
                <a16:creationId xmlns:a16="http://schemas.microsoft.com/office/drawing/2014/main" id="{725A17E8-7E66-4815-ACAE-6A30AD7C4AA1}"/>
              </a:ext>
            </a:extLst>
          </p:cNvPr>
          <p:cNvSpPr/>
          <p:nvPr/>
        </p:nvSpPr>
        <p:spPr>
          <a:xfrm>
            <a:off x="8281192" y="2013507"/>
            <a:ext cx="1019175" cy="990600"/>
          </a:xfrm>
          <a:prstGeom prst="ellipse">
            <a:avLst/>
          </a:prstGeom>
          <a:solidFill>
            <a:schemeClr val="bg1"/>
          </a:solidFill>
          <a:ln w="25400">
            <a:solidFill>
              <a:srgbClr val="F59E2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latin typeface="Arial"/>
              <a:cs typeface="Arial"/>
            </a:endParaRPr>
          </a:p>
        </p:txBody>
      </p:sp>
      <p:sp>
        <p:nvSpPr>
          <p:cNvPr id="47" name="Rectangle 46">
            <a:extLst>
              <a:ext uri="{FF2B5EF4-FFF2-40B4-BE49-F238E27FC236}">
                <a16:creationId xmlns:a16="http://schemas.microsoft.com/office/drawing/2014/main" id="{02CDD9DF-A3B7-41B4-BAE3-1082C479E888}"/>
              </a:ext>
            </a:extLst>
          </p:cNvPr>
          <p:cNvSpPr/>
          <p:nvPr/>
        </p:nvSpPr>
        <p:spPr>
          <a:xfrm>
            <a:off x="8790781" y="3109107"/>
            <a:ext cx="3390900" cy="504000"/>
          </a:xfrm>
          <a:prstGeom prst="rect">
            <a:avLst/>
          </a:prstGeom>
          <a:solidFill>
            <a:srgbClr val="4E28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14:00 – 14:30</a:t>
            </a:r>
          </a:p>
        </p:txBody>
      </p:sp>
      <p:sp>
        <p:nvSpPr>
          <p:cNvPr id="48" name="Rectangle 47">
            <a:extLst>
              <a:ext uri="{FF2B5EF4-FFF2-40B4-BE49-F238E27FC236}">
                <a16:creationId xmlns:a16="http://schemas.microsoft.com/office/drawing/2014/main" id="{BD234B9A-0973-401C-BCCE-C4A1ACC2F198}"/>
              </a:ext>
            </a:extLst>
          </p:cNvPr>
          <p:cNvSpPr/>
          <p:nvPr/>
        </p:nvSpPr>
        <p:spPr>
          <a:xfrm>
            <a:off x="8790781" y="3613107"/>
            <a:ext cx="3390900" cy="504000"/>
          </a:xfrm>
          <a:prstGeom prst="rect">
            <a:avLst/>
          </a:prstGeom>
          <a:solidFill>
            <a:srgbClr val="4E284B">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Lt Col Simon Mansfield</a:t>
            </a:r>
          </a:p>
        </p:txBody>
      </p:sp>
      <p:sp>
        <p:nvSpPr>
          <p:cNvPr id="49" name="Oval 48">
            <a:extLst>
              <a:ext uri="{FF2B5EF4-FFF2-40B4-BE49-F238E27FC236}">
                <a16:creationId xmlns:a16="http://schemas.microsoft.com/office/drawing/2014/main" id="{B02E4CCA-B960-4BFA-811F-2E3E5F18EE52}"/>
              </a:ext>
            </a:extLst>
          </p:cNvPr>
          <p:cNvSpPr/>
          <p:nvPr/>
        </p:nvSpPr>
        <p:spPr>
          <a:xfrm>
            <a:off x="8281192" y="3096057"/>
            <a:ext cx="1019175" cy="990600"/>
          </a:xfrm>
          <a:prstGeom prst="ellipse">
            <a:avLst/>
          </a:prstGeom>
          <a:solidFill>
            <a:schemeClr val="bg1"/>
          </a:solidFill>
          <a:ln w="25400">
            <a:solidFill>
              <a:srgbClr val="4E28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latin typeface="Arial"/>
              <a:cs typeface="Arial"/>
            </a:endParaRPr>
          </a:p>
        </p:txBody>
      </p:sp>
      <p:sp>
        <p:nvSpPr>
          <p:cNvPr id="50" name="Rectangle 49">
            <a:extLst>
              <a:ext uri="{FF2B5EF4-FFF2-40B4-BE49-F238E27FC236}">
                <a16:creationId xmlns:a16="http://schemas.microsoft.com/office/drawing/2014/main" id="{A2BA6342-8F3A-4B69-A978-8B6E28EB39CE}"/>
              </a:ext>
            </a:extLst>
          </p:cNvPr>
          <p:cNvSpPr/>
          <p:nvPr/>
        </p:nvSpPr>
        <p:spPr>
          <a:xfrm>
            <a:off x="8790781" y="4294366"/>
            <a:ext cx="3390900" cy="504000"/>
          </a:xfrm>
          <a:prstGeom prst="rect">
            <a:avLst/>
          </a:prstGeom>
          <a:solidFill>
            <a:srgbClr val="3E46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14:45 – 15:30</a:t>
            </a:r>
          </a:p>
        </p:txBody>
      </p:sp>
      <p:sp>
        <p:nvSpPr>
          <p:cNvPr id="51" name="Rectangle 50">
            <a:extLst>
              <a:ext uri="{FF2B5EF4-FFF2-40B4-BE49-F238E27FC236}">
                <a16:creationId xmlns:a16="http://schemas.microsoft.com/office/drawing/2014/main" id="{03FE321D-2BC2-4BA4-8486-4D44E6D7CC84}"/>
              </a:ext>
            </a:extLst>
          </p:cNvPr>
          <p:cNvSpPr/>
          <p:nvPr/>
        </p:nvSpPr>
        <p:spPr>
          <a:xfrm>
            <a:off x="8790781" y="4798366"/>
            <a:ext cx="3390900" cy="504000"/>
          </a:xfrm>
          <a:prstGeom prst="rect">
            <a:avLst/>
          </a:prstGeom>
          <a:solidFill>
            <a:srgbClr val="3E465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Presenters</a:t>
            </a:r>
          </a:p>
        </p:txBody>
      </p:sp>
      <p:sp>
        <p:nvSpPr>
          <p:cNvPr id="52" name="Oval 51">
            <a:extLst>
              <a:ext uri="{FF2B5EF4-FFF2-40B4-BE49-F238E27FC236}">
                <a16:creationId xmlns:a16="http://schemas.microsoft.com/office/drawing/2014/main" id="{73DD7D9A-9CE5-4762-849F-C42B542484F6}"/>
              </a:ext>
            </a:extLst>
          </p:cNvPr>
          <p:cNvSpPr/>
          <p:nvPr/>
        </p:nvSpPr>
        <p:spPr>
          <a:xfrm>
            <a:off x="8281192" y="4281316"/>
            <a:ext cx="1019175" cy="990600"/>
          </a:xfrm>
          <a:prstGeom prst="ellipse">
            <a:avLst/>
          </a:prstGeom>
          <a:solidFill>
            <a:schemeClr val="bg1"/>
          </a:solidFill>
          <a:ln w="25400">
            <a:solidFill>
              <a:srgbClr val="3E46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latin typeface="Arial"/>
              <a:cs typeface="Arial"/>
            </a:endParaRPr>
          </a:p>
        </p:txBody>
      </p:sp>
      <p:sp>
        <p:nvSpPr>
          <p:cNvPr id="53" name="Rectangle 52">
            <a:extLst>
              <a:ext uri="{FF2B5EF4-FFF2-40B4-BE49-F238E27FC236}">
                <a16:creationId xmlns:a16="http://schemas.microsoft.com/office/drawing/2014/main" id="{1B2BAB9D-0ADD-419A-AE75-0A27F97DACF5}"/>
              </a:ext>
            </a:extLst>
          </p:cNvPr>
          <p:cNvSpPr/>
          <p:nvPr/>
        </p:nvSpPr>
        <p:spPr>
          <a:xfrm>
            <a:off x="8790781" y="5363116"/>
            <a:ext cx="3390900" cy="504000"/>
          </a:xfrm>
          <a:prstGeom prst="rect">
            <a:avLst/>
          </a:prstGeom>
          <a:solidFill>
            <a:srgbClr val="1D335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15:30 – 15:45</a:t>
            </a:r>
          </a:p>
        </p:txBody>
      </p:sp>
      <p:sp>
        <p:nvSpPr>
          <p:cNvPr id="54" name="Rectangle 53">
            <a:extLst>
              <a:ext uri="{FF2B5EF4-FFF2-40B4-BE49-F238E27FC236}">
                <a16:creationId xmlns:a16="http://schemas.microsoft.com/office/drawing/2014/main" id="{080E9AC0-3D85-4812-BF02-F51CAC7F5CE5}"/>
              </a:ext>
            </a:extLst>
          </p:cNvPr>
          <p:cNvSpPr/>
          <p:nvPr/>
        </p:nvSpPr>
        <p:spPr>
          <a:xfrm>
            <a:off x="8790781" y="5867116"/>
            <a:ext cx="3390900" cy="504000"/>
          </a:xfrm>
          <a:prstGeom prst="rect">
            <a:avLst/>
          </a:prstGeom>
          <a:solidFill>
            <a:srgbClr val="1D335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James Daniel</a:t>
            </a:r>
          </a:p>
        </p:txBody>
      </p:sp>
      <p:sp>
        <p:nvSpPr>
          <p:cNvPr id="55" name="Oval 54">
            <a:extLst>
              <a:ext uri="{FF2B5EF4-FFF2-40B4-BE49-F238E27FC236}">
                <a16:creationId xmlns:a16="http://schemas.microsoft.com/office/drawing/2014/main" id="{6630C012-E3D2-4A62-BE9D-AAE2A31C1BBE}"/>
              </a:ext>
            </a:extLst>
          </p:cNvPr>
          <p:cNvSpPr/>
          <p:nvPr/>
        </p:nvSpPr>
        <p:spPr>
          <a:xfrm>
            <a:off x="8281192" y="5350066"/>
            <a:ext cx="1019175" cy="990600"/>
          </a:xfrm>
          <a:prstGeom prst="ellipse">
            <a:avLst/>
          </a:prstGeom>
          <a:solidFill>
            <a:schemeClr val="bg1"/>
          </a:solidFill>
          <a:ln w="25400">
            <a:solidFill>
              <a:srgbClr val="1D335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latin typeface="Arial"/>
              <a:cs typeface="Arial"/>
            </a:endParaRPr>
          </a:p>
        </p:txBody>
      </p:sp>
      <p:sp>
        <p:nvSpPr>
          <p:cNvPr id="65" name="TextBox 64">
            <a:extLst>
              <a:ext uri="{FF2B5EF4-FFF2-40B4-BE49-F238E27FC236}">
                <a16:creationId xmlns:a16="http://schemas.microsoft.com/office/drawing/2014/main" id="{97E72CD6-D2DE-4E35-9834-6CDDCDE6139D}"/>
              </a:ext>
            </a:extLst>
          </p:cNvPr>
          <p:cNvSpPr txBox="1"/>
          <p:nvPr/>
        </p:nvSpPr>
        <p:spPr>
          <a:xfrm>
            <a:off x="3900490" y="970146"/>
            <a:ext cx="2195510" cy="830997"/>
          </a:xfrm>
          <a:prstGeom prst="rect">
            <a:avLst/>
          </a:prstGeom>
          <a:noFill/>
        </p:spPr>
        <p:txBody>
          <a:bodyPr wrap="square" lIns="91440" tIns="45720" rIns="91440" bIns="45720" rtlCol="0" anchor="t">
            <a:spAutoFit/>
          </a:bodyPr>
          <a:lstStyle/>
          <a:p>
            <a:r>
              <a:rPr lang="en-GB" sz="1200" b="1">
                <a:latin typeface="Arial"/>
                <a:cs typeface="Arial"/>
              </a:rPr>
              <a:t>AGENDA 1</a:t>
            </a:r>
          </a:p>
          <a:p>
            <a:r>
              <a:rPr lang="en-GB" sz="1200">
                <a:latin typeface="Arial"/>
                <a:cs typeface="Arial"/>
              </a:rPr>
              <a:t>Dir Support Transformation and SRO for </a:t>
            </a:r>
            <a:r>
              <a:rPr lang="en-GB" sz="1200" err="1">
                <a:latin typeface="Arial"/>
                <a:cs typeface="Arial"/>
              </a:rPr>
              <a:t>BMfS</a:t>
            </a:r>
            <a:r>
              <a:rPr lang="en-GB" sz="1200">
                <a:latin typeface="Arial"/>
                <a:cs typeface="Arial"/>
              </a:rPr>
              <a:t> Introduction and Welcome</a:t>
            </a:r>
          </a:p>
        </p:txBody>
      </p:sp>
      <p:sp>
        <p:nvSpPr>
          <p:cNvPr id="66" name="TextBox 65">
            <a:extLst>
              <a:ext uri="{FF2B5EF4-FFF2-40B4-BE49-F238E27FC236}">
                <a16:creationId xmlns:a16="http://schemas.microsoft.com/office/drawing/2014/main" id="{DB0105F3-EF54-4281-9AC1-17475570C21A}"/>
              </a:ext>
            </a:extLst>
          </p:cNvPr>
          <p:cNvSpPr txBox="1"/>
          <p:nvPr/>
        </p:nvSpPr>
        <p:spPr>
          <a:xfrm>
            <a:off x="3900491" y="2012858"/>
            <a:ext cx="2371723" cy="830997"/>
          </a:xfrm>
          <a:prstGeom prst="rect">
            <a:avLst/>
          </a:prstGeom>
          <a:noFill/>
        </p:spPr>
        <p:txBody>
          <a:bodyPr wrap="square" lIns="91440" tIns="45720" rIns="91440" bIns="45720" rtlCol="0" anchor="t">
            <a:spAutoFit/>
          </a:bodyPr>
          <a:lstStyle/>
          <a:p>
            <a:r>
              <a:rPr lang="en-GB" sz="1200" b="1">
                <a:latin typeface="Arial"/>
                <a:cs typeface="Arial"/>
              </a:rPr>
              <a:t>AGENDA 2</a:t>
            </a:r>
          </a:p>
          <a:p>
            <a:r>
              <a:rPr lang="en-GB" sz="1200">
                <a:latin typeface="Arial"/>
                <a:cs typeface="Arial"/>
              </a:rPr>
              <a:t>Dir </a:t>
            </a:r>
            <a:r>
              <a:rPr lang="en-GB" sz="1200" err="1">
                <a:latin typeface="Arial"/>
                <a:cs typeface="Arial"/>
              </a:rPr>
              <a:t>BMfS</a:t>
            </a:r>
            <a:r>
              <a:rPr lang="en-GB" sz="1200">
                <a:latin typeface="Arial"/>
                <a:cs typeface="Arial"/>
              </a:rPr>
              <a:t> introduction to the Programme and Strategic Context</a:t>
            </a:r>
          </a:p>
        </p:txBody>
      </p:sp>
      <p:sp>
        <p:nvSpPr>
          <p:cNvPr id="67" name="TextBox 66">
            <a:extLst>
              <a:ext uri="{FF2B5EF4-FFF2-40B4-BE49-F238E27FC236}">
                <a16:creationId xmlns:a16="http://schemas.microsoft.com/office/drawing/2014/main" id="{066B0EE6-3385-4234-A161-0D6D060A803E}"/>
              </a:ext>
            </a:extLst>
          </p:cNvPr>
          <p:cNvSpPr txBox="1"/>
          <p:nvPr/>
        </p:nvSpPr>
        <p:spPr>
          <a:xfrm>
            <a:off x="3900490" y="3212173"/>
            <a:ext cx="2371724" cy="830997"/>
          </a:xfrm>
          <a:prstGeom prst="rect">
            <a:avLst/>
          </a:prstGeom>
          <a:noFill/>
        </p:spPr>
        <p:txBody>
          <a:bodyPr wrap="square" lIns="91440" tIns="45720" rIns="91440" bIns="45720" rtlCol="0" anchor="t">
            <a:spAutoFit/>
          </a:bodyPr>
          <a:lstStyle/>
          <a:p>
            <a:r>
              <a:rPr lang="en-GB" sz="1200" b="1">
                <a:latin typeface="Arial"/>
                <a:cs typeface="Arial"/>
              </a:rPr>
              <a:t>AGENDA 3</a:t>
            </a:r>
          </a:p>
          <a:p>
            <a:r>
              <a:rPr lang="en-GB" sz="1200">
                <a:latin typeface="Arial"/>
                <a:cs typeface="Arial"/>
              </a:rPr>
              <a:t>MoD Support CIO brief on the Support Business Functional Model </a:t>
            </a:r>
            <a:endParaRPr lang="en-GB" sz="120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BA247F94-90F1-49F5-AE39-B1B8E12A3A31}"/>
              </a:ext>
            </a:extLst>
          </p:cNvPr>
          <p:cNvSpPr txBox="1"/>
          <p:nvPr/>
        </p:nvSpPr>
        <p:spPr>
          <a:xfrm>
            <a:off x="3900490" y="4391985"/>
            <a:ext cx="2371724" cy="646331"/>
          </a:xfrm>
          <a:prstGeom prst="rect">
            <a:avLst/>
          </a:prstGeom>
          <a:noFill/>
        </p:spPr>
        <p:txBody>
          <a:bodyPr wrap="square" lIns="91440" tIns="45720" rIns="91440" bIns="45720" rtlCol="0" anchor="t">
            <a:spAutoFit/>
          </a:bodyPr>
          <a:lstStyle/>
          <a:p>
            <a:r>
              <a:rPr lang="en-GB" sz="1200" b="1">
                <a:latin typeface="Arial"/>
                <a:cs typeface="Arial"/>
              </a:rPr>
              <a:t>AGENDA 4</a:t>
            </a:r>
          </a:p>
          <a:p>
            <a:r>
              <a:rPr lang="en-GB" sz="1200" err="1">
                <a:latin typeface="Arial"/>
                <a:cs typeface="Arial"/>
              </a:rPr>
              <a:t>BMfS</a:t>
            </a:r>
            <a:r>
              <a:rPr lang="en-GB" sz="1200">
                <a:latin typeface="Arial"/>
                <a:cs typeface="Arial"/>
              </a:rPr>
              <a:t> Requirements, KURs and Benefits</a:t>
            </a:r>
          </a:p>
        </p:txBody>
      </p:sp>
      <p:cxnSp>
        <p:nvCxnSpPr>
          <p:cNvPr id="70" name="Straight Connector 69">
            <a:extLst>
              <a:ext uri="{FF2B5EF4-FFF2-40B4-BE49-F238E27FC236}">
                <a16:creationId xmlns:a16="http://schemas.microsoft.com/office/drawing/2014/main" id="{1EB5FB5F-D4A3-4C39-805C-FE5797C7C3BF}"/>
              </a:ext>
            </a:extLst>
          </p:cNvPr>
          <p:cNvCxnSpPr/>
          <p:nvPr/>
        </p:nvCxnSpPr>
        <p:spPr>
          <a:xfrm>
            <a:off x="1" y="2991414"/>
            <a:ext cx="3900489" cy="130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E53438DC-02CE-4799-8948-FD88AB7F2596}"/>
              </a:ext>
            </a:extLst>
          </p:cNvPr>
          <p:cNvSpPr txBox="1"/>
          <p:nvPr/>
        </p:nvSpPr>
        <p:spPr>
          <a:xfrm>
            <a:off x="3930648" y="2863871"/>
            <a:ext cx="1740697" cy="261610"/>
          </a:xfrm>
          <a:prstGeom prst="rect">
            <a:avLst/>
          </a:prstGeom>
          <a:noFill/>
        </p:spPr>
        <p:txBody>
          <a:bodyPr wrap="square" lIns="91440" tIns="45720" rIns="91440" bIns="45720" rtlCol="0" anchor="t">
            <a:spAutoFit/>
          </a:bodyPr>
          <a:lstStyle/>
          <a:p>
            <a:r>
              <a:rPr lang="en-GB" sz="1100">
                <a:solidFill>
                  <a:schemeClr val="bg1">
                    <a:lumMod val="65000"/>
                  </a:schemeClr>
                </a:solidFill>
                <a:latin typeface="Arial"/>
                <a:cs typeface="Arial"/>
              </a:rPr>
              <a:t>Break</a:t>
            </a:r>
          </a:p>
        </p:txBody>
      </p:sp>
      <p:sp>
        <p:nvSpPr>
          <p:cNvPr id="74" name="TextBox 73">
            <a:extLst>
              <a:ext uri="{FF2B5EF4-FFF2-40B4-BE49-F238E27FC236}">
                <a16:creationId xmlns:a16="http://schemas.microsoft.com/office/drawing/2014/main" id="{06E15389-E536-4CEE-B311-538F16247280}"/>
              </a:ext>
            </a:extLst>
          </p:cNvPr>
          <p:cNvSpPr txBox="1"/>
          <p:nvPr/>
        </p:nvSpPr>
        <p:spPr>
          <a:xfrm>
            <a:off x="3930648" y="5455055"/>
            <a:ext cx="2371724" cy="461665"/>
          </a:xfrm>
          <a:prstGeom prst="rect">
            <a:avLst/>
          </a:prstGeom>
          <a:noFill/>
        </p:spPr>
        <p:txBody>
          <a:bodyPr wrap="square" lIns="91440" tIns="45720" rIns="91440" bIns="45720" rtlCol="0" anchor="t">
            <a:spAutoFit/>
          </a:bodyPr>
          <a:lstStyle/>
          <a:p>
            <a:r>
              <a:rPr lang="en-GB" sz="1200" b="1">
                <a:latin typeface="Arial"/>
                <a:cs typeface="Arial"/>
              </a:rPr>
              <a:t>AGENDA 5</a:t>
            </a:r>
          </a:p>
          <a:p>
            <a:r>
              <a:rPr lang="en-GB" sz="1200">
                <a:latin typeface="Arial"/>
                <a:cs typeface="Arial"/>
              </a:rPr>
              <a:t>Lunch and networking</a:t>
            </a:r>
          </a:p>
        </p:txBody>
      </p:sp>
      <p:sp>
        <p:nvSpPr>
          <p:cNvPr id="75" name="TextBox 74">
            <a:extLst>
              <a:ext uri="{FF2B5EF4-FFF2-40B4-BE49-F238E27FC236}">
                <a16:creationId xmlns:a16="http://schemas.microsoft.com/office/drawing/2014/main" id="{8D651627-228C-466A-9203-3C3615267A97}"/>
              </a:ext>
            </a:extLst>
          </p:cNvPr>
          <p:cNvSpPr txBox="1"/>
          <p:nvPr/>
        </p:nvSpPr>
        <p:spPr>
          <a:xfrm>
            <a:off x="5931297" y="1124945"/>
            <a:ext cx="2371724" cy="830997"/>
          </a:xfrm>
          <a:prstGeom prst="rect">
            <a:avLst/>
          </a:prstGeom>
          <a:noFill/>
        </p:spPr>
        <p:txBody>
          <a:bodyPr wrap="square" lIns="91440" tIns="45720" rIns="91440" bIns="45720" rtlCol="0" anchor="t">
            <a:spAutoFit/>
          </a:bodyPr>
          <a:lstStyle/>
          <a:p>
            <a:pPr algn="r"/>
            <a:r>
              <a:rPr lang="en-GB" sz="1200" b="1">
                <a:latin typeface="Arial"/>
                <a:cs typeface="Arial"/>
              </a:rPr>
              <a:t>AGENDA 6</a:t>
            </a:r>
          </a:p>
          <a:p>
            <a:pPr algn="r"/>
            <a:r>
              <a:rPr lang="en-GB" sz="1200">
                <a:latin typeface="Arial"/>
                <a:cs typeface="Arial"/>
              </a:rPr>
              <a:t>End State Delivery Model </a:t>
            </a:r>
          </a:p>
          <a:p>
            <a:pPr algn="r"/>
            <a:r>
              <a:rPr lang="en-GB" sz="1200">
                <a:latin typeface="Arial"/>
                <a:cs typeface="Arial"/>
              </a:rPr>
              <a:t>BMfS Programme Delivery Approach </a:t>
            </a:r>
            <a:endParaRPr lang="en-GB" sz="1200">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F267DDEF-F9EA-4C15-AE00-F2EA1B415727}"/>
              </a:ext>
            </a:extLst>
          </p:cNvPr>
          <p:cNvSpPr txBox="1"/>
          <p:nvPr/>
        </p:nvSpPr>
        <p:spPr>
          <a:xfrm>
            <a:off x="6109293" y="2185641"/>
            <a:ext cx="2148285" cy="646331"/>
          </a:xfrm>
          <a:prstGeom prst="rect">
            <a:avLst/>
          </a:prstGeom>
          <a:noFill/>
        </p:spPr>
        <p:txBody>
          <a:bodyPr wrap="square" lIns="91440" tIns="45720" rIns="91440" bIns="45720" rtlCol="0" anchor="t">
            <a:spAutoFit/>
          </a:bodyPr>
          <a:lstStyle/>
          <a:p>
            <a:pPr algn="r"/>
            <a:r>
              <a:rPr lang="en-GB" sz="1200" b="1">
                <a:latin typeface="Arial"/>
                <a:cs typeface="Arial"/>
              </a:rPr>
              <a:t>AGENDA 7</a:t>
            </a:r>
          </a:p>
          <a:p>
            <a:pPr algn="r"/>
            <a:r>
              <a:rPr lang="en-GB" sz="1200">
                <a:latin typeface="Arial"/>
                <a:cs typeface="Arial"/>
              </a:rPr>
              <a:t>Commercial and Lotting Strategy </a:t>
            </a:r>
            <a:endParaRPr lang="en-GB" sz="1200">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328C7C00-BECE-4118-9AEB-AD7375DFE6BF}"/>
              </a:ext>
            </a:extLst>
          </p:cNvPr>
          <p:cNvSpPr txBox="1"/>
          <p:nvPr/>
        </p:nvSpPr>
        <p:spPr>
          <a:xfrm>
            <a:off x="6000748" y="3125104"/>
            <a:ext cx="2280443" cy="830997"/>
          </a:xfrm>
          <a:prstGeom prst="rect">
            <a:avLst/>
          </a:prstGeom>
          <a:noFill/>
        </p:spPr>
        <p:txBody>
          <a:bodyPr wrap="square" lIns="91440" tIns="45720" rIns="91440" bIns="45720" rtlCol="0" anchor="t">
            <a:spAutoFit/>
          </a:bodyPr>
          <a:lstStyle/>
          <a:p>
            <a:pPr algn="r"/>
            <a:r>
              <a:rPr lang="en-GB" sz="1200" b="1">
                <a:latin typeface="Arial"/>
                <a:cs typeface="Arial"/>
              </a:rPr>
              <a:t>AGENDA 8</a:t>
            </a:r>
          </a:p>
          <a:p>
            <a:pPr algn="r"/>
            <a:r>
              <a:rPr lang="en-GB" sz="1200">
                <a:latin typeface="Arial"/>
                <a:cs typeface="Arial"/>
              </a:rPr>
              <a:t>The Defence Engineering and Equipment Asset Management (DEEAMS) Project </a:t>
            </a:r>
            <a:endParaRPr lang="en-GB" sz="1200">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CBF6C09C-3346-48DF-8149-AEF8ED3553B4}"/>
              </a:ext>
            </a:extLst>
          </p:cNvPr>
          <p:cNvSpPr txBox="1"/>
          <p:nvPr/>
        </p:nvSpPr>
        <p:spPr>
          <a:xfrm>
            <a:off x="5976938" y="4546366"/>
            <a:ext cx="2280443" cy="461665"/>
          </a:xfrm>
          <a:prstGeom prst="rect">
            <a:avLst/>
          </a:prstGeom>
          <a:noFill/>
        </p:spPr>
        <p:txBody>
          <a:bodyPr wrap="square" lIns="91440" tIns="45720" rIns="91440" bIns="45720" rtlCol="0" anchor="t">
            <a:spAutoFit/>
          </a:bodyPr>
          <a:lstStyle/>
          <a:p>
            <a:pPr algn="r"/>
            <a:r>
              <a:rPr lang="en-GB" sz="1200" b="1">
                <a:latin typeface="Arial"/>
                <a:cs typeface="Arial"/>
              </a:rPr>
              <a:t>AGENDA 9</a:t>
            </a:r>
          </a:p>
          <a:p>
            <a:pPr algn="r"/>
            <a:r>
              <a:rPr lang="en-GB" sz="1200">
                <a:latin typeface="Arial"/>
                <a:cs typeface="Arial"/>
              </a:rPr>
              <a:t>Panel Q&amp;A </a:t>
            </a:r>
            <a:endParaRPr lang="en-GB" sz="1200">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7CFA232B-A32A-42DF-AD65-74276C6FAB79}"/>
              </a:ext>
            </a:extLst>
          </p:cNvPr>
          <p:cNvSpPr txBox="1"/>
          <p:nvPr/>
        </p:nvSpPr>
        <p:spPr>
          <a:xfrm>
            <a:off x="5976938" y="5636283"/>
            <a:ext cx="2280443" cy="461665"/>
          </a:xfrm>
          <a:prstGeom prst="rect">
            <a:avLst/>
          </a:prstGeom>
          <a:noFill/>
        </p:spPr>
        <p:txBody>
          <a:bodyPr wrap="square" lIns="91440" tIns="45720" rIns="91440" bIns="45720" rtlCol="0" anchor="t">
            <a:spAutoFit/>
          </a:bodyPr>
          <a:lstStyle/>
          <a:p>
            <a:pPr algn="r"/>
            <a:r>
              <a:rPr lang="en-GB" sz="1200" b="1">
                <a:latin typeface="Arial"/>
                <a:cs typeface="Arial"/>
              </a:rPr>
              <a:t>AGENDA 10</a:t>
            </a:r>
          </a:p>
          <a:p>
            <a:pPr algn="r"/>
            <a:r>
              <a:rPr lang="en-GB" sz="1200">
                <a:latin typeface="Arial"/>
                <a:cs typeface="Arial"/>
              </a:rPr>
              <a:t>Summary and Close</a:t>
            </a:r>
          </a:p>
        </p:txBody>
      </p:sp>
      <p:cxnSp>
        <p:nvCxnSpPr>
          <p:cNvPr id="81" name="Straight Connector 80">
            <a:extLst>
              <a:ext uri="{FF2B5EF4-FFF2-40B4-BE49-F238E27FC236}">
                <a16:creationId xmlns:a16="http://schemas.microsoft.com/office/drawing/2014/main" id="{A64A0A68-DBB2-4961-8FA4-AD1D68250CF4}"/>
              </a:ext>
            </a:extLst>
          </p:cNvPr>
          <p:cNvCxnSpPr/>
          <p:nvPr/>
        </p:nvCxnSpPr>
        <p:spPr>
          <a:xfrm>
            <a:off x="8257381" y="4189467"/>
            <a:ext cx="3900489" cy="130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682E0F82-8F1A-4581-8CD4-FD4CE11355DA}"/>
              </a:ext>
            </a:extLst>
          </p:cNvPr>
          <p:cNvSpPr txBox="1"/>
          <p:nvPr/>
        </p:nvSpPr>
        <p:spPr>
          <a:xfrm>
            <a:off x="7654714" y="4065187"/>
            <a:ext cx="593104" cy="261610"/>
          </a:xfrm>
          <a:prstGeom prst="rect">
            <a:avLst/>
          </a:prstGeom>
          <a:noFill/>
          <a:ln>
            <a:solidFill>
              <a:schemeClr val="tx1"/>
            </a:solidFill>
          </a:ln>
        </p:spPr>
        <p:txBody>
          <a:bodyPr wrap="square" lIns="91440" tIns="45720" rIns="91440" bIns="45720" rtlCol="0" anchor="t">
            <a:spAutoFit/>
          </a:bodyPr>
          <a:lstStyle/>
          <a:p>
            <a:pPr algn="r"/>
            <a:r>
              <a:rPr lang="en-GB" sz="1100" b="1">
                <a:latin typeface="Arial"/>
                <a:cs typeface="Arial"/>
              </a:rPr>
              <a:t>Break</a:t>
            </a:r>
          </a:p>
        </p:txBody>
      </p:sp>
      <p:pic>
        <p:nvPicPr>
          <p:cNvPr id="84" name="Graphic 83" descr="Target outline">
            <a:extLst>
              <a:ext uri="{FF2B5EF4-FFF2-40B4-BE49-F238E27FC236}">
                <a16:creationId xmlns:a16="http://schemas.microsoft.com/office/drawing/2014/main" id="{9EDA75A1-F5F1-4177-8F42-C8F821C859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1380" y="1969358"/>
            <a:ext cx="914400" cy="914400"/>
          </a:xfrm>
          <a:prstGeom prst="rect">
            <a:avLst/>
          </a:prstGeom>
        </p:spPr>
      </p:pic>
      <p:pic>
        <p:nvPicPr>
          <p:cNvPr id="86" name="Graphic 85" descr="Cheers outline">
            <a:extLst>
              <a:ext uri="{FF2B5EF4-FFF2-40B4-BE49-F238E27FC236}">
                <a16:creationId xmlns:a16="http://schemas.microsoft.com/office/drawing/2014/main" id="{DACEFC89-571E-4CE5-BC15-15B0FF0F90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31380" y="953495"/>
            <a:ext cx="914400" cy="914400"/>
          </a:xfrm>
          <a:prstGeom prst="rect">
            <a:avLst/>
          </a:prstGeom>
        </p:spPr>
      </p:pic>
      <p:pic>
        <p:nvPicPr>
          <p:cNvPr id="88" name="Graphic 87" descr="Drawing compass outline">
            <a:extLst>
              <a:ext uri="{FF2B5EF4-FFF2-40B4-BE49-F238E27FC236}">
                <a16:creationId xmlns:a16="http://schemas.microsoft.com/office/drawing/2014/main" id="{36E12B03-FE52-4B8B-AF9A-4A79509D9B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1380" y="3101577"/>
            <a:ext cx="914400" cy="914400"/>
          </a:xfrm>
          <a:prstGeom prst="rect">
            <a:avLst/>
          </a:prstGeom>
        </p:spPr>
      </p:pic>
      <p:pic>
        <p:nvPicPr>
          <p:cNvPr id="92" name="Graphic 91" descr="List outline">
            <a:extLst>
              <a:ext uri="{FF2B5EF4-FFF2-40B4-BE49-F238E27FC236}">
                <a16:creationId xmlns:a16="http://schemas.microsoft.com/office/drawing/2014/main" id="{01CD5F7B-C489-45D3-BD59-457BD31A3C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11076" y="4218520"/>
            <a:ext cx="914400" cy="914400"/>
          </a:xfrm>
          <a:prstGeom prst="rect">
            <a:avLst/>
          </a:prstGeom>
        </p:spPr>
      </p:pic>
      <p:pic>
        <p:nvPicPr>
          <p:cNvPr id="94" name="Graphic 93" descr="Drawing Figure outline">
            <a:extLst>
              <a:ext uri="{FF2B5EF4-FFF2-40B4-BE49-F238E27FC236}">
                <a16:creationId xmlns:a16="http://schemas.microsoft.com/office/drawing/2014/main" id="{4BB7A320-8E4B-4955-ADFD-1C9BB3ABD8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27981" y="5425331"/>
            <a:ext cx="914400" cy="914400"/>
          </a:xfrm>
          <a:prstGeom prst="rect">
            <a:avLst/>
          </a:prstGeom>
        </p:spPr>
      </p:pic>
      <p:pic>
        <p:nvPicPr>
          <p:cNvPr id="98" name="Graphic 97" descr="Gantt Chart outline">
            <a:extLst>
              <a:ext uri="{FF2B5EF4-FFF2-40B4-BE49-F238E27FC236}">
                <a16:creationId xmlns:a16="http://schemas.microsoft.com/office/drawing/2014/main" id="{4890FE6A-22A3-4AB7-98BB-5F5EBEA180C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28024" y="969838"/>
            <a:ext cx="914400" cy="914400"/>
          </a:xfrm>
          <a:prstGeom prst="rect">
            <a:avLst/>
          </a:prstGeom>
        </p:spPr>
      </p:pic>
      <p:pic>
        <p:nvPicPr>
          <p:cNvPr id="100" name="Graphic 99" descr="Contract outline">
            <a:extLst>
              <a:ext uri="{FF2B5EF4-FFF2-40B4-BE49-F238E27FC236}">
                <a16:creationId xmlns:a16="http://schemas.microsoft.com/office/drawing/2014/main" id="{2F529E30-5160-49DD-B329-542BDD304C4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98705" y="2057007"/>
            <a:ext cx="914400" cy="914400"/>
          </a:xfrm>
          <a:prstGeom prst="rect">
            <a:avLst/>
          </a:prstGeom>
        </p:spPr>
      </p:pic>
      <p:pic>
        <p:nvPicPr>
          <p:cNvPr id="3" name="Graphic 2" descr="Gears outline">
            <a:extLst>
              <a:ext uri="{FF2B5EF4-FFF2-40B4-BE49-F238E27FC236}">
                <a16:creationId xmlns:a16="http://schemas.microsoft.com/office/drawing/2014/main" id="{D913CD55-7692-4070-B96D-4AFABC9EAFA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28024" y="3130977"/>
            <a:ext cx="914400" cy="914400"/>
          </a:xfrm>
          <a:prstGeom prst="rect">
            <a:avLst/>
          </a:prstGeom>
        </p:spPr>
      </p:pic>
      <p:pic>
        <p:nvPicPr>
          <p:cNvPr id="6" name="Graphic 5" descr="Questions outline">
            <a:extLst>
              <a:ext uri="{FF2B5EF4-FFF2-40B4-BE49-F238E27FC236}">
                <a16:creationId xmlns:a16="http://schemas.microsoft.com/office/drawing/2014/main" id="{8F47A50D-92B4-4C2F-8F2E-2D9B7DE98F6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09770" y="4310048"/>
            <a:ext cx="914400" cy="914400"/>
          </a:xfrm>
          <a:prstGeom prst="rect">
            <a:avLst/>
          </a:prstGeom>
        </p:spPr>
      </p:pic>
      <p:pic>
        <p:nvPicPr>
          <p:cNvPr id="8" name="Graphic 7" descr="Door Closed outline">
            <a:extLst>
              <a:ext uri="{FF2B5EF4-FFF2-40B4-BE49-F238E27FC236}">
                <a16:creationId xmlns:a16="http://schemas.microsoft.com/office/drawing/2014/main" id="{25DF29C3-6CA9-4C3C-900D-B662B0886BA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309770" y="5358976"/>
            <a:ext cx="914400" cy="914400"/>
          </a:xfrm>
          <a:prstGeom prst="rect">
            <a:avLst/>
          </a:prstGeom>
        </p:spPr>
      </p:pic>
      <p:sp>
        <p:nvSpPr>
          <p:cNvPr id="61" name="Title 4">
            <a:extLst>
              <a:ext uri="{FF2B5EF4-FFF2-40B4-BE49-F238E27FC236}">
                <a16:creationId xmlns:a16="http://schemas.microsoft.com/office/drawing/2014/main" id="{4FE7D006-DB45-4301-89B0-1C4962689BA0}"/>
              </a:ext>
            </a:extLst>
          </p:cNvPr>
          <p:cNvSpPr txBox="1">
            <a:spLocks/>
          </p:cNvSpPr>
          <p:nvPr/>
        </p:nvSpPr>
        <p:spPr bwMode="auto">
          <a:xfrm>
            <a:off x="-14020" y="76946"/>
            <a:ext cx="8312725" cy="693096"/>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kern="0">
                <a:solidFill>
                  <a:schemeClr val="bg1"/>
                </a:solidFill>
                <a:latin typeface="Arial"/>
                <a:cs typeface="Arial"/>
              </a:rPr>
              <a:t>Agenda</a:t>
            </a:r>
          </a:p>
        </p:txBody>
      </p:sp>
      <p:sp>
        <p:nvSpPr>
          <p:cNvPr id="91" name="Footer Placeholder 4">
            <a:extLst>
              <a:ext uri="{FF2B5EF4-FFF2-40B4-BE49-F238E27FC236}">
                <a16:creationId xmlns:a16="http://schemas.microsoft.com/office/drawing/2014/main" id="{436F4CAD-8D59-4461-9DDA-7765EAAE5467}"/>
              </a:ext>
            </a:extLst>
          </p:cNvPr>
          <p:cNvSpPr txBox="1">
            <a:spLocks/>
          </p:cNvSpPr>
          <p:nvPr/>
        </p:nvSpPr>
        <p:spPr>
          <a:xfrm>
            <a:off x="4038601" y="6588000"/>
            <a:ext cx="41148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3677">
              <a:defRPr/>
            </a:pPr>
            <a:r>
              <a:rPr lang="en-GB" sz="790">
                <a:solidFill>
                  <a:srgbClr val="333F47"/>
                </a:solidFill>
                <a:cs typeface="Arial" panose="020B0604020202020204" pitchFamily="34" charset="0"/>
              </a:rPr>
              <a:t>Official</a:t>
            </a:r>
          </a:p>
        </p:txBody>
      </p:sp>
      <p:sp>
        <p:nvSpPr>
          <p:cNvPr id="60" name="TextBox 59">
            <a:extLst>
              <a:ext uri="{FF2B5EF4-FFF2-40B4-BE49-F238E27FC236}">
                <a16:creationId xmlns:a16="http://schemas.microsoft.com/office/drawing/2014/main" id="{A02A6A93-5450-449D-B29B-6EA72B9200BC}"/>
              </a:ext>
            </a:extLst>
          </p:cNvPr>
          <p:cNvSpPr txBox="1"/>
          <p:nvPr/>
        </p:nvSpPr>
        <p:spPr>
          <a:xfrm>
            <a:off x="4631607" y="3978679"/>
            <a:ext cx="614214" cy="261610"/>
          </a:xfrm>
          <a:prstGeom prst="rect">
            <a:avLst/>
          </a:prstGeom>
          <a:noFill/>
          <a:ln>
            <a:solidFill>
              <a:schemeClr val="tx1"/>
            </a:solidFill>
          </a:ln>
        </p:spPr>
        <p:txBody>
          <a:bodyPr wrap="square" lIns="91440" tIns="45720" rIns="91440" bIns="45720" rtlCol="0" anchor="t">
            <a:spAutoFit/>
          </a:bodyPr>
          <a:lstStyle/>
          <a:p>
            <a:pPr algn="r"/>
            <a:r>
              <a:rPr lang="en-GB" sz="1100" b="1">
                <a:latin typeface="Arial"/>
                <a:cs typeface="Arial"/>
              </a:rPr>
              <a:t>Break</a:t>
            </a:r>
          </a:p>
        </p:txBody>
      </p:sp>
      <p:cxnSp>
        <p:nvCxnSpPr>
          <p:cNvPr id="62" name="Straight Connector 61">
            <a:extLst>
              <a:ext uri="{FF2B5EF4-FFF2-40B4-BE49-F238E27FC236}">
                <a16:creationId xmlns:a16="http://schemas.microsoft.com/office/drawing/2014/main" id="{BB56EF66-89FC-4689-8AC6-79F4F7C21EAC}"/>
              </a:ext>
            </a:extLst>
          </p:cNvPr>
          <p:cNvCxnSpPr/>
          <p:nvPr/>
        </p:nvCxnSpPr>
        <p:spPr>
          <a:xfrm>
            <a:off x="707251" y="4096434"/>
            <a:ext cx="3900489" cy="130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1350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B83A44-90FE-49DD-83AF-A1E6D5A75FA9}"/>
              </a:ext>
            </a:extLst>
          </p:cNvPr>
          <p:cNvSpPr>
            <a:spLocks noGrp="1"/>
          </p:cNvSpPr>
          <p:nvPr>
            <p:ph type="body" sz="quarter" idx="11"/>
          </p:nvPr>
        </p:nvSpPr>
        <p:spPr>
          <a:xfrm>
            <a:off x="360000" y="4489723"/>
            <a:ext cx="4716825" cy="581230"/>
          </a:xfrm>
        </p:spPr>
        <p:txBody>
          <a:bodyPr/>
          <a:lstStyle/>
          <a:p>
            <a:r>
              <a:rPr lang="en-GB"/>
              <a:t>Business Modernisation for Support</a:t>
            </a:r>
          </a:p>
        </p:txBody>
      </p:sp>
      <p:sp>
        <p:nvSpPr>
          <p:cNvPr id="4" name="Text Placeholder 3">
            <a:extLst>
              <a:ext uri="{FF2B5EF4-FFF2-40B4-BE49-F238E27FC236}">
                <a16:creationId xmlns:a16="http://schemas.microsoft.com/office/drawing/2014/main" id="{A5C3089D-7DBB-466B-95AE-77C284CE6041}"/>
              </a:ext>
            </a:extLst>
          </p:cNvPr>
          <p:cNvSpPr>
            <a:spLocks noGrp="1"/>
          </p:cNvSpPr>
          <p:nvPr>
            <p:ph type="body" sz="quarter" idx="10"/>
          </p:nvPr>
        </p:nvSpPr>
        <p:spPr>
          <a:xfrm>
            <a:off x="360001" y="3480678"/>
            <a:ext cx="4716825" cy="1299660"/>
          </a:xfrm>
        </p:spPr>
        <p:txBody>
          <a:bodyPr/>
          <a:lstStyle/>
          <a:p>
            <a:r>
              <a:rPr lang="en-GB"/>
              <a:t>Requirements, KURs and Benefits</a:t>
            </a:r>
          </a:p>
        </p:txBody>
      </p:sp>
      <p:sp>
        <p:nvSpPr>
          <p:cNvPr id="5" name="Footer Placeholder 4">
            <a:extLst>
              <a:ext uri="{FF2B5EF4-FFF2-40B4-BE49-F238E27FC236}">
                <a16:creationId xmlns:a16="http://schemas.microsoft.com/office/drawing/2014/main" id="{F19410E9-90CE-4FB9-9562-13477ADEF72F}"/>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Tree>
    <p:extLst>
      <p:ext uri="{BB962C8B-B14F-4D97-AF65-F5344CB8AC3E}">
        <p14:creationId xmlns:p14="http://schemas.microsoft.com/office/powerpoint/2010/main" val="1537490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Freeform: Shape 146">
            <a:extLst>
              <a:ext uri="{FF2B5EF4-FFF2-40B4-BE49-F238E27FC236}">
                <a16:creationId xmlns:a16="http://schemas.microsoft.com/office/drawing/2014/main" id="{BA129C60-B415-4FAD-8295-B13AA8D003A5}"/>
              </a:ext>
            </a:extLst>
          </p:cNvPr>
          <p:cNvSpPr/>
          <p:nvPr/>
        </p:nvSpPr>
        <p:spPr>
          <a:xfrm>
            <a:off x="132198" y="5224179"/>
            <a:ext cx="11697830" cy="717898"/>
          </a:xfrm>
          <a:custGeom>
            <a:avLst/>
            <a:gdLst>
              <a:gd name="connsiteX0" fmla="*/ 0 w 2871284"/>
              <a:gd name="connsiteY0" fmla="*/ 0 h 621828"/>
              <a:gd name="connsiteX1" fmla="*/ 2560370 w 2871284"/>
              <a:gd name="connsiteY1" fmla="*/ 0 h 621828"/>
              <a:gd name="connsiteX2" fmla="*/ 2871284 w 2871284"/>
              <a:gd name="connsiteY2" fmla="*/ 310914 h 621828"/>
              <a:gd name="connsiteX3" fmla="*/ 2560370 w 2871284"/>
              <a:gd name="connsiteY3" fmla="*/ 621828 h 621828"/>
              <a:gd name="connsiteX4" fmla="*/ 0 w 2871284"/>
              <a:gd name="connsiteY4" fmla="*/ 621828 h 621828"/>
              <a:gd name="connsiteX5" fmla="*/ 0 w 2871284"/>
              <a:gd name="connsiteY5" fmla="*/ 0 h 6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1284" h="621828">
                <a:moveTo>
                  <a:pt x="0" y="0"/>
                </a:moveTo>
                <a:lnTo>
                  <a:pt x="2560370" y="0"/>
                </a:lnTo>
                <a:lnTo>
                  <a:pt x="2871284" y="310914"/>
                </a:lnTo>
                <a:lnTo>
                  <a:pt x="2560370" y="621828"/>
                </a:lnTo>
                <a:lnTo>
                  <a:pt x="0" y="621828"/>
                </a:lnTo>
                <a:lnTo>
                  <a:pt x="0" y="0"/>
                </a:lnTo>
                <a:close/>
              </a:path>
            </a:pathLst>
          </a:custGeom>
          <a:solidFill>
            <a:schemeClr val="bg2"/>
          </a:solidFill>
        </p:spPr>
        <p:style>
          <a:lnRef idx="2">
            <a:schemeClr val="lt1">
              <a:hueOff val="0"/>
              <a:satOff val="0"/>
              <a:lumOff val="0"/>
              <a:alphaOff val="0"/>
            </a:schemeClr>
          </a:lnRef>
          <a:fillRef idx="1">
            <a:schemeClr val="accent2">
              <a:hueOff val="-11094517"/>
              <a:satOff val="63350"/>
              <a:lumOff val="18432"/>
              <a:alphaOff val="0"/>
            </a:schemeClr>
          </a:fillRef>
          <a:effectRef idx="0">
            <a:schemeClr val="accent2">
              <a:hueOff val="-11094517"/>
              <a:satOff val="63350"/>
              <a:lumOff val="18432"/>
              <a:alphaOff val="0"/>
            </a:schemeClr>
          </a:effectRef>
          <a:fontRef idx="minor">
            <a:schemeClr val="lt1"/>
          </a:fontRef>
        </p:style>
        <p:txBody>
          <a:bodyPr spcFirstLastPara="0" vert="horz" wrap="square" lIns="144000" tIns="56007" rIns="338918" bIns="56007" numCol="1" spcCol="1270" anchor="ctr" anchorCtr="0">
            <a:noAutofit/>
          </a:bodyPr>
          <a:lstStyle/>
          <a:p>
            <a:pPr defTabSz="933450">
              <a:lnSpc>
                <a:spcPct val="90000"/>
              </a:lnSpc>
              <a:spcBef>
                <a:spcPct val="0"/>
              </a:spcBef>
              <a:spcAft>
                <a:spcPct val="35000"/>
              </a:spcAft>
            </a:pPr>
            <a:r>
              <a:rPr lang="en-GB">
                <a:solidFill>
                  <a:schemeClr val="tx1"/>
                </a:solidFill>
                <a:latin typeface="Arial" panose="020B0604020202020204" pitchFamily="34" charset="0"/>
                <a:cs typeface="Arial" panose="020B0604020202020204" pitchFamily="34" charset="0"/>
              </a:rPr>
              <a:t>RMWG</a:t>
            </a:r>
          </a:p>
          <a:p>
            <a:pPr defTabSz="933450">
              <a:lnSpc>
                <a:spcPct val="90000"/>
              </a:lnSpc>
              <a:spcBef>
                <a:spcPct val="0"/>
              </a:spcBef>
              <a:spcAft>
                <a:spcPct val="35000"/>
              </a:spcAft>
            </a:pPr>
            <a:r>
              <a:rPr lang="en-GB" sz="800">
                <a:solidFill>
                  <a:schemeClr val="tx1"/>
                </a:solidFill>
                <a:latin typeface="Arial" panose="020B0604020202020204" pitchFamily="34" charset="0"/>
                <a:cs typeface="Arial" panose="020B0604020202020204" pitchFamily="34" charset="0"/>
              </a:rPr>
              <a:t>Requirements Management</a:t>
            </a:r>
          </a:p>
          <a:p>
            <a:pPr defTabSz="933450">
              <a:lnSpc>
                <a:spcPct val="90000"/>
              </a:lnSpc>
              <a:spcBef>
                <a:spcPct val="0"/>
              </a:spcBef>
              <a:spcAft>
                <a:spcPct val="35000"/>
              </a:spcAft>
            </a:pPr>
            <a:r>
              <a:rPr lang="en-GB" sz="800">
                <a:solidFill>
                  <a:schemeClr val="tx1"/>
                </a:solidFill>
                <a:latin typeface="Arial" panose="020B0604020202020204" pitchFamily="34" charset="0"/>
                <a:cs typeface="Arial" panose="020B0604020202020204" pitchFamily="34" charset="0"/>
              </a:rPr>
              <a:t>Working Group</a:t>
            </a:r>
          </a:p>
        </p:txBody>
      </p:sp>
      <p:sp>
        <p:nvSpPr>
          <p:cNvPr id="116" name="TextBox 115">
            <a:extLst>
              <a:ext uri="{FF2B5EF4-FFF2-40B4-BE49-F238E27FC236}">
                <a16:creationId xmlns:a16="http://schemas.microsoft.com/office/drawing/2014/main" id="{2D5246D5-6AC3-43B3-941D-26C6387F7E91}"/>
              </a:ext>
            </a:extLst>
          </p:cNvPr>
          <p:cNvSpPr txBox="1"/>
          <p:nvPr/>
        </p:nvSpPr>
        <p:spPr>
          <a:xfrm>
            <a:off x="3727895" y="5327881"/>
            <a:ext cx="1396800" cy="560808"/>
          </a:xfrm>
          <a:prstGeom prst="roundRect">
            <a:avLst/>
          </a:prstGeom>
          <a:solidFill>
            <a:schemeClr val="bg1"/>
          </a:solidFill>
          <a:ln>
            <a:solidFill>
              <a:srgbClr val="7B98AC"/>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defRPr/>
            </a:pPr>
            <a:r>
              <a:rPr lang="en-GB" sz="1200">
                <a:solidFill>
                  <a:schemeClr val="tx1"/>
                </a:solidFill>
                <a:latin typeface="Arial" panose="020B0604020202020204" pitchFamily="34" charset="0"/>
                <a:cs typeface="Arial" panose="020B0604020202020204" pitchFamily="34" charset="0"/>
              </a:rPr>
              <a:t>Industry Best Practice</a:t>
            </a:r>
          </a:p>
        </p:txBody>
      </p:sp>
      <p:sp>
        <p:nvSpPr>
          <p:cNvPr id="117" name="TextBox 116">
            <a:extLst>
              <a:ext uri="{FF2B5EF4-FFF2-40B4-BE49-F238E27FC236}">
                <a16:creationId xmlns:a16="http://schemas.microsoft.com/office/drawing/2014/main" id="{77A3DE7E-1F83-43AA-B402-C0511391E446}"/>
              </a:ext>
            </a:extLst>
          </p:cNvPr>
          <p:cNvSpPr txBox="1"/>
          <p:nvPr/>
        </p:nvSpPr>
        <p:spPr>
          <a:xfrm>
            <a:off x="5620460" y="5327881"/>
            <a:ext cx="1396800" cy="560808"/>
          </a:xfrm>
          <a:prstGeom prst="roundRect">
            <a:avLst/>
          </a:prstGeom>
          <a:solidFill>
            <a:schemeClr val="bg1"/>
          </a:solidFill>
          <a:ln>
            <a:solidFill>
              <a:srgbClr val="7B98AC"/>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defRPr/>
            </a:pPr>
            <a:r>
              <a:rPr lang="en-GB" sz="1200">
                <a:solidFill>
                  <a:schemeClr val="tx1"/>
                </a:solidFill>
                <a:latin typeface="Arial" panose="020B0604020202020204" pitchFamily="34" charset="0"/>
                <a:cs typeface="Arial" panose="020B0604020202020204" pitchFamily="34" charset="0"/>
              </a:rPr>
              <a:t>SME</a:t>
            </a:r>
          </a:p>
          <a:p>
            <a:pPr marR="0" lvl="0" indent="0" algn="ctr" fontAlgn="auto">
              <a:lnSpc>
                <a:spcPct val="100000"/>
              </a:lnSpc>
              <a:spcBef>
                <a:spcPts val="0"/>
              </a:spcBef>
              <a:spcAft>
                <a:spcPts val="0"/>
              </a:spcAft>
              <a:buClrTx/>
              <a:buSzTx/>
              <a:buFontTx/>
              <a:buNone/>
              <a:tabLst/>
              <a:defRPr/>
            </a:pPr>
            <a:r>
              <a:rPr lang="en-GB" sz="1200">
                <a:solidFill>
                  <a:schemeClr val="tx1"/>
                </a:solidFill>
                <a:latin typeface="Arial" panose="020B0604020202020204" pitchFamily="34" charset="0"/>
                <a:cs typeface="Arial" panose="020B0604020202020204" pitchFamily="34" charset="0"/>
              </a:rPr>
              <a:t>Forums</a:t>
            </a:r>
          </a:p>
        </p:txBody>
      </p:sp>
      <p:sp>
        <p:nvSpPr>
          <p:cNvPr id="118" name="TextBox 117">
            <a:extLst>
              <a:ext uri="{FF2B5EF4-FFF2-40B4-BE49-F238E27FC236}">
                <a16:creationId xmlns:a16="http://schemas.microsoft.com/office/drawing/2014/main" id="{AF1E341A-67A1-4C73-AF5D-D65D45475417}"/>
              </a:ext>
            </a:extLst>
          </p:cNvPr>
          <p:cNvSpPr txBox="1"/>
          <p:nvPr/>
        </p:nvSpPr>
        <p:spPr>
          <a:xfrm>
            <a:off x="7513025" y="5327881"/>
            <a:ext cx="1396800" cy="560808"/>
          </a:xfrm>
          <a:prstGeom prst="roundRect">
            <a:avLst/>
          </a:prstGeom>
          <a:solidFill>
            <a:schemeClr val="bg1"/>
          </a:solidFill>
          <a:ln>
            <a:solidFill>
              <a:srgbClr val="7B98AC"/>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defRPr/>
            </a:pPr>
            <a:r>
              <a:rPr lang="en-GB" sz="1200">
                <a:solidFill>
                  <a:schemeClr val="tx1"/>
                </a:solidFill>
                <a:latin typeface="Arial" panose="020B0604020202020204" pitchFamily="34" charset="0"/>
                <a:cs typeface="Arial" panose="020B0604020202020204" pitchFamily="34" charset="0"/>
              </a:rPr>
              <a:t>TLB Senior Stakeholders</a:t>
            </a:r>
          </a:p>
        </p:txBody>
      </p:sp>
      <p:sp>
        <p:nvSpPr>
          <p:cNvPr id="121" name="TextBox 120">
            <a:extLst>
              <a:ext uri="{FF2B5EF4-FFF2-40B4-BE49-F238E27FC236}">
                <a16:creationId xmlns:a16="http://schemas.microsoft.com/office/drawing/2014/main" id="{E1B39F0F-B562-4241-8EA4-81CA3EE34D7C}"/>
              </a:ext>
            </a:extLst>
          </p:cNvPr>
          <p:cNvSpPr txBox="1"/>
          <p:nvPr/>
        </p:nvSpPr>
        <p:spPr>
          <a:xfrm>
            <a:off x="9405589" y="5327881"/>
            <a:ext cx="1396800" cy="560808"/>
          </a:xfrm>
          <a:prstGeom prst="roundRect">
            <a:avLst/>
          </a:prstGeom>
          <a:solidFill>
            <a:schemeClr val="bg1"/>
          </a:solidFill>
          <a:ln>
            <a:solidFill>
              <a:srgbClr val="7B98AC"/>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defRPr/>
            </a:pPr>
            <a:r>
              <a:rPr lang="en-GB" sz="1200">
                <a:solidFill>
                  <a:schemeClr val="tx1"/>
                </a:solidFill>
                <a:latin typeface="Arial" panose="020B0604020202020204" pitchFamily="34" charset="0"/>
                <a:cs typeface="Arial" panose="020B0604020202020204" pitchFamily="34" charset="0"/>
              </a:rPr>
              <a:t>Optimised requirements</a:t>
            </a:r>
            <a:endParaRPr lang="en-GB" sz="1400">
              <a:solidFill>
                <a:schemeClr val="tx1"/>
              </a:solidFill>
              <a:latin typeface="Arial" panose="020B0604020202020204" pitchFamily="34" charset="0"/>
              <a:cs typeface="Arial" panose="020B0604020202020204" pitchFamily="34" charset="0"/>
            </a:endParaRPr>
          </a:p>
        </p:txBody>
      </p:sp>
      <p:sp>
        <p:nvSpPr>
          <p:cNvPr id="122" name="TextBox 121">
            <a:extLst>
              <a:ext uri="{FF2B5EF4-FFF2-40B4-BE49-F238E27FC236}">
                <a16:creationId xmlns:a16="http://schemas.microsoft.com/office/drawing/2014/main" id="{407D0A6A-8151-437F-ACCD-382ADED92536}"/>
              </a:ext>
            </a:extLst>
          </p:cNvPr>
          <p:cNvSpPr txBox="1"/>
          <p:nvPr/>
        </p:nvSpPr>
        <p:spPr>
          <a:xfrm>
            <a:off x="1835331" y="5327881"/>
            <a:ext cx="1396800" cy="560808"/>
          </a:xfrm>
          <a:prstGeom prst="roundRect">
            <a:avLst/>
          </a:prstGeom>
          <a:solidFill>
            <a:schemeClr val="bg1"/>
          </a:solidFill>
          <a:ln>
            <a:solidFill>
              <a:srgbClr val="7B98AC"/>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defRPr/>
            </a:pPr>
            <a:r>
              <a:rPr lang="en-GB" sz="1200">
                <a:solidFill>
                  <a:schemeClr val="tx1"/>
                </a:solidFill>
                <a:latin typeface="Arial" panose="020B0604020202020204" pitchFamily="34" charset="0"/>
                <a:cs typeface="Arial" panose="020B0604020202020204" pitchFamily="34" charset="0"/>
              </a:rPr>
              <a:t>Top Down / Bottom up Requirements</a:t>
            </a:r>
          </a:p>
        </p:txBody>
      </p:sp>
      <p:cxnSp>
        <p:nvCxnSpPr>
          <p:cNvPr id="123" name="Straight Arrow Connector 122">
            <a:extLst>
              <a:ext uri="{FF2B5EF4-FFF2-40B4-BE49-F238E27FC236}">
                <a16:creationId xmlns:a16="http://schemas.microsoft.com/office/drawing/2014/main" id="{C290F7B7-5267-4448-8659-478E3BD28EE4}"/>
              </a:ext>
            </a:extLst>
          </p:cNvPr>
          <p:cNvCxnSpPr>
            <a:cxnSpLocks/>
          </p:cNvCxnSpPr>
          <p:nvPr/>
        </p:nvCxnSpPr>
        <p:spPr>
          <a:xfrm>
            <a:off x="3232131" y="5574161"/>
            <a:ext cx="4957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0E3E9667-AE81-4AA6-BEC6-D4781221406B}"/>
              </a:ext>
            </a:extLst>
          </p:cNvPr>
          <p:cNvCxnSpPr>
            <a:cxnSpLocks/>
          </p:cNvCxnSpPr>
          <p:nvPr/>
        </p:nvCxnSpPr>
        <p:spPr>
          <a:xfrm>
            <a:off x="5124695" y="5574161"/>
            <a:ext cx="4957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EE42CD1A-8D46-4C5B-A54D-8FDE11583066}"/>
              </a:ext>
            </a:extLst>
          </p:cNvPr>
          <p:cNvCxnSpPr>
            <a:cxnSpLocks/>
          </p:cNvCxnSpPr>
          <p:nvPr/>
        </p:nvCxnSpPr>
        <p:spPr>
          <a:xfrm>
            <a:off x="7024947" y="5574161"/>
            <a:ext cx="4957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3CB159A7-EFA0-4B6B-BF84-53E5C5EF41F5}"/>
              </a:ext>
            </a:extLst>
          </p:cNvPr>
          <p:cNvCxnSpPr>
            <a:cxnSpLocks/>
          </p:cNvCxnSpPr>
          <p:nvPr/>
        </p:nvCxnSpPr>
        <p:spPr>
          <a:xfrm>
            <a:off x="8925543" y="5574161"/>
            <a:ext cx="4957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0" name="Rectangle: Rounded Corners 149">
            <a:extLst>
              <a:ext uri="{FF2B5EF4-FFF2-40B4-BE49-F238E27FC236}">
                <a16:creationId xmlns:a16="http://schemas.microsoft.com/office/drawing/2014/main" id="{B4BEF8C6-7178-4207-9839-2717E40323E4}"/>
              </a:ext>
            </a:extLst>
          </p:cNvPr>
          <p:cNvSpPr/>
          <p:nvPr/>
        </p:nvSpPr>
        <p:spPr>
          <a:xfrm>
            <a:off x="248386" y="5988304"/>
            <a:ext cx="1655495" cy="343634"/>
          </a:xfrm>
          <a:prstGeom prst="roundRect">
            <a:avLst/>
          </a:prstGeom>
          <a:solidFill>
            <a:srgbClr val="4298CC"/>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2014" tIns="56007" rIns="183461" bIns="56007" numCol="1" spcCol="1270" anchor="ctr" anchorCtr="0">
            <a:noAutofit/>
          </a:bodyPr>
          <a:lstStyle/>
          <a:p>
            <a:pPr algn="ctr" defTabSz="933450">
              <a:lnSpc>
                <a:spcPct val="90000"/>
              </a:lnSpc>
              <a:spcBef>
                <a:spcPct val="0"/>
              </a:spcBef>
              <a:spcAft>
                <a:spcPct val="35000"/>
              </a:spcAft>
            </a:pPr>
            <a:r>
              <a:rPr lang="en-GB" sz="1200">
                <a:solidFill>
                  <a:schemeClr val="tx1"/>
                </a:solidFill>
                <a:latin typeface="Arial" panose="020B0604020202020204" pitchFamily="34" charset="0"/>
                <a:cs typeface="Arial" panose="020B0604020202020204" pitchFamily="34" charset="0"/>
              </a:rPr>
              <a:t>Maritime</a:t>
            </a:r>
          </a:p>
        </p:txBody>
      </p:sp>
      <p:sp>
        <p:nvSpPr>
          <p:cNvPr id="151" name="Rectangle: Rounded Corners 150">
            <a:extLst>
              <a:ext uri="{FF2B5EF4-FFF2-40B4-BE49-F238E27FC236}">
                <a16:creationId xmlns:a16="http://schemas.microsoft.com/office/drawing/2014/main" id="{48A74D04-3C45-4808-A1ED-B037FC7FFE66}"/>
              </a:ext>
            </a:extLst>
          </p:cNvPr>
          <p:cNvSpPr/>
          <p:nvPr/>
        </p:nvSpPr>
        <p:spPr>
          <a:xfrm>
            <a:off x="2758319" y="5988304"/>
            <a:ext cx="1655495" cy="343634"/>
          </a:xfrm>
          <a:prstGeom prst="roundRect">
            <a:avLst/>
          </a:prstGeom>
          <a:solidFill>
            <a:srgbClr val="13284C"/>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2014" tIns="56007" rIns="183461" bIns="56007" numCol="1" spcCol="1270" anchor="ctr" anchorCtr="0">
            <a:noAutofit/>
          </a:bodyPr>
          <a:lstStyle/>
          <a:p>
            <a:pPr algn="ctr" defTabSz="933450">
              <a:lnSpc>
                <a:spcPct val="90000"/>
              </a:lnSpc>
              <a:spcBef>
                <a:spcPct val="0"/>
              </a:spcBef>
              <a:spcAft>
                <a:spcPct val="35000"/>
              </a:spcAft>
            </a:pPr>
            <a:r>
              <a:rPr lang="en-GB" sz="1200">
                <a:solidFill>
                  <a:prstClr val="white"/>
                </a:solidFill>
                <a:latin typeface="Arial" panose="020B0604020202020204" pitchFamily="34" charset="0"/>
                <a:cs typeface="Arial" panose="020B0604020202020204" pitchFamily="34" charset="0"/>
              </a:rPr>
              <a:t>Air</a:t>
            </a:r>
          </a:p>
        </p:txBody>
      </p:sp>
      <p:sp>
        <p:nvSpPr>
          <p:cNvPr id="152" name="Rectangle: Rounded Corners 151">
            <a:extLst>
              <a:ext uri="{FF2B5EF4-FFF2-40B4-BE49-F238E27FC236}">
                <a16:creationId xmlns:a16="http://schemas.microsoft.com/office/drawing/2014/main" id="{6766C3E1-2709-48F2-ADEF-77E035A7D3EF}"/>
              </a:ext>
            </a:extLst>
          </p:cNvPr>
          <p:cNvSpPr/>
          <p:nvPr/>
        </p:nvSpPr>
        <p:spPr>
          <a:xfrm>
            <a:off x="5268252" y="5988304"/>
            <a:ext cx="1655495" cy="343634"/>
          </a:xfrm>
          <a:prstGeom prst="roundRect">
            <a:avLst/>
          </a:prstGeom>
          <a:solidFill>
            <a:srgbClr val="00945F"/>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2014" tIns="56007" rIns="183461" bIns="56007" numCol="1" spcCol="1270" anchor="ctr" anchorCtr="0">
            <a:noAutofit/>
          </a:bodyPr>
          <a:lstStyle/>
          <a:p>
            <a:pPr algn="ctr" defTabSz="933450">
              <a:lnSpc>
                <a:spcPct val="90000"/>
              </a:lnSpc>
              <a:spcBef>
                <a:spcPct val="0"/>
              </a:spcBef>
              <a:spcAft>
                <a:spcPct val="35000"/>
              </a:spcAft>
            </a:pPr>
            <a:r>
              <a:rPr lang="en-GB" sz="1200">
                <a:solidFill>
                  <a:prstClr val="white"/>
                </a:solidFill>
                <a:latin typeface="Arial" panose="020B0604020202020204" pitchFamily="34" charset="0"/>
                <a:cs typeface="Arial" panose="020B0604020202020204" pitchFamily="34" charset="0"/>
              </a:rPr>
              <a:t>Land</a:t>
            </a:r>
          </a:p>
        </p:txBody>
      </p:sp>
      <p:sp>
        <p:nvSpPr>
          <p:cNvPr id="153" name="Rectangle: Rounded Corners 152">
            <a:extLst>
              <a:ext uri="{FF2B5EF4-FFF2-40B4-BE49-F238E27FC236}">
                <a16:creationId xmlns:a16="http://schemas.microsoft.com/office/drawing/2014/main" id="{E6D78C54-5CBA-4B5C-A6A1-65CEB0086BA5}"/>
              </a:ext>
            </a:extLst>
          </p:cNvPr>
          <p:cNvSpPr/>
          <p:nvPr/>
        </p:nvSpPr>
        <p:spPr>
          <a:xfrm>
            <a:off x="7778185" y="5980383"/>
            <a:ext cx="1655495" cy="343634"/>
          </a:xfrm>
          <a:prstGeom prst="roundRect">
            <a:avLst/>
          </a:prstGeom>
          <a:solidFill>
            <a:srgbClr val="94368D"/>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2014" tIns="56007" rIns="183461" bIns="56007" numCol="1" spcCol="1270" anchor="ctr" anchorCtr="0">
            <a:noAutofit/>
          </a:bodyPr>
          <a:lstStyle/>
          <a:p>
            <a:pPr algn="ctr" defTabSz="933450">
              <a:lnSpc>
                <a:spcPct val="90000"/>
              </a:lnSpc>
              <a:spcBef>
                <a:spcPct val="0"/>
              </a:spcBef>
              <a:spcAft>
                <a:spcPct val="35000"/>
              </a:spcAft>
            </a:pPr>
            <a:r>
              <a:rPr lang="en-GB" sz="1200">
                <a:solidFill>
                  <a:prstClr val="white"/>
                </a:solidFill>
                <a:latin typeface="Arial" panose="020B0604020202020204" pitchFamily="34" charset="0"/>
                <a:cs typeface="Arial" panose="020B0604020202020204" pitchFamily="34" charset="0"/>
              </a:rPr>
              <a:t>DE&amp;S / SDA</a:t>
            </a:r>
          </a:p>
        </p:txBody>
      </p:sp>
      <p:sp>
        <p:nvSpPr>
          <p:cNvPr id="154" name="Rectangle: Rounded Corners 153">
            <a:extLst>
              <a:ext uri="{FF2B5EF4-FFF2-40B4-BE49-F238E27FC236}">
                <a16:creationId xmlns:a16="http://schemas.microsoft.com/office/drawing/2014/main" id="{63BC65FD-FBAA-4393-B66E-9E70640EA20F}"/>
              </a:ext>
            </a:extLst>
          </p:cNvPr>
          <p:cNvSpPr/>
          <p:nvPr/>
        </p:nvSpPr>
        <p:spPr>
          <a:xfrm>
            <a:off x="10288119" y="5988304"/>
            <a:ext cx="1655495" cy="343634"/>
          </a:xfrm>
          <a:prstGeom prst="roundRect">
            <a:avLst/>
          </a:prstGeom>
          <a:solidFill>
            <a:srgbClr val="323E48"/>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2014" tIns="56007" rIns="183461" bIns="56007" numCol="1" spcCol="1270" anchor="ctr" anchorCtr="0">
            <a:noAutofit/>
          </a:bodyPr>
          <a:lstStyle/>
          <a:p>
            <a:pPr algn="ctr" defTabSz="933450">
              <a:lnSpc>
                <a:spcPct val="90000"/>
              </a:lnSpc>
              <a:spcBef>
                <a:spcPct val="0"/>
              </a:spcBef>
              <a:spcAft>
                <a:spcPct val="35000"/>
              </a:spcAft>
            </a:pPr>
            <a:r>
              <a:rPr lang="en-GB" sz="1200">
                <a:solidFill>
                  <a:prstClr val="white"/>
                </a:solidFill>
                <a:latin typeface="Arial" panose="020B0604020202020204" pitchFamily="34" charset="0"/>
                <a:cs typeface="Arial" panose="020B0604020202020204" pitchFamily="34" charset="0"/>
              </a:rPr>
              <a:t>MOD Programmes</a:t>
            </a:r>
          </a:p>
        </p:txBody>
      </p:sp>
      <p:grpSp>
        <p:nvGrpSpPr>
          <p:cNvPr id="2" name="Group 1">
            <a:extLst>
              <a:ext uri="{FF2B5EF4-FFF2-40B4-BE49-F238E27FC236}">
                <a16:creationId xmlns:a16="http://schemas.microsoft.com/office/drawing/2014/main" id="{AF689185-06C1-4234-89AD-CA0D3E0A0434}"/>
              </a:ext>
            </a:extLst>
          </p:cNvPr>
          <p:cNvGrpSpPr/>
          <p:nvPr/>
        </p:nvGrpSpPr>
        <p:grpSpPr>
          <a:xfrm>
            <a:off x="326419" y="986501"/>
            <a:ext cx="11539162" cy="4168694"/>
            <a:chOff x="519901" y="759832"/>
            <a:chExt cx="11539162" cy="3681937"/>
          </a:xfrm>
        </p:grpSpPr>
        <p:sp>
          <p:nvSpPr>
            <p:cNvPr id="119" name="Freeform 5">
              <a:extLst>
                <a:ext uri="{FF2B5EF4-FFF2-40B4-BE49-F238E27FC236}">
                  <a16:creationId xmlns:a16="http://schemas.microsoft.com/office/drawing/2014/main" id="{F5DF88D0-8541-451E-90AC-FA09F6C17DA7}"/>
                </a:ext>
              </a:extLst>
            </p:cNvPr>
            <p:cNvSpPr>
              <a:spLocks/>
            </p:cNvSpPr>
            <p:nvPr/>
          </p:nvSpPr>
          <p:spPr bwMode="auto">
            <a:xfrm>
              <a:off x="1030784" y="1184625"/>
              <a:ext cx="712893" cy="345440"/>
            </a:xfrm>
            <a:custGeom>
              <a:avLst/>
              <a:gdLst>
                <a:gd name="T0" fmla="*/ 347 w 356"/>
                <a:gd name="T1" fmla="*/ 64 h 172"/>
                <a:gd name="T2" fmla="*/ 328 w 356"/>
                <a:gd name="T3" fmla="*/ 58 h 172"/>
                <a:gd name="T4" fmla="*/ 311 w 356"/>
                <a:gd name="T5" fmla="*/ 65 h 172"/>
                <a:gd name="T6" fmla="*/ 291 w 356"/>
                <a:gd name="T7" fmla="*/ 77 h 172"/>
                <a:gd name="T8" fmla="*/ 290 w 356"/>
                <a:gd name="T9" fmla="*/ 77 h 172"/>
                <a:gd name="T10" fmla="*/ 255 w 356"/>
                <a:gd name="T11" fmla="*/ 77 h 172"/>
                <a:gd name="T12" fmla="*/ 255 w 356"/>
                <a:gd name="T13" fmla="*/ 0 h 172"/>
                <a:gd name="T14" fmla="*/ 0 w 356"/>
                <a:gd name="T15" fmla="*/ 0 h 172"/>
                <a:gd name="T16" fmla="*/ 0 w 356"/>
                <a:gd name="T17" fmla="*/ 59 h 172"/>
                <a:gd name="T18" fmla="*/ 13 w 356"/>
                <a:gd name="T19" fmla="*/ 59 h 172"/>
                <a:gd name="T20" fmla="*/ 24 w 356"/>
                <a:gd name="T21" fmla="*/ 51 h 172"/>
                <a:gd name="T22" fmla="*/ 52 w 356"/>
                <a:gd name="T23" fmla="*/ 40 h 172"/>
                <a:gd name="T24" fmla="*/ 83 w 356"/>
                <a:gd name="T25" fmla="*/ 50 h 172"/>
                <a:gd name="T26" fmla="*/ 98 w 356"/>
                <a:gd name="T27" fmla="*/ 86 h 172"/>
                <a:gd name="T28" fmla="*/ 83 w 356"/>
                <a:gd name="T29" fmla="*/ 122 h 172"/>
                <a:gd name="T30" fmla="*/ 52 w 356"/>
                <a:gd name="T31" fmla="*/ 132 h 172"/>
                <a:gd name="T32" fmla="*/ 25 w 356"/>
                <a:gd name="T33" fmla="*/ 122 h 172"/>
                <a:gd name="T34" fmla="*/ 16 w 356"/>
                <a:gd name="T35" fmla="*/ 116 h 172"/>
                <a:gd name="T36" fmla="*/ 0 w 356"/>
                <a:gd name="T37" fmla="*/ 116 h 172"/>
                <a:gd name="T38" fmla="*/ 0 w 356"/>
                <a:gd name="T39" fmla="*/ 172 h 172"/>
                <a:gd name="T40" fmla="*/ 255 w 356"/>
                <a:gd name="T41" fmla="*/ 172 h 172"/>
                <a:gd name="T42" fmla="*/ 255 w 356"/>
                <a:gd name="T43" fmla="*/ 97 h 172"/>
                <a:gd name="T44" fmla="*/ 291 w 356"/>
                <a:gd name="T45" fmla="*/ 97 h 172"/>
                <a:gd name="T46" fmla="*/ 311 w 356"/>
                <a:gd name="T47" fmla="*/ 107 h 172"/>
                <a:gd name="T48" fmla="*/ 328 w 356"/>
                <a:gd name="T49" fmla="*/ 114 h 172"/>
                <a:gd name="T50" fmla="*/ 348 w 356"/>
                <a:gd name="T51" fmla="*/ 108 h 172"/>
                <a:gd name="T52" fmla="*/ 356 w 356"/>
                <a:gd name="T53" fmla="*/ 86 h 172"/>
                <a:gd name="T54" fmla="*/ 347 w 356"/>
                <a:gd name="T55" fmla="*/ 6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6" h="172">
                  <a:moveTo>
                    <a:pt x="347" y="64"/>
                  </a:moveTo>
                  <a:cubicBezTo>
                    <a:pt x="342" y="60"/>
                    <a:pt x="335" y="58"/>
                    <a:pt x="328" y="58"/>
                  </a:cubicBezTo>
                  <a:cubicBezTo>
                    <a:pt x="321" y="58"/>
                    <a:pt x="316" y="61"/>
                    <a:pt x="311" y="65"/>
                  </a:cubicBezTo>
                  <a:cubicBezTo>
                    <a:pt x="305" y="70"/>
                    <a:pt x="300" y="76"/>
                    <a:pt x="291" y="77"/>
                  </a:cubicBezTo>
                  <a:cubicBezTo>
                    <a:pt x="290" y="77"/>
                    <a:pt x="290" y="77"/>
                    <a:pt x="290" y="77"/>
                  </a:cubicBezTo>
                  <a:cubicBezTo>
                    <a:pt x="255" y="77"/>
                    <a:pt x="255" y="77"/>
                    <a:pt x="255" y="77"/>
                  </a:cubicBezTo>
                  <a:cubicBezTo>
                    <a:pt x="255" y="0"/>
                    <a:pt x="255" y="0"/>
                    <a:pt x="255" y="0"/>
                  </a:cubicBezTo>
                  <a:cubicBezTo>
                    <a:pt x="0" y="0"/>
                    <a:pt x="0" y="0"/>
                    <a:pt x="0" y="0"/>
                  </a:cubicBezTo>
                  <a:cubicBezTo>
                    <a:pt x="0" y="59"/>
                    <a:pt x="0" y="59"/>
                    <a:pt x="0" y="59"/>
                  </a:cubicBezTo>
                  <a:cubicBezTo>
                    <a:pt x="13" y="59"/>
                    <a:pt x="13" y="59"/>
                    <a:pt x="13" y="59"/>
                  </a:cubicBezTo>
                  <a:cubicBezTo>
                    <a:pt x="15" y="58"/>
                    <a:pt x="17" y="57"/>
                    <a:pt x="24" y="51"/>
                  </a:cubicBezTo>
                  <a:cubicBezTo>
                    <a:pt x="30" y="47"/>
                    <a:pt x="40" y="40"/>
                    <a:pt x="52" y="40"/>
                  </a:cubicBezTo>
                  <a:cubicBezTo>
                    <a:pt x="63" y="40"/>
                    <a:pt x="74" y="42"/>
                    <a:pt x="83" y="50"/>
                  </a:cubicBezTo>
                  <a:cubicBezTo>
                    <a:pt x="92" y="57"/>
                    <a:pt x="98" y="70"/>
                    <a:pt x="98" y="86"/>
                  </a:cubicBezTo>
                  <a:cubicBezTo>
                    <a:pt x="99" y="101"/>
                    <a:pt x="92" y="115"/>
                    <a:pt x="83" y="122"/>
                  </a:cubicBezTo>
                  <a:cubicBezTo>
                    <a:pt x="74" y="130"/>
                    <a:pt x="62" y="132"/>
                    <a:pt x="52" y="132"/>
                  </a:cubicBezTo>
                  <a:cubicBezTo>
                    <a:pt x="40" y="132"/>
                    <a:pt x="31" y="126"/>
                    <a:pt x="25" y="122"/>
                  </a:cubicBezTo>
                  <a:cubicBezTo>
                    <a:pt x="18" y="116"/>
                    <a:pt x="17" y="116"/>
                    <a:pt x="16" y="116"/>
                  </a:cubicBezTo>
                  <a:cubicBezTo>
                    <a:pt x="0" y="116"/>
                    <a:pt x="0" y="116"/>
                    <a:pt x="0" y="116"/>
                  </a:cubicBezTo>
                  <a:cubicBezTo>
                    <a:pt x="0" y="172"/>
                    <a:pt x="0" y="172"/>
                    <a:pt x="0" y="172"/>
                  </a:cubicBezTo>
                  <a:cubicBezTo>
                    <a:pt x="255" y="172"/>
                    <a:pt x="255" y="172"/>
                    <a:pt x="255" y="172"/>
                  </a:cubicBezTo>
                  <a:cubicBezTo>
                    <a:pt x="255" y="97"/>
                    <a:pt x="255" y="97"/>
                    <a:pt x="255" y="97"/>
                  </a:cubicBezTo>
                  <a:cubicBezTo>
                    <a:pt x="291" y="97"/>
                    <a:pt x="291" y="97"/>
                    <a:pt x="291" y="97"/>
                  </a:cubicBezTo>
                  <a:cubicBezTo>
                    <a:pt x="300" y="97"/>
                    <a:pt x="306" y="103"/>
                    <a:pt x="311" y="107"/>
                  </a:cubicBezTo>
                  <a:cubicBezTo>
                    <a:pt x="316" y="111"/>
                    <a:pt x="321" y="114"/>
                    <a:pt x="328" y="114"/>
                  </a:cubicBezTo>
                  <a:cubicBezTo>
                    <a:pt x="335" y="114"/>
                    <a:pt x="343" y="112"/>
                    <a:pt x="348" y="108"/>
                  </a:cubicBezTo>
                  <a:cubicBezTo>
                    <a:pt x="353" y="104"/>
                    <a:pt x="356" y="98"/>
                    <a:pt x="356" y="86"/>
                  </a:cubicBezTo>
                  <a:cubicBezTo>
                    <a:pt x="356" y="74"/>
                    <a:pt x="352" y="68"/>
                    <a:pt x="347" y="64"/>
                  </a:cubicBezTo>
                  <a:close/>
                </a:path>
              </a:pathLst>
            </a:custGeom>
            <a:solidFill>
              <a:schemeClr val="accent1">
                <a:lumMod val="50000"/>
              </a:scheme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0" name="Freeform 6">
              <a:extLst>
                <a:ext uri="{FF2B5EF4-FFF2-40B4-BE49-F238E27FC236}">
                  <a16:creationId xmlns:a16="http://schemas.microsoft.com/office/drawing/2014/main" id="{338746A6-44FB-4AEC-A219-0AC8ED67BF3F}"/>
                </a:ext>
              </a:extLst>
            </p:cNvPr>
            <p:cNvSpPr>
              <a:spLocks/>
            </p:cNvSpPr>
            <p:nvPr/>
          </p:nvSpPr>
          <p:spPr bwMode="auto">
            <a:xfrm>
              <a:off x="1589584" y="1184625"/>
              <a:ext cx="576580" cy="513927"/>
            </a:xfrm>
            <a:custGeom>
              <a:avLst/>
              <a:gdLst>
                <a:gd name="T0" fmla="*/ 206 w 288"/>
                <a:gd name="T1" fmla="*/ 44 h 256"/>
                <a:gd name="T2" fmla="*/ 29 w 288"/>
                <a:gd name="T3" fmla="*/ 0 h 256"/>
                <a:gd name="T4" fmla="*/ 0 w 288"/>
                <a:gd name="T5" fmla="*/ 0 h 256"/>
                <a:gd name="T6" fmla="*/ 0 w 288"/>
                <a:gd name="T7" fmla="*/ 59 h 256"/>
                <a:gd name="T8" fmla="*/ 10 w 288"/>
                <a:gd name="T9" fmla="*/ 59 h 256"/>
                <a:gd name="T10" fmla="*/ 21 w 288"/>
                <a:gd name="T11" fmla="*/ 51 h 256"/>
                <a:gd name="T12" fmla="*/ 49 w 288"/>
                <a:gd name="T13" fmla="*/ 40 h 256"/>
                <a:gd name="T14" fmla="*/ 80 w 288"/>
                <a:gd name="T15" fmla="*/ 50 h 256"/>
                <a:gd name="T16" fmla="*/ 95 w 288"/>
                <a:gd name="T17" fmla="*/ 86 h 256"/>
                <a:gd name="T18" fmla="*/ 80 w 288"/>
                <a:gd name="T19" fmla="*/ 122 h 256"/>
                <a:gd name="T20" fmla="*/ 49 w 288"/>
                <a:gd name="T21" fmla="*/ 132 h 256"/>
                <a:gd name="T22" fmla="*/ 21 w 288"/>
                <a:gd name="T23" fmla="*/ 122 h 256"/>
                <a:gd name="T24" fmla="*/ 12 w 288"/>
                <a:gd name="T25" fmla="*/ 116 h 256"/>
                <a:gd name="T26" fmla="*/ 0 w 288"/>
                <a:gd name="T27" fmla="*/ 116 h 256"/>
                <a:gd name="T28" fmla="*/ 0 w 288"/>
                <a:gd name="T29" fmla="*/ 172 h 256"/>
                <a:gd name="T30" fmla="*/ 29 w 288"/>
                <a:gd name="T31" fmla="*/ 172 h 256"/>
                <a:gd name="T32" fmla="*/ 103 w 288"/>
                <a:gd name="T33" fmla="*/ 183 h 256"/>
                <a:gd name="T34" fmla="*/ 115 w 288"/>
                <a:gd name="T35" fmla="*/ 245 h 256"/>
                <a:gd name="T36" fmla="*/ 115 w 288"/>
                <a:gd name="T37" fmla="*/ 256 h 256"/>
                <a:gd name="T38" fmla="*/ 174 w 288"/>
                <a:gd name="T39" fmla="*/ 256 h 256"/>
                <a:gd name="T40" fmla="*/ 174 w 288"/>
                <a:gd name="T41" fmla="*/ 240 h 256"/>
                <a:gd name="T42" fmla="*/ 167 w 288"/>
                <a:gd name="T43" fmla="*/ 230 h 256"/>
                <a:gd name="T44" fmla="*/ 156 w 288"/>
                <a:gd name="T45" fmla="*/ 202 h 256"/>
                <a:gd name="T46" fmla="*/ 166 w 288"/>
                <a:gd name="T47" fmla="*/ 171 h 256"/>
                <a:gd name="T48" fmla="*/ 201 w 288"/>
                <a:gd name="T49" fmla="*/ 156 h 256"/>
                <a:gd name="T50" fmla="*/ 238 w 288"/>
                <a:gd name="T51" fmla="*/ 171 h 256"/>
                <a:gd name="T52" fmla="*/ 247 w 288"/>
                <a:gd name="T53" fmla="*/ 202 h 256"/>
                <a:gd name="T54" fmla="*/ 237 w 288"/>
                <a:gd name="T55" fmla="*/ 229 h 256"/>
                <a:gd name="T56" fmla="*/ 231 w 288"/>
                <a:gd name="T57" fmla="*/ 238 h 256"/>
                <a:gd name="T58" fmla="*/ 231 w 288"/>
                <a:gd name="T59" fmla="*/ 256 h 256"/>
                <a:gd name="T60" fmla="*/ 288 w 288"/>
                <a:gd name="T61" fmla="*/ 256 h 256"/>
                <a:gd name="T62" fmla="*/ 288 w 288"/>
                <a:gd name="T63" fmla="*/ 245 h 256"/>
                <a:gd name="T64" fmla="*/ 206 w 288"/>
                <a:gd name="T65" fmla="*/ 4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8" h="256">
                  <a:moveTo>
                    <a:pt x="206" y="44"/>
                  </a:moveTo>
                  <a:cubicBezTo>
                    <a:pt x="149" y="2"/>
                    <a:pt x="86" y="0"/>
                    <a:pt x="29" y="0"/>
                  </a:cubicBezTo>
                  <a:cubicBezTo>
                    <a:pt x="0" y="0"/>
                    <a:pt x="0" y="0"/>
                    <a:pt x="0" y="0"/>
                  </a:cubicBezTo>
                  <a:cubicBezTo>
                    <a:pt x="0" y="59"/>
                    <a:pt x="0" y="59"/>
                    <a:pt x="0" y="59"/>
                  </a:cubicBezTo>
                  <a:cubicBezTo>
                    <a:pt x="10" y="59"/>
                    <a:pt x="10" y="59"/>
                    <a:pt x="10" y="59"/>
                  </a:cubicBezTo>
                  <a:cubicBezTo>
                    <a:pt x="12" y="58"/>
                    <a:pt x="13" y="57"/>
                    <a:pt x="21" y="51"/>
                  </a:cubicBezTo>
                  <a:cubicBezTo>
                    <a:pt x="27" y="47"/>
                    <a:pt x="36" y="40"/>
                    <a:pt x="49" y="40"/>
                  </a:cubicBezTo>
                  <a:cubicBezTo>
                    <a:pt x="59" y="40"/>
                    <a:pt x="70" y="42"/>
                    <a:pt x="80" y="50"/>
                  </a:cubicBezTo>
                  <a:cubicBezTo>
                    <a:pt x="89" y="57"/>
                    <a:pt x="95" y="70"/>
                    <a:pt x="95" y="86"/>
                  </a:cubicBezTo>
                  <a:cubicBezTo>
                    <a:pt x="95" y="101"/>
                    <a:pt x="89" y="115"/>
                    <a:pt x="80" y="122"/>
                  </a:cubicBezTo>
                  <a:cubicBezTo>
                    <a:pt x="70" y="130"/>
                    <a:pt x="59" y="132"/>
                    <a:pt x="49" y="132"/>
                  </a:cubicBezTo>
                  <a:cubicBezTo>
                    <a:pt x="37" y="132"/>
                    <a:pt x="27" y="126"/>
                    <a:pt x="21" y="122"/>
                  </a:cubicBezTo>
                  <a:cubicBezTo>
                    <a:pt x="14" y="116"/>
                    <a:pt x="14" y="116"/>
                    <a:pt x="12" y="116"/>
                  </a:cubicBezTo>
                  <a:cubicBezTo>
                    <a:pt x="0" y="116"/>
                    <a:pt x="0" y="116"/>
                    <a:pt x="0" y="116"/>
                  </a:cubicBezTo>
                  <a:cubicBezTo>
                    <a:pt x="0" y="172"/>
                    <a:pt x="0" y="172"/>
                    <a:pt x="0" y="172"/>
                  </a:cubicBezTo>
                  <a:cubicBezTo>
                    <a:pt x="29" y="172"/>
                    <a:pt x="29" y="172"/>
                    <a:pt x="29" y="172"/>
                  </a:cubicBezTo>
                  <a:cubicBezTo>
                    <a:pt x="75" y="172"/>
                    <a:pt x="99" y="180"/>
                    <a:pt x="103" y="183"/>
                  </a:cubicBezTo>
                  <a:cubicBezTo>
                    <a:pt x="106" y="186"/>
                    <a:pt x="115" y="190"/>
                    <a:pt x="115" y="245"/>
                  </a:cubicBezTo>
                  <a:cubicBezTo>
                    <a:pt x="115" y="256"/>
                    <a:pt x="115" y="256"/>
                    <a:pt x="115" y="256"/>
                  </a:cubicBezTo>
                  <a:cubicBezTo>
                    <a:pt x="174" y="256"/>
                    <a:pt x="174" y="256"/>
                    <a:pt x="174" y="256"/>
                  </a:cubicBezTo>
                  <a:cubicBezTo>
                    <a:pt x="174" y="240"/>
                    <a:pt x="174" y="240"/>
                    <a:pt x="174" y="240"/>
                  </a:cubicBezTo>
                  <a:cubicBezTo>
                    <a:pt x="174" y="239"/>
                    <a:pt x="173" y="237"/>
                    <a:pt x="167" y="230"/>
                  </a:cubicBezTo>
                  <a:cubicBezTo>
                    <a:pt x="162" y="224"/>
                    <a:pt x="156" y="214"/>
                    <a:pt x="156" y="202"/>
                  </a:cubicBezTo>
                  <a:cubicBezTo>
                    <a:pt x="156" y="191"/>
                    <a:pt x="158" y="180"/>
                    <a:pt x="166" y="171"/>
                  </a:cubicBezTo>
                  <a:cubicBezTo>
                    <a:pt x="173" y="162"/>
                    <a:pt x="186" y="156"/>
                    <a:pt x="201" y="156"/>
                  </a:cubicBezTo>
                  <a:cubicBezTo>
                    <a:pt x="217" y="155"/>
                    <a:pt x="231" y="162"/>
                    <a:pt x="238" y="171"/>
                  </a:cubicBezTo>
                  <a:cubicBezTo>
                    <a:pt x="245" y="180"/>
                    <a:pt x="247" y="191"/>
                    <a:pt x="247" y="202"/>
                  </a:cubicBezTo>
                  <a:cubicBezTo>
                    <a:pt x="247" y="214"/>
                    <a:pt x="242" y="223"/>
                    <a:pt x="237" y="229"/>
                  </a:cubicBezTo>
                  <a:cubicBezTo>
                    <a:pt x="232" y="236"/>
                    <a:pt x="231" y="237"/>
                    <a:pt x="231" y="238"/>
                  </a:cubicBezTo>
                  <a:cubicBezTo>
                    <a:pt x="231" y="256"/>
                    <a:pt x="231" y="256"/>
                    <a:pt x="231" y="256"/>
                  </a:cubicBezTo>
                  <a:cubicBezTo>
                    <a:pt x="288" y="256"/>
                    <a:pt x="288" y="256"/>
                    <a:pt x="288" y="256"/>
                  </a:cubicBezTo>
                  <a:cubicBezTo>
                    <a:pt x="288" y="245"/>
                    <a:pt x="288" y="245"/>
                    <a:pt x="288" y="245"/>
                  </a:cubicBezTo>
                  <a:cubicBezTo>
                    <a:pt x="288" y="161"/>
                    <a:pt x="262" y="86"/>
                    <a:pt x="206" y="44"/>
                  </a:cubicBezTo>
                  <a:close/>
                </a:path>
              </a:pathLst>
            </a:custGeom>
            <a:solidFill>
              <a:srgbClr val="323E48"/>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4" name="Freeform 7">
              <a:extLst>
                <a:ext uri="{FF2B5EF4-FFF2-40B4-BE49-F238E27FC236}">
                  <a16:creationId xmlns:a16="http://schemas.microsoft.com/office/drawing/2014/main" id="{78FE9FB6-C5C1-4941-85C6-8C88FC563A65}"/>
                </a:ext>
              </a:extLst>
            </p:cNvPr>
            <p:cNvSpPr>
              <a:spLocks/>
            </p:cNvSpPr>
            <p:nvPr/>
          </p:nvSpPr>
          <p:spPr bwMode="auto">
            <a:xfrm>
              <a:off x="2857044" y="1600338"/>
              <a:ext cx="527474" cy="647700"/>
            </a:xfrm>
            <a:custGeom>
              <a:avLst/>
              <a:gdLst>
                <a:gd name="T0" fmla="*/ 0 w 263"/>
                <a:gd name="T1" fmla="*/ 210 h 323"/>
                <a:gd name="T2" fmla="*/ 0 w 263"/>
                <a:gd name="T3" fmla="*/ 221 h 323"/>
                <a:gd name="T4" fmla="*/ 75 w 263"/>
                <a:gd name="T5" fmla="*/ 221 h 323"/>
                <a:gd name="T6" fmla="*/ 75 w 263"/>
                <a:gd name="T7" fmla="*/ 258 h 323"/>
                <a:gd name="T8" fmla="*/ 65 w 263"/>
                <a:gd name="T9" fmla="*/ 277 h 323"/>
                <a:gd name="T10" fmla="*/ 59 w 263"/>
                <a:gd name="T11" fmla="*/ 294 h 323"/>
                <a:gd name="T12" fmla="*/ 65 w 263"/>
                <a:gd name="T13" fmla="*/ 314 h 323"/>
                <a:gd name="T14" fmla="*/ 86 w 263"/>
                <a:gd name="T15" fmla="*/ 322 h 323"/>
                <a:gd name="T16" fmla="*/ 108 w 263"/>
                <a:gd name="T17" fmla="*/ 314 h 323"/>
                <a:gd name="T18" fmla="*/ 114 w 263"/>
                <a:gd name="T19" fmla="*/ 294 h 323"/>
                <a:gd name="T20" fmla="*/ 107 w 263"/>
                <a:gd name="T21" fmla="*/ 277 h 323"/>
                <a:gd name="T22" fmla="*/ 96 w 263"/>
                <a:gd name="T23" fmla="*/ 257 h 323"/>
                <a:gd name="T24" fmla="*/ 96 w 263"/>
                <a:gd name="T25" fmla="*/ 257 h 323"/>
                <a:gd name="T26" fmla="*/ 96 w 263"/>
                <a:gd name="T27" fmla="*/ 221 h 323"/>
                <a:gd name="T28" fmla="*/ 173 w 263"/>
                <a:gd name="T29" fmla="*/ 221 h 323"/>
                <a:gd name="T30" fmla="*/ 173 w 263"/>
                <a:gd name="T31" fmla="*/ 210 h 323"/>
                <a:gd name="T32" fmla="*/ 225 w 263"/>
                <a:gd name="T33" fmla="*/ 172 h 323"/>
                <a:gd name="T34" fmla="*/ 263 w 263"/>
                <a:gd name="T35" fmla="*/ 172 h 323"/>
                <a:gd name="T36" fmla="*/ 263 w 263"/>
                <a:gd name="T37" fmla="*/ 113 h 323"/>
                <a:gd name="T38" fmla="*/ 253 w 263"/>
                <a:gd name="T39" fmla="*/ 113 h 323"/>
                <a:gd name="T40" fmla="*/ 242 w 263"/>
                <a:gd name="T41" fmla="*/ 121 h 323"/>
                <a:gd name="T42" fmla="*/ 214 w 263"/>
                <a:gd name="T43" fmla="*/ 132 h 323"/>
                <a:gd name="T44" fmla="*/ 183 w 263"/>
                <a:gd name="T45" fmla="*/ 122 h 323"/>
                <a:gd name="T46" fmla="*/ 168 w 263"/>
                <a:gd name="T47" fmla="*/ 86 h 323"/>
                <a:gd name="T48" fmla="*/ 183 w 263"/>
                <a:gd name="T49" fmla="*/ 50 h 323"/>
                <a:gd name="T50" fmla="*/ 214 w 263"/>
                <a:gd name="T51" fmla="*/ 40 h 323"/>
                <a:gd name="T52" fmla="*/ 241 w 263"/>
                <a:gd name="T53" fmla="*/ 50 h 323"/>
                <a:gd name="T54" fmla="*/ 250 w 263"/>
                <a:gd name="T55" fmla="*/ 56 h 323"/>
                <a:gd name="T56" fmla="*/ 263 w 263"/>
                <a:gd name="T57" fmla="*/ 56 h 323"/>
                <a:gd name="T58" fmla="*/ 263 w 263"/>
                <a:gd name="T59" fmla="*/ 0 h 323"/>
                <a:gd name="T60" fmla="*/ 225 w 263"/>
                <a:gd name="T61" fmla="*/ 0 h 323"/>
                <a:gd name="T62" fmla="*/ 0 w 263"/>
                <a:gd name="T63" fmla="*/ 21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3" h="323">
                  <a:moveTo>
                    <a:pt x="0" y="210"/>
                  </a:moveTo>
                  <a:cubicBezTo>
                    <a:pt x="0" y="213"/>
                    <a:pt x="0" y="218"/>
                    <a:pt x="0" y="221"/>
                  </a:cubicBezTo>
                  <a:cubicBezTo>
                    <a:pt x="75" y="221"/>
                    <a:pt x="75" y="221"/>
                    <a:pt x="75" y="221"/>
                  </a:cubicBezTo>
                  <a:cubicBezTo>
                    <a:pt x="75" y="258"/>
                    <a:pt x="75" y="258"/>
                    <a:pt x="75" y="258"/>
                  </a:cubicBezTo>
                  <a:cubicBezTo>
                    <a:pt x="75" y="267"/>
                    <a:pt x="69" y="272"/>
                    <a:pt x="65" y="277"/>
                  </a:cubicBezTo>
                  <a:cubicBezTo>
                    <a:pt x="62" y="283"/>
                    <a:pt x="59" y="288"/>
                    <a:pt x="59" y="294"/>
                  </a:cubicBezTo>
                  <a:cubicBezTo>
                    <a:pt x="59" y="302"/>
                    <a:pt x="61" y="309"/>
                    <a:pt x="65" y="314"/>
                  </a:cubicBezTo>
                  <a:cubicBezTo>
                    <a:pt x="69" y="319"/>
                    <a:pt x="75" y="323"/>
                    <a:pt x="86" y="322"/>
                  </a:cubicBezTo>
                  <a:cubicBezTo>
                    <a:pt x="98" y="322"/>
                    <a:pt x="104" y="319"/>
                    <a:pt x="108" y="314"/>
                  </a:cubicBezTo>
                  <a:cubicBezTo>
                    <a:pt x="112" y="309"/>
                    <a:pt x="114" y="302"/>
                    <a:pt x="114" y="294"/>
                  </a:cubicBezTo>
                  <a:cubicBezTo>
                    <a:pt x="114" y="287"/>
                    <a:pt x="111" y="283"/>
                    <a:pt x="107" y="277"/>
                  </a:cubicBezTo>
                  <a:cubicBezTo>
                    <a:pt x="103" y="272"/>
                    <a:pt x="97" y="266"/>
                    <a:pt x="96" y="257"/>
                  </a:cubicBezTo>
                  <a:cubicBezTo>
                    <a:pt x="96" y="257"/>
                    <a:pt x="96" y="257"/>
                    <a:pt x="96" y="257"/>
                  </a:cubicBezTo>
                  <a:cubicBezTo>
                    <a:pt x="96" y="221"/>
                    <a:pt x="96" y="221"/>
                    <a:pt x="96" y="221"/>
                  </a:cubicBezTo>
                  <a:cubicBezTo>
                    <a:pt x="173" y="221"/>
                    <a:pt x="173" y="221"/>
                    <a:pt x="173" y="221"/>
                  </a:cubicBezTo>
                  <a:cubicBezTo>
                    <a:pt x="173" y="218"/>
                    <a:pt x="173" y="213"/>
                    <a:pt x="173" y="210"/>
                  </a:cubicBezTo>
                  <a:cubicBezTo>
                    <a:pt x="173" y="208"/>
                    <a:pt x="184" y="172"/>
                    <a:pt x="225" y="172"/>
                  </a:cubicBezTo>
                  <a:cubicBezTo>
                    <a:pt x="263" y="172"/>
                    <a:pt x="263" y="172"/>
                    <a:pt x="263" y="172"/>
                  </a:cubicBezTo>
                  <a:cubicBezTo>
                    <a:pt x="263" y="113"/>
                    <a:pt x="263" y="113"/>
                    <a:pt x="263" y="113"/>
                  </a:cubicBezTo>
                  <a:cubicBezTo>
                    <a:pt x="253" y="113"/>
                    <a:pt x="253" y="113"/>
                    <a:pt x="253" y="113"/>
                  </a:cubicBezTo>
                  <a:cubicBezTo>
                    <a:pt x="251" y="114"/>
                    <a:pt x="249" y="115"/>
                    <a:pt x="242" y="121"/>
                  </a:cubicBezTo>
                  <a:cubicBezTo>
                    <a:pt x="236" y="126"/>
                    <a:pt x="226" y="132"/>
                    <a:pt x="214" y="132"/>
                  </a:cubicBezTo>
                  <a:cubicBezTo>
                    <a:pt x="203" y="132"/>
                    <a:pt x="192" y="130"/>
                    <a:pt x="183" y="122"/>
                  </a:cubicBezTo>
                  <a:cubicBezTo>
                    <a:pt x="174" y="115"/>
                    <a:pt x="168" y="102"/>
                    <a:pt x="168" y="86"/>
                  </a:cubicBezTo>
                  <a:cubicBezTo>
                    <a:pt x="167" y="71"/>
                    <a:pt x="174" y="57"/>
                    <a:pt x="183" y="50"/>
                  </a:cubicBezTo>
                  <a:cubicBezTo>
                    <a:pt x="192" y="42"/>
                    <a:pt x="204" y="40"/>
                    <a:pt x="214" y="40"/>
                  </a:cubicBezTo>
                  <a:cubicBezTo>
                    <a:pt x="226" y="40"/>
                    <a:pt x="235" y="46"/>
                    <a:pt x="241" y="50"/>
                  </a:cubicBezTo>
                  <a:cubicBezTo>
                    <a:pt x="248" y="56"/>
                    <a:pt x="249" y="56"/>
                    <a:pt x="250" y="56"/>
                  </a:cubicBezTo>
                  <a:cubicBezTo>
                    <a:pt x="263" y="56"/>
                    <a:pt x="263" y="56"/>
                    <a:pt x="263" y="56"/>
                  </a:cubicBezTo>
                  <a:cubicBezTo>
                    <a:pt x="263" y="0"/>
                    <a:pt x="263" y="0"/>
                    <a:pt x="263" y="0"/>
                  </a:cubicBezTo>
                  <a:cubicBezTo>
                    <a:pt x="225" y="0"/>
                    <a:pt x="225" y="0"/>
                    <a:pt x="225" y="0"/>
                  </a:cubicBezTo>
                  <a:cubicBezTo>
                    <a:pt x="93" y="0"/>
                    <a:pt x="0" y="101"/>
                    <a:pt x="0" y="210"/>
                  </a:cubicBezTo>
                  <a:close/>
                </a:path>
              </a:pathLst>
            </a:custGeom>
            <a:solidFill>
              <a:srgbClr val="192337">
                <a:alpha val="60000"/>
              </a:srgb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5" name="Freeform 8">
              <a:extLst>
                <a:ext uri="{FF2B5EF4-FFF2-40B4-BE49-F238E27FC236}">
                  <a16:creationId xmlns:a16="http://schemas.microsoft.com/office/drawing/2014/main" id="{FFA8D3F9-9A8D-4D09-A5BB-7030C836E097}"/>
                </a:ext>
              </a:extLst>
            </p:cNvPr>
            <p:cNvSpPr>
              <a:spLocks/>
            </p:cNvSpPr>
            <p:nvPr/>
          </p:nvSpPr>
          <p:spPr bwMode="auto">
            <a:xfrm>
              <a:off x="3208194" y="1600338"/>
              <a:ext cx="558800" cy="345440"/>
            </a:xfrm>
            <a:custGeom>
              <a:avLst/>
              <a:gdLst>
                <a:gd name="T0" fmla="*/ 102 w 279"/>
                <a:gd name="T1" fmla="*/ 75 h 172"/>
                <a:gd name="T2" fmla="*/ 65 w 279"/>
                <a:gd name="T3" fmla="*/ 75 h 172"/>
                <a:gd name="T4" fmla="*/ 46 w 279"/>
                <a:gd name="T5" fmla="*/ 65 h 172"/>
                <a:gd name="T6" fmla="*/ 29 w 279"/>
                <a:gd name="T7" fmla="*/ 58 h 172"/>
                <a:gd name="T8" fmla="*/ 9 w 279"/>
                <a:gd name="T9" fmla="*/ 64 h 172"/>
                <a:gd name="T10" fmla="*/ 1 w 279"/>
                <a:gd name="T11" fmla="*/ 86 h 172"/>
                <a:gd name="T12" fmla="*/ 9 w 279"/>
                <a:gd name="T13" fmla="*/ 108 h 172"/>
                <a:gd name="T14" fmla="*/ 29 w 279"/>
                <a:gd name="T15" fmla="*/ 114 h 172"/>
                <a:gd name="T16" fmla="*/ 46 w 279"/>
                <a:gd name="T17" fmla="*/ 107 h 172"/>
                <a:gd name="T18" fmla="*/ 66 w 279"/>
                <a:gd name="T19" fmla="*/ 95 h 172"/>
                <a:gd name="T20" fmla="*/ 67 w 279"/>
                <a:gd name="T21" fmla="*/ 95 h 172"/>
                <a:gd name="T22" fmla="*/ 102 w 279"/>
                <a:gd name="T23" fmla="*/ 95 h 172"/>
                <a:gd name="T24" fmla="*/ 102 w 279"/>
                <a:gd name="T25" fmla="*/ 172 h 172"/>
                <a:gd name="T26" fmla="*/ 279 w 279"/>
                <a:gd name="T27" fmla="*/ 172 h 172"/>
                <a:gd name="T28" fmla="*/ 279 w 279"/>
                <a:gd name="T29" fmla="*/ 113 h 172"/>
                <a:gd name="T30" fmla="*/ 268 w 279"/>
                <a:gd name="T31" fmla="*/ 113 h 172"/>
                <a:gd name="T32" fmla="*/ 257 w 279"/>
                <a:gd name="T33" fmla="*/ 121 h 172"/>
                <a:gd name="T34" fmla="*/ 229 w 279"/>
                <a:gd name="T35" fmla="*/ 132 h 172"/>
                <a:gd name="T36" fmla="*/ 198 w 279"/>
                <a:gd name="T37" fmla="*/ 122 h 172"/>
                <a:gd name="T38" fmla="*/ 183 w 279"/>
                <a:gd name="T39" fmla="*/ 86 h 172"/>
                <a:gd name="T40" fmla="*/ 198 w 279"/>
                <a:gd name="T41" fmla="*/ 50 h 172"/>
                <a:gd name="T42" fmla="*/ 229 w 279"/>
                <a:gd name="T43" fmla="*/ 40 h 172"/>
                <a:gd name="T44" fmla="*/ 256 w 279"/>
                <a:gd name="T45" fmla="*/ 50 h 172"/>
                <a:gd name="T46" fmla="*/ 265 w 279"/>
                <a:gd name="T47" fmla="*/ 56 h 172"/>
                <a:gd name="T48" fmla="*/ 279 w 279"/>
                <a:gd name="T49" fmla="*/ 56 h 172"/>
                <a:gd name="T50" fmla="*/ 279 w 279"/>
                <a:gd name="T51" fmla="*/ 0 h 172"/>
                <a:gd name="T52" fmla="*/ 102 w 279"/>
                <a:gd name="T53" fmla="*/ 0 h 172"/>
                <a:gd name="T54" fmla="*/ 102 w 279"/>
                <a:gd name="T55" fmla="*/ 7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9" h="172">
                  <a:moveTo>
                    <a:pt x="102" y="75"/>
                  </a:moveTo>
                  <a:cubicBezTo>
                    <a:pt x="65" y="75"/>
                    <a:pt x="65" y="75"/>
                    <a:pt x="65" y="75"/>
                  </a:cubicBezTo>
                  <a:cubicBezTo>
                    <a:pt x="57" y="75"/>
                    <a:pt x="51" y="69"/>
                    <a:pt x="46" y="65"/>
                  </a:cubicBezTo>
                  <a:cubicBezTo>
                    <a:pt x="40" y="61"/>
                    <a:pt x="36" y="58"/>
                    <a:pt x="29" y="58"/>
                  </a:cubicBezTo>
                  <a:cubicBezTo>
                    <a:pt x="21" y="58"/>
                    <a:pt x="14" y="60"/>
                    <a:pt x="9" y="64"/>
                  </a:cubicBezTo>
                  <a:cubicBezTo>
                    <a:pt x="4" y="68"/>
                    <a:pt x="0" y="74"/>
                    <a:pt x="1" y="86"/>
                  </a:cubicBezTo>
                  <a:cubicBezTo>
                    <a:pt x="1" y="98"/>
                    <a:pt x="4" y="104"/>
                    <a:pt x="9" y="108"/>
                  </a:cubicBezTo>
                  <a:cubicBezTo>
                    <a:pt x="14" y="112"/>
                    <a:pt x="21" y="114"/>
                    <a:pt x="29" y="114"/>
                  </a:cubicBezTo>
                  <a:cubicBezTo>
                    <a:pt x="36" y="114"/>
                    <a:pt x="40" y="111"/>
                    <a:pt x="46" y="107"/>
                  </a:cubicBezTo>
                  <a:cubicBezTo>
                    <a:pt x="51" y="102"/>
                    <a:pt x="57" y="96"/>
                    <a:pt x="66" y="95"/>
                  </a:cubicBezTo>
                  <a:cubicBezTo>
                    <a:pt x="66" y="95"/>
                    <a:pt x="66" y="95"/>
                    <a:pt x="67" y="95"/>
                  </a:cubicBezTo>
                  <a:cubicBezTo>
                    <a:pt x="102" y="95"/>
                    <a:pt x="102" y="95"/>
                    <a:pt x="102" y="95"/>
                  </a:cubicBezTo>
                  <a:cubicBezTo>
                    <a:pt x="102" y="172"/>
                    <a:pt x="102" y="172"/>
                    <a:pt x="102" y="172"/>
                  </a:cubicBezTo>
                  <a:cubicBezTo>
                    <a:pt x="279" y="172"/>
                    <a:pt x="279" y="172"/>
                    <a:pt x="279" y="172"/>
                  </a:cubicBezTo>
                  <a:cubicBezTo>
                    <a:pt x="279" y="113"/>
                    <a:pt x="279" y="113"/>
                    <a:pt x="279" y="113"/>
                  </a:cubicBezTo>
                  <a:cubicBezTo>
                    <a:pt x="268" y="113"/>
                    <a:pt x="268" y="113"/>
                    <a:pt x="268" y="113"/>
                  </a:cubicBezTo>
                  <a:cubicBezTo>
                    <a:pt x="266" y="114"/>
                    <a:pt x="264" y="115"/>
                    <a:pt x="257" y="121"/>
                  </a:cubicBezTo>
                  <a:cubicBezTo>
                    <a:pt x="251" y="126"/>
                    <a:pt x="241" y="132"/>
                    <a:pt x="229" y="132"/>
                  </a:cubicBezTo>
                  <a:cubicBezTo>
                    <a:pt x="218" y="132"/>
                    <a:pt x="207" y="130"/>
                    <a:pt x="198" y="122"/>
                  </a:cubicBezTo>
                  <a:cubicBezTo>
                    <a:pt x="189" y="115"/>
                    <a:pt x="183" y="102"/>
                    <a:pt x="183" y="86"/>
                  </a:cubicBezTo>
                  <a:cubicBezTo>
                    <a:pt x="182" y="71"/>
                    <a:pt x="189" y="57"/>
                    <a:pt x="198" y="50"/>
                  </a:cubicBezTo>
                  <a:cubicBezTo>
                    <a:pt x="207" y="42"/>
                    <a:pt x="219" y="40"/>
                    <a:pt x="229" y="40"/>
                  </a:cubicBezTo>
                  <a:cubicBezTo>
                    <a:pt x="241" y="40"/>
                    <a:pt x="250" y="46"/>
                    <a:pt x="256" y="50"/>
                  </a:cubicBezTo>
                  <a:cubicBezTo>
                    <a:pt x="263" y="56"/>
                    <a:pt x="264" y="56"/>
                    <a:pt x="265" y="56"/>
                  </a:cubicBezTo>
                  <a:cubicBezTo>
                    <a:pt x="279" y="56"/>
                    <a:pt x="279" y="56"/>
                    <a:pt x="279" y="56"/>
                  </a:cubicBezTo>
                  <a:cubicBezTo>
                    <a:pt x="279" y="0"/>
                    <a:pt x="279" y="0"/>
                    <a:pt x="279" y="0"/>
                  </a:cubicBezTo>
                  <a:cubicBezTo>
                    <a:pt x="102" y="0"/>
                    <a:pt x="102" y="0"/>
                    <a:pt x="102" y="0"/>
                  </a:cubicBezTo>
                  <a:lnTo>
                    <a:pt x="102" y="75"/>
                  </a:lnTo>
                  <a:close/>
                </a:path>
              </a:pathLst>
            </a:custGeom>
            <a:solidFill>
              <a:schemeClr val="accent2">
                <a:lumMod val="40000"/>
                <a:lumOff val="60000"/>
              </a:scheme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6" name="Freeform 10">
              <a:extLst>
                <a:ext uri="{FF2B5EF4-FFF2-40B4-BE49-F238E27FC236}">
                  <a16:creationId xmlns:a16="http://schemas.microsoft.com/office/drawing/2014/main" id="{0D000D93-1C5A-4879-BA1A-8B7078C8C79E}"/>
                </a:ext>
              </a:extLst>
            </p:cNvPr>
            <p:cNvSpPr>
              <a:spLocks/>
            </p:cNvSpPr>
            <p:nvPr/>
          </p:nvSpPr>
          <p:spPr bwMode="auto">
            <a:xfrm>
              <a:off x="2759677" y="2070866"/>
              <a:ext cx="447887" cy="712047"/>
            </a:xfrm>
            <a:custGeom>
              <a:avLst/>
              <a:gdLst>
                <a:gd name="T0" fmla="*/ 220 w 224"/>
                <a:gd name="T1" fmla="*/ 0 h 355"/>
                <a:gd name="T2" fmla="*/ 163 w 224"/>
                <a:gd name="T3" fmla="*/ 0 h 355"/>
                <a:gd name="T4" fmla="*/ 163 w 224"/>
                <a:gd name="T5" fmla="*/ 14 h 355"/>
                <a:gd name="T6" fmla="*/ 170 w 224"/>
                <a:gd name="T7" fmla="*/ 24 h 355"/>
                <a:gd name="T8" fmla="*/ 181 w 224"/>
                <a:gd name="T9" fmla="*/ 52 h 355"/>
                <a:gd name="T10" fmla="*/ 171 w 224"/>
                <a:gd name="T11" fmla="*/ 83 h 355"/>
                <a:gd name="T12" fmla="*/ 136 w 224"/>
                <a:gd name="T13" fmla="*/ 98 h 355"/>
                <a:gd name="T14" fmla="*/ 99 w 224"/>
                <a:gd name="T15" fmla="*/ 83 h 355"/>
                <a:gd name="T16" fmla="*/ 90 w 224"/>
                <a:gd name="T17" fmla="*/ 52 h 355"/>
                <a:gd name="T18" fmla="*/ 100 w 224"/>
                <a:gd name="T19" fmla="*/ 25 h 355"/>
                <a:gd name="T20" fmla="*/ 106 w 224"/>
                <a:gd name="T21" fmla="*/ 16 h 355"/>
                <a:gd name="T22" fmla="*/ 106 w 224"/>
                <a:gd name="T23" fmla="*/ 0 h 355"/>
                <a:gd name="T24" fmla="*/ 48 w 224"/>
                <a:gd name="T25" fmla="*/ 0 h 355"/>
                <a:gd name="T26" fmla="*/ 49 w 224"/>
                <a:gd name="T27" fmla="*/ 90 h 355"/>
                <a:gd name="T28" fmla="*/ 28 w 224"/>
                <a:gd name="T29" fmla="*/ 160 h 355"/>
                <a:gd name="T30" fmla="*/ 0 w 224"/>
                <a:gd name="T31" fmla="*/ 178 h 355"/>
                <a:gd name="T32" fmla="*/ 0 w 224"/>
                <a:gd name="T33" fmla="*/ 222 h 355"/>
                <a:gd name="T34" fmla="*/ 12 w 224"/>
                <a:gd name="T35" fmla="*/ 222 h 355"/>
                <a:gd name="T36" fmla="*/ 23 w 224"/>
                <a:gd name="T37" fmla="*/ 215 h 355"/>
                <a:gd name="T38" fmla="*/ 51 w 224"/>
                <a:gd name="T39" fmla="*/ 204 h 355"/>
                <a:gd name="T40" fmla="*/ 82 w 224"/>
                <a:gd name="T41" fmla="*/ 214 h 355"/>
                <a:gd name="T42" fmla="*/ 97 w 224"/>
                <a:gd name="T43" fmla="*/ 249 h 355"/>
                <a:gd name="T44" fmla="*/ 82 w 224"/>
                <a:gd name="T45" fmla="*/ 286 h 355"/>
                <a:gd name="T46" fmla="*/ 51 w 224"/>
                <a:gd name="T47" fmla="*/ 295 h 355"/>
                <a:gd name="T48" fmla="*/ 24 w 224"/>
                <a:gd name="T49" fmla="*/ 285 h 355"/>
                <a:gd name="T50" fmla="*/ 14 w 224"/>
                <a:gd name="T51" fmla="*/ 279 h 355"/>
                <a:gd name="T52" fmla="*/ 0 w 224"/>
                <a:gd name="T53" fmla="*/ 279 h 355"/>
                <a:gd name="T54" fmla="*/ 0 w 224"/>
                <a:gd name="T55" fmla="*/ 355 h 355"/>
                <a:gd name="T56" fmla="*/ 151 w 224"/>
                <a:gd name="T57" fmla="*/ 281 h 355"/>
                <a:gd name="T58" fmla="*/ 222 w 224"/>
                <a:gd name="T59" fmla="*/ 84 h 355"/>
                <a:gd name="T60" fmla="*/ 220 w 224"/>
                <a:gd name="T61"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4" h="355">
                  <a:moveTo>
                    <a:pt x="220" y="0"/>
                  </a:moveTo>
                  <a:cubicBezTo>
                    <a:pt x="163" y="0"/>
                    <a:pt x="163" y="0"/>
                    <a:pt x="163" y="0"/>
                  </a:cubicBezTo>
                  <a:cubicBezTo>
                    <a:pt x="163" y="14"/>
                    <a:pt x="163" y="14"/>
                    <a:pt x="163" y="14"/>
                  </a:cubicBezTo>
                  <a:cubicBezTo>
                    <a:pt x="163" y="16"/>
                    <a:pt x="164" y="17"/>
                    <a:pt x="170" y="24"/>
                  </a:cubicBezTo>
                  <a:cubicBezTo>
                    <a:pt x="175" y="30"/>
                    <a:pt x="181" y="40"/>
                    <a:pt x="181" y="52"/>
                  </a:cubicBezTo>
                  <a:cubicBezTo>
                    <a:pt x="181" y="63"/>
                    <a:pt x="179" y="74"/>
                    <a:pt x="171" y="83"/>
                  </a:cubicBezTo>
                  <a:cubicBezTo>
                    <a:pt x="164" y="92"/>
                    <a:pt x="151" y="98"/>
                    <a:pt x="136" y="98"/>
                  </a:cubicBezTo>
                  <a:cubicBezTo>
                    <a:pt x="120" y="99"/>
                    <a:pt x="106" y="92"/>
                    <a:pt x="99" y="83"/>
                  </a:cubicBezTo>
                  <a:cubicBezTo>
                    <a:pt x="92" y="74"/>
                    <a:pt x="90" y="63"/>
                    <a:pt x="90" y="52"/>
                  </a:cubicBezTo>
                  <a:cubicBezTo>
                    <a:pt x="90" y="40"/>
                    <a:pt x="95" y="31"/>
                    <a:pt x="100" y="25"/>
                  </a:cubicBezTo>
                  <a:cubicBezTo>
                    <a:pt x="105" y="18"/>
                    <a:pt x="106" y="17"/>
                    <a:pt x="106" y="16"/>
                  </a:cubicBezTo>
                  <a:cubicBezTo>
                    <a:pt x="106" y="0"/>
                    <a:pt x="106" y="0"/>
                    <a:pt x="106" y="0"/>
                  </a:cubicBezTo>
                  <a:cubicBezTo>
                    <a:pt x="48" y="0"/>
                    <a:pt x="48" y="0"/>
                    <a:pt x="48" y="0"/>
                  </a:cubicBezTo>
                  <a:cubicBezTo>
                    <a:pt x="48" y="33"/>
                    <a:pt x="48" y="64"/>
                    <a:pt x="49" y="90"/>
                  </a:cubicBezTo>
                  <a:cubicBezTo>
                    <a:pt x="51" y="126"/>
                    <a:pt x="42" y="146"/>
                    <a:pt x="28" y="160"/>
                  </a:cubicBezTo>
                  <a:cubicBezTo>
                    <a:pt x="21" y="167"/>
                    <a:pt x="13" y="173"/>
                    <a:pt x="0" y="178"/>
                  </a:cubicBezTo>
                  <a:cubicBezTo>
                    <a:pt x="0" y="222"/>
                    <a:pt x="0" y="222"/>
                    <a:pt x="0" y="222"/>
                  </a:cubicBezTo>
                  <a:cubicBezTo>
                    <a:pt x="12" y="222"/>
                    <a:pt x="12" y="222"/>
                    <a:pt x="12" y="222"/>
                  </a:cubicBezTo>
                  <a:cubicBezTo>
                    <a:pt x="14" y="222"/>
                    <a:pt x="16" y="221"/>
                    <a:pt x="23" y="215"/>
                  </a:cubicBezTo>
                  <a:cubicBezTo>
                    <a:pt x="29" y="210"/>
                    <a:pt x="39" y="204"/>
                    <a:pt x="51" y="204"/>
                  </a:cubicBezTo>
                  <a:cubicBezTo>
                    <a:pt x="61" y="204"/>
                    <a:pt x="73" y="206"/>
                    <a:pt x="82" y="214"/>
                  </a:cubicBezTo>
                  <a:cubicBezTo>
                    <a:pt x="91" y="221"/>
                    <a:pt x="97" y="234"/>
                    <a:pt x="97" y="249"/>
                  </a:cubicBezTo>
                  <a:cubicBezTo>
                    <a:pt x="98" y="265"/>
                    <a:pt x="91" y="279"/>
                    <a:pt x="82" y="286"/>
                  </a:cubicBezTo>
                  <a:cubicBezTo>
                    <a:pt x="73" y="293"/>
                    <a:pt x="61" y="295"/>
                    <a:pt x="51" y="295"/>
                  </a:cubicBezTo>
                  <a:cubicBezTo>
                    <a:pt x="39" y="295"/>
                    <a:pt x="30" y="290"/>
                    <a:pt x="24" y="285"/>
                  </a:cubicBezTo>
                  <a:cubicBezTo>
                    <a:pt x="17" y="280"/>
                    <a:pt x="16" y="279"/>
                    <a:pt x="14" y="279"/>
                  </a:cubicBezTo>
                  <a:cubicBezTo>
                    <a:pt x="0" y="279"/>
                    <a:pt x="0" y="279"/>
                    <a:pt x="0" y="279"/>
                  </a:cubicBezTo>
                  <a:cubicBezTo>
                    <a:pt x="0" y="355"/>
                    <a:pt x="0" y="355"/>
                    <a:pt x="0" y="355"/>
                  </a:cubicBezTo>
                  <a:cubicBezTo>
                    <a:pt x="60" y="346"/>
                    <a:pt x="112" y="321"/>
                    <a:pt x="151" y="281"/>
                  </a:cubicBezTo>
                  <a:cubicBezTo>
                    <a:pt x="202" y="229"/>
                    <a:pt x="224" y="156"/>
                    <a:pt x="222" y="84"/>
                  </a:cubicBezTo>
                  <a:cubicBezTo>
                    <a:pt x="221" y="60"/>
                    <a:pt x="220" y="31"/>
                    <a:pt x="220" y="0"/>
                  </a:cubicBezTo>
                  <a:close/>
                </a:path>
              </a:pathLst>
            </a:custGeom>
            <a:solidFill>
              <a:srgbClr val="192337"/>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7" name="Freeform 11">
              <a:extLst>
                <a:ext uri="{FF2B5EF4-FFF2-40B4-BE49-F238E27FC236}">
                  <a16:creationId xmlns:a16="http://schemas.microsoft.com/office/drawing/2014/main" id="{8998FBA1-DDF7-4716-A4AB-5E00DAA91E0B}"/>
                </a:ext>
              </a:extLst>
            </p:cNvPr>
            <p:cNvSpPr>
              <a:spLocks/>
            </p:cNvSpPr>
            <p:nvPr/>
          </p:nvSpPr>
          <p:spPr bwMode="auto">
            <a:xfrm>
              <a:off x="1819877" y="2210566"/>
              <a:ext cx="513080" cy="578274"/>
            </a:xfrm>
            <a:custGeom>
              <a:avLst/>
              <a:gdLst>
                <a:gd name="T0" fmla="*/ 173 w 256"/>
                <a:gd name="T1" fmla="*/ 17 h 288"/>
                <a:gd name="T2" fmla="*/ 173 w 256"/>
                <a:gd name="T3" fmla="*/ 0 h 288"/>
                <a:gd name="T4" fmla="*/ 114 w 256"/>
                <a:gd name="T5" fmla="*/ 0 h 288"/>
                <a:gd name="T6" fmla="*/ 114 w 256"/>
                <a:gd name="T7" fmla="*/ 8 h 288"/>
                <a:gd name="T8" fmla="*/ 121 w 256"/>
                <a:gd name="T9" fmla="*/ 18 h 288"/>
                <a:gd name="T10" fmla="*/ 132 w 256"/>
                <a:gd name="T11" fmla="*/ 46 h 288"/>
                <a:gd name="T12" fmla="*/ 122 w 256"/>
                <a:gd name="T13" fmla="*/ 77 h 288"/>
                <a:gd name="T14" fmla="*/ 87 w 256"/>
                <a:gd name="T15" fmla="*/ 92 h 288"/>
                <a:gd name="T16" fmla="*/ 51 w 256"/>
                <a:gd name="T17" fmla="*/ 77 h 288"/>
                <a:gd name="T18" fmla="*/ 41 w 256"/>
                <a:gd name="T19" fmla="*/ 46 h 288"/>
                <a:gd name="T20" fmla="*/ 51 w 256"/>
                <a:gd name="T21" fmla="*/ 19 h 288"/>
                <a:gd name="T22" fmla="*/ 57 w 256"/>
                <a:gd name="T23" fmla="*/ 10 h 288"/>
                <a:gd name="T24" fmla="*/ 57 w 256"/>
                <a:gd name="T25" fmla="*/ 0 h 288"/>
                <a:gd name="T26" fmla="*/ 0 w 256"/>
                <a:gd name="T27" fmla="*/ 0 h 288"/>
                <a:gd name="T28" fmla="*/ 0 w 256"/>
                <a:gd name="T29" fmla="*/ 17 h 288"/>
                <a:gd name="T30" fmla="*/ 78 w 256"/>
                <a:gd name="T31" fmla="*/ 211 h 288"/>
                <a:gd name="T32" fmla="*/ 256 w 256"/>
                <a:gd name="T33" fmla="*/ 288 h 288"/>
                <a:gd name="T34" fmla="*/ 256 w 256"/>
                <a:gd name="T35" fmla="*/ 207 h 288"/>
                <a:gd name="T36" fmla="*/ 243 w 256"/>
                <a:gd name="T37" fmla="*/ 207 h 288"/>
                <a:gd name="T38" fmla="*/ 233 w 256"/>
                <a:gd name="T39" fmla="*/ 214 h 288"/>
                <a:gd name="T40" fmla="*/ 205 w 256"/>
                <a:gd name="T41" fmla="*/ 225 h 288"/>
                <a:gd name="T42" fmla="*/ 173 w 256"/>
                <a:gd name="T43" fmla="*/ 215 h 288"/>
                <a:gd name="T44" fmla="*/ 158 w 256"/>
                <a:gd name="T45" fmla="*/ 180 h 288"/>
                <a:gd name="T46" fmla="*/ 173 w 256"/>
                <a:gd name="T47" fmla="*/ 144 h 288"/>
                <a:gd name="T48" fmla="*/ 205 w 256"/>
                <a:gd name="T49" fmla="*/ 134 h 288"/>
                <a:gd name="T50" fmla="*/ 232 w 256"/>
                <a:gd name="T51" fmla="*/ 144 h 288"/>
                <a:gd name="T52" fmla="*/ 241 w 256"/>
                <a:gd name="T53" fmla="*/ 150 h 288"/>
                <a:gd name="T54" fmla="*/ 256 w 256"/>
                <a:gd name="T55" fmla="*/ 150 h 288"/>
                <a:gd name="T56" fmla="*/ 256 w 256"/>
                <a:gd name="T57" fmla="*/ 114 h 288"/>
                <a:gd name="T58" fmla="*/ 199 w 256"/>
                <a:gd name="T59" fmla="*/ 87 h 288"/>
                <a:gd name="T60" fmla="*/ 173 w 256"/>
                <a:gd name="T61" fmla="*/ 1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6" h="288">
                  <a:moveTo>
                    <a:pt x="173" y="17"/>
                  </a:moveTo>
                  <a:cubicBezTo>
                    <a:pt x="173" y="0"/>
                    <a:pt x="173" y="0"/>
                    <a:pt x="173" y="0"/>
                  </a:cubicBezTo>
                  <a:cubicBezTo>
                    <a:pt x="114" y="0"/>
                    <a:pt x="114" y="0"/>
                    <a:pt x="114" y="0"/>
                  </a:cubicBezTo>
                  <a:cubicBezTo>
                    <a:pt x="114" y="8"/>
                    <a:pt x="114" y="8"/>
                    <a:pt x="114" y="8"/>
                  </a:cubicBezTo>
                  <a:cubicBezTo>
                    <a:pt x="114" y="10"/>
                    <a:pt x="116" y="11"/>
                    <a:pt x="121" y="18"/>
                  </a:cubicBezTo>
                  <a:cubicBezTo>
                    <a:pt x="126" y="24"/>
                    <a:pt x="132" y="34"/>
                    <a:pt x="132" y="46"/>
                  </a:cubicBezTo>
                  <a:cubicBezTo>
                    <a:pt x="132" y="57"/>
                    <a:pt x="130" y="68"/>
                    <a:pt x="122" y="77"/>
                  </a:cubicBezTo>
                  <a:cubicBezTo>
                    <a:pt x="115" y="86"/>
                    <a:pt x="102" y="92"/>
                    <a:pt x="87" y="92"/>
                  </a:cubicBezTo>
                  <a:cubicBezTo>
                    <a:pt x="71" y="93"/>
                    <a:pt x="58" y="86"/>
                    <a:pt x="51" y="77"/>
                  </a:cubicBezTo>
                  <a:cubicBezTo>
                    <a:pt x="43" y="68"/>
                    <a:pt x="41" y="57"/>
                    <a:pt x="41" y="46"/>
                  </a:cubicBezTo>
                  <a:cubicBezTo>
                    <a:pt x="41" y="34"/>
                    <a:pt x="47" y="25"/>
                    <a:pt x="51" y="19"/>
                  </a:cubicBezTo>
                  <a:cubicBezTo>
                    <a:pt x="56" y="12"/>
                    <a:pt x="57" y="11"/>
                    <a:pt x="57" y="10"/>
                  </a:cubicBezTo>
                  <a:cubicBezTo>
                    <a:pt x="57" y="0"/>
                    <a:pt x="57" y="0"/>
                    <a:pt x="57" y="0"/>
                  </a:cubicBezTo>
                  <a:cubicBezTo>
                    <a:pt x="0" y="0"/>
                    <a:pt x="0" y="0"/>
                    <a:pt x="0" y="0"/>
                  </a:cubicBezTo>
                  <a:cubicBezTo>
                    <a:pt x="0" y="17"/>
                    <a:pt x="0" y="17"/>
                    <a:pt x="0" y="17"/>
                  </a:cubicBezTo>
                  <a:cubicBezTo>
                    <a:pt x="0" y="88"/>
                    <a:pt x="25" y="160"/>
                    <a:pt x="78" y="211"/>
                  </a:cubicBezTo>
                  <a:cubicBezTo>
                    <a:pt x="123" y="255"/>
                    <a:pt x="185" y="281"/>
                    <a:pt x="256" y="288"/>
                  </a:cubicBezTo>
                  <a:cubicBezTo>
                    <a:pt x="256" y="207"/>
                    <a:pt x="256" y="207"/>
                    <a:pt x="256" y="207"/>
                  </a:cubicBezTo>
                  <a:cubicBezTo>
                    <a:pt x="243" y="207"/>
                    <a:pt x="243" y="207"/>
                    <a:pt x="243" y="207"/>
                  </a:cubicBezTo>
                  <a:cubicBezTo>
                    <a:pt x="241" y="207"/>
                    <a:pt x="240" y="209"/>
                    <a:pt x="233" y="214"/>
                  </a:cubicBezTo>
                  <a:cubicBezTo>
                    <a:pt x="227" y="219"/>
                    <a:pt x="217" y="225"/>
                    <a:pt x="205" y="225"/>
                  </a:cubicBezTo>
                  <a:cubicBezTo>
                    <a:pt x="194" y="225"/>
                    <a:pt x="183" y="223"/>
                    <a:pt x="173" y="215"/>
                  </a:cubicBezTo>
                  <a:cubicBezTo>
                    <a:pt x="165" y="208"/>
                    <a:pt x="159" y="195"/>
                    <a:pt x="158" y="180"/>
                  </a:cubicBezTo>
                  <a:cubicBezTo>
                    <a:pt x="158" y="165"/>
                    <a:pt x="165" y="151"/>
                    <a:pt x="173" y="144"/>
                  </a:cubicBezTo>
                  <a:cubicBezTo>
                    <a:pt x="183" y="136"/>
                    <a:pt x="194" y="134"/>
                    <a:pt x="205" y="134"/>
                  </a:cubicBezTo>
                  <a:cubicBezTo>
                    <a:pt x="217" y="134"/>
                    <a:pt x="226" y="139"/>
                    <a:pt x="232" y="144"/>
                  </a:cubicBezTo>
                  <a:cubicBezTo>
                    <a:pt x="239" y="149"/>
                    <a:pt x="240" y="150"/>
                    <a:pt x="241" y="150"/>
                  </a:cubicBezTo>
                  <a:cubicBezTo>
                    <a:pt x="256" y="150"/>
                    <a:pt x="256" y="150"/>
                    <a:pt x="256" y="150"/>
                  </a:cubicBezTo>
                  <a:cubicBezTo>
                    <a:pt x="256" y="114"/>
                    <a:pt x="256" y="114"/>
                    <a:pt x="256" y="114"/>
                  </a:cubicBezTo>
                  <a:cubicBezTo>
                    <a:pt x="228" y="109"/>
                    <a:pt x="210" y="99"/>
                    <a:pt x="199" y="87"/>
                  </a:cubicBezTo>
                  <a:cubicBezTo>
                    <a:pt x="182" y="71"/>
                    <a:pt x="173" y="50"/>
                    <a:pt x="173" y="17"/>
                  </a:cubicBezTo>
                  <a:close/>
                </a:path>
              </a:pathLst>
            </a:custGeom>
            <a:solidFill>
              <a:schemeClr val="accent1">
                <a:lumMod val="20000"/>
                <a:lumOff val="80000"/>
              </a:scheme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8" name="Freeform 12">
              <a:extLst>
                <a:ext uri="{FF2B5EF4-FFF2-40B4-BE49-F238E27FC236}">
                  <a16:creationId xmlns:a16="http://schemas.microsoft.com/office/drawing/2014/main" id="{9ECEB582-9DD7-426B-99FD-64C9862F4895}"/>
                </a:ext>
              </a:extLst>
            </p:cNvPr>
            <p:cNvSpPr>
              <a:spLocks/>
            </p:cNvSpPr>
            <p:nvPr/>
          </p:nvSpPr>
          <p:spPr bwMode="auto">
            <a:xfrm>
              <a:off x="643857" y="1115198"/>
              <a:ext cx="546947" cy="485140"/>
            </a:xfrm>
            <a:custGeom>
              <a:avLst/>
              <a:gdLst>
                <a:gd name="T0" fmla="*/ 265 w 273"/>
                <a:gd name="T1" fmla="*/ 99 h 242"/>
                <a:gd name="T2" fmla="*/ 245 w 273"/>
                <a:gd name="T3" fmla="*/ 93 h 242"/>
                <a:gd name="T4" fmla="*/ 228 w 273"/>
                <a:gd name="T5" fmla="*/ 100 h 242"/>
                <a:gd name="T6" fmla="*/ 208 w 273"/>
                <a:gd name="T7" fmla="*/ 112 h 242"/>
                <a:gd name="T8" fmla="*/ 207 w 273"/>
                <a:gd name="T9" fmla="*/ 112 h 242"/>
                <a:gd name="T10" fmla="*/ 173 w 273"/>
                <a:gd name="T11" fmla="*/ 112 h 242"/>
                <a:gd name="T12" fmla="*/ 173 w 273"/>
                <a:gd name="T13" fmla="*/ 17 h 242"/>
                <a:gd name="T14" fmla="*/ 156 w 273"/>
                <a:gd name="T15" fmla="*/ 0 h 242"/>
                <a:gd name="T16" fmla="*/ 18 w 273"/>
                <a:gd name="T17" fmla="*/ 0 h 242"/>
                <a:gd name="T18" fmla="*/ 16 w 273"/>
                <a:gd name="T19" fmla="*/ 0 h 242"/>
                <a:gd name="T20" fmla="*/ 0 w 273"/>
                <a:gd name="T21" fmla="*/ 17 h 242"/>
                <a:gd name="T22" fmla="*/ 0 w 273"/>
                <a:gd name="T23" fmla="*/ 225 h 242"/>
                <a:gd name="T24" fmla="*/ 18 w 273"/>
                <a:gd name="T25" fmla="*/ 242 h 242"/>
                <a:gd name="T26" fmla="*/ 156 w 273"/>
                <a:gd name="T27" fmla="*/ 242 h 242"/>
                <a:gd name="T28" fmla="*/ 173 w 273"/>
                <a:gd name="T29" fmla="*/ 225 h 242"/>
                <a:gd name="T30" fmla="*/ 173 w 273"/>
                <a:gd name="T31" fmla="*/ 132 h 242"/>
                <a:gd name="T32" fmla="*/ 209 w 273"/>
                <a:gd name="T33" fmla="*/ 132 h 242"/>
                <a:gd name="T34" fmla="*/ 228 w 273"/>
                <a:gd name="T35" fmla="*/ 142 h 242"/>
                <a:gd name="T36" fmla="*/ 245 w 273"/>
                <a:gd name="T37" fmla="*/ 149 h 242"/>
                <a:gd name="T38" fmla="*/ 265 w 273"/>
                <a:gd name="T39" fmla="*/ 143 h 242"/>
                <a:gd name="T40" fmla="*/ 273 w 273"/>
                <a:gd name="T41" fmla="*/ 121 h 242"/>
                <a:gd name="T42" fmla="*/ 265 w 273"/>
                <a:gd name="T43" fmla="*/ 9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3" h="242">
                  <a:moveTo>
                    <a:pt x="265" y="99"/>
                  </a:moveTo>
                  <a:cubicBezTo>
                    <a:pt x="260" y="95"/>
                    <a:pt x="253" y="93"/>
                    <a:pt x="245" y="93"/>
                  </a:cubicBezTo>
                  <a:cubicBezTo>
                    <a:pt x="238" y="93"/>
                    <a:pt x="234" y="96"/>
                    <a:pt x="228" y="100"/>
                  </a:cubicBezTo>
                  <a:cubicBezTo>
                    <a:pt x="223" y="105"/>
                    <a:pt x="217" y="111"/>
                    <a:pt x="208" y="112"/>
                  </a:cubicBezTo>
                  <a:cubicBezTo>
                    <a:pt x="208" y="112"/>
                    <a:pt x="208" y="112"/>
                    <a:pt x="207" y="112"/>
                  </a:cubicBezTo>
                  <a:cubicBezTo>
                    <a:pt x="173" y="112"/>
                    <a:pt x="173" y="112"/>
                    <a:pt x="173" y="112"/>
                  </a:cubicBezTo>
                  <a:cubicBezTo>
                    <a:pt x="173" y="17"/>
                    <a:pt x="173" y="17"/>
                    <a:pt x="173" y="17"/>
                  </a:cubicBezTo>
                  <a:cubicBezTo>
                    <a:pt x="173" y="8"/>
                    <a:pt x="165" y="0"/>
                    <a:pt x="156" y="0"/>
                  </a:cubicBezTo>
                  <a:cubicBezTo>
                    <a:pt x="18" y="0"/>
                    <a:pt x="18" y="0"/>
                    <a:pt x="18" y="0"/>
                  </a:cubicBezTo>
                  <a:cubicBezTo>
                    <a:pt x="17" y="0"/>
                    <a:pt x="16" y="0"/>
                    <a:pt x="16" y="0"/>
                  </a:cubicBezTo>
                  <a:cubicBezTo>
                    <a:pt x="7" y="1"/>
                    <a:pt x="0" y="8"/>
                    <a:pt x="0" y="17"/>
                  </a:cubicBezTo>
                  <a:cubicBezTo>
                    <a:pt x="0" y="225"/>
                    <a:pt x="0" y="225"/>
                    <a:pt x="0" y="225"/>
                  </a:cubicBezTo>
                  <a:cubicBezTo>
                    <a:pt x="0" y="234"/>
                    <a:pt x="8" y="242"/>
                    <a:pt x="18" y="242"/>
                  </a:cubicBezTo>
                  <a:cubicBezTo>
                    <a:pt x="156" y="242"/>
                    <a:pt x="156" y="242"/>
                    <a:pt x="156" y="242"/>
                  </a:cubicBezTo>
                  <a:cubicBezTo>
                    <a:pt x="165" y="242"/>
                    <a:pt x="173" y="234"/>
                    <a:pt x="173" y="225"/>
                  </a:cubicBezTo>
                  <a:cubicBezTo>
                    <a:pt x="173" y="132"/>
                    <a:pt x="173" y="132"/>
                    <a:pt x="173" y="132"/>
                  </a:cubicBezTo>
                  <a:cubicBezTo>
                    <a:pt x="209" y="132"/>
                    <a:pt x="209" y="132"/>
                    <a:pt x="209" y="132"/>
                  </a:cubicBezTo>
                  <a:cubicBezTo>
                    <a:pt x="217" y="132"/>
                    <a:pt x="223" y="138"/>
                    <a:pt x="228" y="142"/>
                  </a:cubicBezTo>
                  <a:cubicBezTo>
                    <a:pt x="234" y="146"/>
                    <a:pt x="238" y="149"/>
                    <a:pt x="245" y="149"/>
                  </a:cubicBezTo>
                  <a:cubicBezTo>
                    <a:pt x="253" y="149"/>
                    <a:pt x="260" y="147"/>
                    <a:pt x="265" y="143"/>
                  </a:cubicBezTo>
                  <a:cubicBezTo>
                    <a:pt x="270" y="139"/>
                    <a:pt x="273" y="133"/>
                    <a:pt x="273" y="121"/>
                  </a:cubicBezTo>
                  <a:cubicBezTo>
                    <a:pt x="273" y="109"/>
                    <a:pt x="270" y="103"/>
                    <a:pt x="265" y="99"/>
                  </a:cubicBezTo>
                  <a:close/>
                </a:path>
              </a:pathLst>
            </a:custGeom>
            <a:solidFill>
              <a:srgbClr val="323E48"/>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9" name="Freeform 13">
              <a:extLst>
                <a:ext uri="{FF2B5EF4-FFF2-40B4-BE49-F238E27FC236}">
                  <a16:creationId xmlns:a16="http://schemas.microsoft.com/office/drawing/2014/main" id="{11701DB8-5C03-45C1-A5A9-76364FF90A75}"/>
                </a:ext>
              </a:extLst>
            </p:cNvPr>
            <p:cNvSpPr>
              <a:spLocks/>
            </p:cNvSpPr>
            <p:nvPr/>
          </p:nvSpPr>
          <p:spPr bwMode="auto">
            <a:xfrm>
              <a:off x="4149470" y="1530065"/>
              <a:ext cx="542714" cy="485987"/>
            </a:xfrm>
            <a:custGeom>
              <a:avLst/>
              <a:gdLst>
                <a:gd name="T0" fmla="*/ 254 w 271"/>
                <a:gd name="T1" fmla="*/ 0 h 242"/>
                <a:gd name="T2" fmla="*/ 254 w 271"/>
                <a:gd name="T3" fmla="*/ 0 h 242"/>
                <a:gd name="T4" fmla="*/ 116 w 271"/>
                <a:gd name="T5" fmla="*/ 0 h 242"/>
                <a:gd name="T6" fmla="*/ 114 w 271"/>
                <a:gd name="T7" fmla="*/ 0 h 242"/>
                <a:gd name="T8" fmla="*/ 99 w 271"/>
                <a:gd name="T9" fmla="*/ 18 h 242"/>
                <a:gd name="T10" fmla="*/ 99 w 271"/>
                <a:gd name="T11" fmla="*/ 110 h 242"/>
                <a:gd name="T12" fmla="*/ 65 w 271"/>
                <a:gd name="T13" fmla="*/ 110 h 242"/>
                <a:gd name="T14" fmla="*/ 46 w 271"/>
                <a:gd name="T15" fmla="*/ 100 h 242"/>
                <a:gd name="T16" fmla="*/ 29 w 271"/>
                <a:gd name="T17" fmla="*/ 93 h 242"/>
                <a:gd name="T18" fmla="*/ 9 w 271"/>
                <a:gd name="T19" fmla="*/ 99 h 242"/>
                <a:gd name="T20" fmla="*/ 1 w 271"/>
                <a:gd name="T21" fmla="*/ 121 h 242"/>
                <a:gd name="T22" fmla="*/ 9 w 271"/>
                <a:gd name="T23" fmla="*/ 143 h 242"/>
                <a:gd name="T24" fmla="*/ 29 w 271"/>
                <a:gd name="T25" fmla="*/ 149 h 242"/>
                <a:gd name="T26" fmla="*/ 46 w 271"/>
                <a:gd name="T27" fmla="*/ 142 h 242"/>
                <a:gd name="T28" fmla="*/ 66 w 271"/>
                <a:gd name="T29" fmla="*/ 130 h 242"/>
                <a:gd name="T30" fmla="*/ 67 w 271"/>
                <a:gd name="T31" fmla="*/ 130 h 242"/>
                <a:gd name="T32" fmla="*/ 99 w 271"/>
                <a:gd name="T33" fmla="*/ 130 h 242"/>
                <a:gd name="T34" fmla="*/ 99 w 271"/>
                <a:gd name="T35" fmla="*/ 225 h 242"/>
                <a:gd name="T36" fmla="*/ 116 w 271"/>
                <a:gd name="T37" fmla="*/ 242 h 242"/>
                <a:gd name="T38" fmla="*/ 254 w 271"/>
                <a:gd name="T39" fmla="*/ 242 h 242"/>
                <a:gd name="T40" fmla="*/ 271 w 271"/>
                <a:gd name="T41" fmla="*/ 225 h 242"/>
                <a:gd name="T42" fmla="*/ 271 w 271"/>
                <a:gd name="T43" fmla="*/ 18 h 242"/>
                <a:gd name="T44" fmla="*/ 254 w 271"/>
                <a:gd name="T45"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1" h="242">
                  <a:moveTo>
                    <a:pt x="254" y="0"/>
                  </a:moveTo>
                  <a:cubicBezTo>
                    <a:pt x="254" y="0"/>
                    <a:pt x="254" y="0"/>
                    <a:pt x="254" y="0"/>
                  </a:cubicBezTo>
                  <a:cubicBezTo>
                    <a:pt x="116" y="0"/>
                    <a:pt x="116" y="0"/>
                    <a:pt x="116" y="0"/>
                  </a:cubicBezTo>
                  <a:cubicBezTo>
                    <a:pt x="115" y="0"/>
                    <a:pt x="115" y="0"/>
                    <a:pt x="114" y="0"/>
                  </a:cubicBezTo>
                  <a:cubicBezTo>
                    <a:pt x="105" y="1"/>
                    <a:pt x="98" y="9"/>
                    <a:pt x="99" y="18"/>
                  </a:cubicBezTo>
                  <a:cubicBezTo>
                    <a:pt x="99" y="110"/>
                    <a:pt x="99" y="110"/>
                    <a:pt x="99" y="110"/>
                  </a:cubicBezTo>
                  <a:cubicBezTo>
                    <a:pt x="65" y="110"/>
                    <a:pt x="65" y="110"/>
                    <a:pt x="65" y="110"/>
                  </a:cubicBezTo>
                  <a:cubicBezTo>
                    <a:pt x="57" y="110"/>
                    <a:pt x="51" y="104"/>
                    <a:pt x="46" y="100"/>
                  </a:cubicBezTo>
                  <a:cubicBezTo>
                    <a:pt x="40" y="96"/>
                    <a:pt x="36" y="93"/>
                    <a:pt x="29" y="93"/>
                  </a:cubicBezTo>
                  <a:cubicBezTo>
                    <a:pt x="21" y="93"/>
                    <a:pt x="14" y="95"/>
                    <a:pt x="9" y="99"/>
                  </a:cubicBezTo>
                  <a:cubicBezTo>
                    <a:pt x="4" y="103"/>
                    <a:pt x="0" y="109"/>
                    <a:pt x="1" y="121"/>
                  </a:cubicBezTo>
                  <a:cubicBezTo>
                    <a:pt x="1" y="133"/>
                    <a:pt x="4" y="139"/>
                    <a:pt x="9" y="143"/>
                  </a:cubicBezTo>
                  <a:cubicBezTo>
                    <a:pt x="14" y="147"/>
                    <a:pt x="21" y="149"/>
                    <a:pt x="29" y="149"/>
                  </a:cubicBezTo>
                  <a:cubicBezTo>
                    <a:pt x="36" y="149"/>
                    <a:pt x="40" y="146"/>
                    <a:pt x="46" y="142"/>
                  </a:cubicBezTo>
                  <a:cubicBezTo>
                    <a:pt x="51" y="137"/>
                    <a:pt x="57" y="131"/>
                    <a:pt x="66" y="130"/>
                  </a:cubicBezTo>
                  <a:cubicBezTo>
                    <a:pt x="66" y="130"/>
                    <a:pt x="66" y="130"/>
                    <a:pt x="67" y="130"/>
                  </a:cubicBezTo>
                  <a:cubicBezTo>
                    <a:pt x="99" y="130"/>
                    <a:pt x="99" y="130"/>
                    <a:pt x="99" y="130"/>
                  </a:cubicBezTo>
                  <a:cubicBezTo>
                    <a:pt x="99" y="225"/>
                    <a:pt x="99" y="225"/>
                    <a:pt x="99" y="225"/>
                  </a:cubicBezTo>
                  <a:cubicBezTo>
                    <a:pt x="99" y="234"/>
                    <a:pt x="106" y="242"/>
                    <a:pt x="116" y="242"/>
                  </a:cubicBezTo>
                  <a:cubicBezTo>
                    <a:pt x="254" y="242"/>
                    <a:pt x="254" y="242"/>
                    <a:pt x="254" y="242"/>
                  </a:cubicBezTo>
                  <a:cubicBezTo>
                    <a:pt x="263" y="242"/>
                    <a:pt x="271" y="234"/>
                    <a:pt x="271" y="225"/>
                  </a:cubicBezTo>
                  <a:cubicBezTo>
                    <a:pt x="271" y="18"/>
                    <a:pt x="271" y="18"/>
                    <a:pt x="271" y="18"/>
                  </a:cubicBezTo>
                  <a:cubicBezTo>
                    <a:pt x="271" y="8"/>
                    <a:pt x="264" y="0"/>
                    <a:pt x="254" y="0"/>
                  </a:cubicBezTo>
                  <a:close/>
                </a:path>
              </a:pathLst>
            </a:custGeom>
            <a:solidFill>
              <a:schemeClr val="accent2">
                <a:lumMod val="20000"/>
                <a:lumOff val="80000"/>
              </a:scheme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0" name="Freeform 14">
              <a:extLst>
                <a:ext uri="{FF2B5EF4-FFF2-40B4-BE49-F238E27FC236}">
                  <a16:creationId xmlns:a16="http://schemas.microsoft.com/office/drawing/2014/main" id="{B31FA6E7-A6DF-423F-8B99-820B2E485825}"/>
                </a:ext>
              </a:extLst>
            </p:cNvPr>
            <p:cNvSpPr>
              <a:spLocks/>
            </p:cNvSpPr>
            <p:nvPr/>
          </p:nvSpPr>
          <p:spPr bwMode="auto">
            <a:xfrm>
              <a:off x="1752144" y="1534297"/>
              <a:ext cx="482600" cy="837509"/>
            </a:xfrm>
            <a:custGeom>
              <a:avLst/>
              <a:gdLst>
                <a:gd name="T0" fmla="*/ 224 w 241"/>
                <a:gd name="T1" fmla="*/ 102 h 372"/>
                <a:gd name="T2" fmla="*/ 132 w 241"/>
                <a:gd name="T3" fmla="*/ 102 h 372"/>
                <a:gd name="T4" fmla="*/ 132 w 241"/>
                <a:gd name="T5" fmla="*/ 64 h 372"/>
                <a:gd name="T6" fmla="*/ 142 w 241"/>
                <a:gd name="T7" fmla="*/ 45 h 372"/>
                <a:gd name="T8" fmla="*/ 148 w 241"/>
                <a:gd name="T9" fmla="*/ 28 h 372"/>
                <a:gd name="T10" fmla="*/ 142 w 241"/>
                <a:gd name="T11" fmla="*/ 8 h 372"/>
                <a:gd name="T12" fmla="*/ 121 w 241"/>
                <a:gd name="T13" fmla="*/ 0 h 372"/>
                <a:gd name="T14" fmla="*/ 99 w 241"/>
                <a:gd name="T15" fmla="*/ 8 h 372"/>
                <a:gd name="T16" fmla="*/ 93 w 241"/>
                <a:gd name="T17" fmla="*/ 28 h 372"/>
                <a:gd name="T18" fmla="*/ 100 w 241"/>
                <a:gd name="T19" fmla="*/ 45 h 372"/>
                <a:gd name="T20" fmla="*/ 111 w 241"/>
                <a:gd name="T21" fmla="*/ 65 h 372"/>
                <a:gd name="T22" fmla="*/ 111 w 241"/>
                <a:gd name="T23" fmla="*/ 65 h 372"/>
                <a:gd name="T24" fmla="*/ 111 w 241"/>
                <a:gd name="T25" fmla="*/ 102 h 372"/>
                <a:gd name="T26" fmla="*/ 17 w 241"/>
                <a:gd name="T27" fmla="*/ 102 h 372"/>
                <a:gd name="T28" fmla="*/ 15 w 241"/>
                <a:gd name="T29" fmla="*/ 102 h 372"/>
                <a:gd name="T30" fmla="*/ 0 w 241"/>
                <a:gd name="T31" fmla="*/ 119 h 372"/>
                <a:gd name="T32" fmla="*/ 0 w 241"/>
                <a:gd name="T33" fmla="*/ 257 h 372"/>
                <a:gd name="T34" fmla="*/ 17 w 241"/>
                <a:gd name="T35" fmla="*/ 274 h 372"/>
                <a:gd name="T36" fmla="*/ 17 w 241"/>
                <a:gd name="T37" fmla="*/ 274 h 372"/>
                <a:gd name="T38" fmla="*/ 109 w 241"/>
                <a:gd name="T39" fmla="*/ 274 h 372"/>
                <a:gd name="T40" fmla="*/ 109 w 241"/>
                <a:gd name="T41" fmla="*/ 307 h 372"/>
                <a:gd name="T42" fmla="*/ 100 w 241"/>
                <a:gd name="T43" fmla="*/ 326 h 372"/>
                <a:gd name="T44" fmla="*/ 93 w 241"/>
                <a:gd name="T45" fmla="*/ 343 h 372"/>
                <a:gd name="T46" fmla="*/ 99 w 241"/>
                <a:gd name="T47" fmla="*/ 363 h 372"/>
                <a:gd name="T48" fmla="*/ 120 w 241"/>
                <a:gd name="T49" fmla="*/ 371 h 372"/>
                <a:gd name="T50" fmla="*/ 142 w 241"/>
                <a:gd name="T51" fmla="*/ 363 h 372"/>
                <a:gd name="T52" fmla="*/ 148 w 241"/>
                <a:gd name="T53" fmla="*/ 343 h 372"/>
                <a:gd name="T54" fmla="*/ 141 w 241"/>
                <a:gd name="T55" fmla="*/ 326 h 372"/>
                <a:gd name="T56" fmla="*/ 130 w 241"/>
                <a:gd name="T57" fmla="*/ 306 h 372"/>
                <a:gd name="T58" fmla="*/ 130 w 241"/>
                <a:gd name="T59" fmla="*/ 306 h 372"/>
                <a:gd name="T60" fmla="*/ 130 w 241"/>
                <a:gd name="T61" fmla="*/ 274 h 372"/>
                <a:gd name="T62" fmla="*/ 224 w 241"/>
                <a:gd name="T63" fmla="*/ 274 h 372"/>
                <a:gd name="T64" fmla="*/ 241 w 241"/>
                <a:gd name="T65" fmla="*/ 257 h 372"/>
                <a:gd name="T66" fmla="*/ 241 w 241"/>
                <a:gd name="T67" fmla="*/ 119 h 372"/>
                <a:gd name="T68" fmla="*/ 224 w 241"/>
                <a:gd name="T69" fmla="*/ 10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372">
                  <a:moveTo>
                    <a:pt x="224" y="102"/>
                  </a:moveTo>
                  <a:cubicBezTo>
                    <a:pt x="132" y="102"/>
                    <a:pt x="132" y="102"/>
                    <a:pt x="132" y="102"/>
                  </a:cubicBezTo>
                  <a:cubicBezTo>
                    <a:pt x="132" y="64"/>
                    <a:pt x="132" y="64"/>
                    <a:pt x="132" y="64"/>
                  </a:cubicBezTo>
                  <a:cubicBezTo>
                    <a:pt x="132" y="55"/>
                    <a:pt x="138" y="50"/>
                    <a:pt x="142" y="45"/>
                  </a:cubicBezTo>
                  <a:cubicBezTo>
                    <a:pt x="145" y="39"/>
                    <a:pt x="148" y="35"/>
                    <a:pt x="148" y="28"/>
                  </a:cubicBezTo>
                  <a:cubicBezTo>
                    <a:pt x="148" y="20"/>
                    <a:pt x="146" y="13"/>
                    <a:pt x="142" y="8"/>
                  </a:cubicBezTo>
                  <a:cubicBezTo>
                    <a:pt x="138" y="3"/>
                    <a:pt x="132" y="0"/>
                    <a:pt x="121" y="0"/>
                  </a:cubicBezTo>
                  <a:cubicBezTo>
                    <a:pt x="109" y="0"/>
                    <a:pt x="103" y="3"/>
                    <a:pt x="99" y="8"/>
                  </a:cubicBezTo>
                  <a:cubicBezTo>
                    <a:pt x="95" y="13"/>
                    <a:pt x="93" y="20"/>
                    <a:pt x="93" y="28"/>
                  </a:cubicBezTo>
                  <a:cubicBezTo>
                    <a:pt x="93" y="35"/>
                    <a:pt x="96" y="39"/>
                    <a:pt x="100" y="45"/>
                  </a:cubicBezTo>
                  <a:cubicBezTo>
                    <a:pt x="104" y="50"/>
                    <a:pt x="111" y="56"/>
                    <a:pt x="111" y="65"/>
                  </a:cubicBezTo>
                  <a:cubicBezTo>
                    <a:pt x="111" y="65"/>
                    <a:pt x="111" y="65"/>
                    <a:pt x="111" y="65"/>
                  </a:cubicBezTo>
                  <a:cubicBezTo>
                    <a:pt x="111" y="102"/>
                    <a:pt x="111" y="102"/>
                    <a:pt x="111" y="102"/>
                  </a:cubicBezTo>
                  <a:cubicBezTo>
                    <a:pt x="17" y="102"/>
                    <a:pt x="17" y="102"/>
                    <a:pt x="17" y="102"/>
                  </a:cubicBezTo>
                  <a:cubicBezTo>
                    <a:pt x="16" y="102"/>
                    <a:pt x="16" y="102"/>
                    <a:pt x="15" y="102"/>
                  </a:cubicBezTo>
                  <a:cubicBezTo>
                    <a:pt x="6" y="103"/>
                    <a:pt x="0" y="110"/>
                    <a:pt x="0" y="119"/>
                  </a:cubicBezTo>
                  <a:cubicBezTo>
                    <a:pt x="0" y="257"/>
                    <a:pt x="0" y="257"/>
                    <a:pt x="0" y="257"/>
                  </a:cubicBezTo>
                  <a:cubicBezTo>
                    <a:pt x="0" y="267"/>
                    <a:pt x="7" y="275"/>
                    <a:pt x="17" y="274"/>
                  </a:cubicBezTo>
                  <a:cubicBezTo>
                    <a:pt x="17" y="274"/>
                    <a:pt x="17" y="274"/>
                    <a:pt x="17" y="274"/>
                  </a:cubicBezTo>
                  <a:cubicBezTo>
                    <a:pt x="109" y="274"/>
                    <a:pt x="109" y="274"/>
                    <a:pt x="109" y="274"/>
                  </a:cubicBezTo>
                  <a:cubicBezTo>
                    <a:pt x="109" y="307"/>
                    <a:pt x="109" y="307"/>
                    <a:pt x="109" y="307"/>
                  </a:cubicBezTo>
                  <a:cubicBezTo>
                    <a:pt x="109" y="316"/>
                    <a:pt x="103" y="321"/>
                    <a:pt x="100" y="326"/>
                  </a:cubicBezTo>
                  <a:cubicBezTo>
                    <a:pt x="96" y="332"/>
                    <a:pt x="93" y="337"/>
                    <a:pt x="93" y="343"/>
                  </a:cubicBezTo>
                  <a:cubicBezTo>
                    <a:pt x="93" y="351"/>
                    <a:pt x="95" y="358"/>
                    <a:pt x="99" y="363"/>
                  </a:cubicBezTo>
                  <a:cubicBezTo>
                    <a:pt x="103" y="368"/>
                    <a:pt x="109" y="372"/>
                    <a:pt x="120" y="371"/>
                  </a:cubicBezTo>
                  <a:cubicBezTo>
                    <a:pt x="132" y="371"/>
                    <a:pt x="138" y="368"/>
                    <a:pt x="142" y="363"/>
                  </a:cubicBezTo>
                  <a:cubicBezTo>
                    <a:pt x="146" y="358"/>
                    <a:pt x="148" y="351"/>
                    <a:pt x="148" y="343"/>
                  </a:cubicBezTo>
                  <a:cubicBezTo>
                    <a:pt x="148" y="336"/>
                    <a:pt x="145" y="332"/>
                    <a:pt x="141" y="326"/>
                  </a:cubicBezTo>
                  <a:cubicBezTo>
                    <a:pt x="137" y="321"/>
                    <a:pt x="131" y="315"/>
                    <a:pt x="130" y="306"/>
                  </a:cubicBezTo>
                  <a:cubicBezTo>
                    <a:pt x="130" y="306"/>
                    <a:pt x="130" y="306"/>
                    <a:pt x="130" y="306"/>
                  </a:cubicBezTo>
                  <a:cubicBezTo>
                    <a:pt x="130" y="274"/>
                    <a:pt x="130" y="274"/>
                    <a:pt x="130" y="274"/>
                  </a:cubicBezTo>
                  <a:cubicBezTo>
                    <a:pt x="224" y="274"/>
                    <a:pt x="224" y="274"/>
                    <a:pt x="224" y="274"/>
                  </a:cubicBezTo>
                  <a:cubicBezTo>
                    <a:pt x="234" y="274"/>
                    <a:pt x="241" y="267"/>
                    <a:pt x="241" y="257"/>
                  </a:cubicBezTo>
                  <a:cubicBezTo>
                    <a:pt x="241" y="119"/>
                    <a:pt x="241" y="119"/>
                    <a:pt x="241" y="119"/>
                  </a:cubicBezTo>
                  <a:cubicBezTo>
                    <a:pt x="241" y="110"/>
                    <a:pt x="234" y="102"/>
                    <a:pt x="224" y="102"/>
                  </a:cubicBezTo>
                  <a:close/>
                </a:path>
              </a:pathLst>
            </a:custGeom>
            <a:solidFill>
              <a:srgbClr val="192337">
                <a:alpha val="60000"/>
              </a:srgb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1" name="Freeform 16">
              <a:extLst>
                <a:ext uri="{FF2B5EF4-FFF2-40B4-BE49-F238E27FC236}">
                  <a16:creationId xmlns:a16="http://schemas.microsoft.com/office/drawing/2014/main" id="{6C127B46-6FCC-4DF6-B86E-EDB9616D09D7}"/>
                </a:ext>
              </a:extLst>
            </p:cNvPr>
            <p:cNvSpPr>
              <a:spLocks/>
            </p:cNvSpPr>
            <p:nvPr/>
          </p:nvSpPr>
          <p:spPr bwMode="auto">
            <a:xfrm>
              <a:off x="2172091" y="2377360"/>
              <a:ext cx="745067" cy="483447"/>
            </a:xfrm>
            <a:custGeom>
              <a:avLst/>
              <a:gdLst>
                <a:gd name="T0" fmla="*/ 364 w 372"/>
                <a:gd name="T1" fmla="*/ 75 h 241"/>
                <a:gd name="T2" fmla="*/ 344 w 372"/>
                <a:gd name="T3" fmla="*/ 69 h 241"/>
                <a:gd name="T4" fmla="*/ 327 w 372"/>
                <a:gd name="T5" fmla="*/ 76 h 241"/>
                <a:gd name="T6" fmla="*/ 307 w 372"/>
                <a:gd name="T7" fmla="*/ 87 h 241"/>
                <a:gd name="T8" fmla="*/ 306 w 372"/>
                <a:gd name="T9" fmla="*/ 87 h 241"/>
                <a:gd name="T10" fmla="*/ 273 w 372"/>
                <a:gd name="T11" fmla="*/ 87 h 241"/>
                <a:gd name="T12" fmla="*/ 273 w 372"/>
                <a:gd name="T13" fmla="*/ 17 h 241"/>
                <a:gd name="T14" fmla="*/ 256 w 372"/>
                <a:gd name="T15" fmla="*/ 0 h 241"/>
                <a:gd name="T16" fmla="*/ 118 w 372"/>
                <a:gd name="T17" fmla="*/ 0 h 241"/>
                <a:gd name="T18" fmla="*/ 116 w 372"/>
                <a:gd name="T19" fmla="*/ 0 h 241"/>
                <a:gd name="T20" fmla="*/ 100 w 372"/>
                <a:gd name="T21" fmla="*/ 17 h 241"/>
                <a:gd name="T22" fmla="*/ 100 w 372"/>
                <a:gd name="T23" fmla="*/ 85 h 241"/>
                <a:gd name="T24" fmla="*/ 65 w 372"/>
                <a:gd name="T25" fmla="*/ 85 h 241"/>
                <a:gd name="T26" fmla="*/ 45 w 372"/>
                <a:gd name="T27" fmla="*/ 76 h 241"/>
                <a:gd name="T28" fmla="*/ 29 w 372"/>
                <a:gd name="T29" fmla="*/ 69 h 241"/>
                <a:gd name="T30" fmla="*/ 9 w 372"/>
                <a:gd name="T31" fmla="*/ 75 h 241"/>
                <a:gd name="T32" fmla="*/ 0 w 372"/>
                <a:gd name="T33" fmla="*/ 96 h 241"/>
                <a:gd name="T34" fmla="*/ 9 w 372"/>
                <a:gd name="T35" fmla="*/ 118 h 241"/>
                <a:gd name="T36" fmla="*/ 29 w 372"/>
                <a:gd name="T37" fmla="*/ 124 h 241"/>
                <a:gd name="T38" fmla="*/ 45 w 372"/>
                <a:gd name="T39" fmla="*/ 117 h 241"/>
                <a:gd name="T40" fmla="*/ 66 w 372"/>
                <a:gd name="T41" fmla="*/ 106 h 241"/>
                <a:gd name="T42" fmla="*/ 66 w 372"/>
                <a:gd name="T43" fmla="*/ 106 h 241"/>
                <a:gd name="T44" fmla="*/ 100 w 372"/>
                <a:gd name="T45" fmla="*/ 106 h 241"/>
                <a:gd name="T46" fmla="*/ 100 w 372"/>
                <a:gd name="T47" fmla="*/ 224 h 241"/>
                <a:gd name="T48" fmla="*/ 118 w 372"/>
                <a:gd name="T49" fmla="*/ 241 h 241"/>
                <a:gd name="T50" fmla="*/ 256 w 372"/>
                <a:gd name="T51" fmla="*/ 241 h 241"/>
                <a:gd name="T52" fmla="*/ 273 w 372"/>
                <a:gd name="T53" fmla="*/ 224 h 241"/>
                <a:gd name="T54" fmla="*/ 273 w 372"/>
                <a:gd name="T55" fmla="*/ 108 h 241"/>
                <a:gd name="T56" fmla="*/ 307 w 372"/>
                <a:gd name="T57" fmla="*/ 108 h 241"/>
                <a:gd name="T58" fmla="*/ 327 w 372"/>
                <a:gd name="T59" fmla="*/ 118 h 241"/>
                <a:gd name="T60" fmla="*/ 344 w 372"/>
                <a:gd name="T61" fmla="*/ 124 h 241"/>
                <a:gd name="T62" fmla="*/ 364 w 372"/>
                <a:gd name="T63" fmla="*/ 118 h 241"/>
                <a:gd name="T64" fmla="*/ 372 w 372"/>
                <a:gd name="T65" fmla="*/ 97 h 241"/>
                <a:gd name="T66" fmla="*/ 364 w 372"/>
                <a:gd name="T67" fmla="*/ 75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1">
                  <a:moveTo>
                    <a:pt x="364" y="75"/>
                  </a:moveTo>
                  <a:cubicBezTo>
                    <a:pt x="359" y="71"/>
                    <a:pt x="352" y="69"/>
                    <a:pt x="344" y="69"/>
                  </a:cubicBezTo>
                  <a:cubicBezTo>
                    <a:pt x="337" y="69"/>
                    <a:pt x="333" y="72"/>
                    <a:pt x="327" y="76"/>
                  </a:cubicBezTo>
                  <a:cubicBezTo>
                    <a:pt x="322" y="80"/>
                    <a:pt x="316" y="86"/>
                    <a:pt x="307" y="87"/>
                  </a:cubicBezTo>
                  <a:cubicBezTo>
                    <a:pt x="307" y="87"/>
                    <a:pt x="307" y="87"/>
                    <a:pt x="306" y="87"/>
                  </a:cubicBezTo>
                  <a:cubicBezTo>
                    <a:pt x="273" y="87"/>
                    <a:pt x="273" y="87"/>
                    <a:pt x="273" y="87"/>
                  </a:cubicBezTo>
                  <a:cubicBezTo>
                    <a:pt x="273" y="17"/>
                    <a:pt x="273" y="17"/>
                    <a:pt x="273" y="17"/>
                  </a:cubicBezTo>
                  <a:cubicBezTo>
                    <a:pt x="273" y="7"/>
                    <a:pt x="265" y="0"/>
                    <a:pt x="256" y="0"/>
                  </a:cubicBezTo>
                  <a:cubicBezTo>
                    <a:pt x="118" y="0"/>
                    <a:pt x="118" y="0"/>
                    <a:pt x="118" y="0"/>
                  </a:cubicBezTo>
                  <a:cubicBezTo>
                    <a:pt x="117" y="0"/>
                    <a:pt x="117" y="0"/>
                    <a:pt x="116" y="0"/>
                  </a:cubicBezTo>
                  <a:cubicBezTo>
                    <a:pt x="107" y="1"/>
                    <a:pt x="100" y="8"/>
                    <a:pt x="100" y="17"/>
                  </a:cubicBezTo>
                  <a:cubicBezTo>
                    <a:pt x="100" y="85"/>
                    <a:pt x="100" y="85"/>
                    <a:pt x="100" y="85"/>
                  </a:cubicBezTo>
                  <a:cubicBezTo>
                    <a:pt x="65" y="85"/>
                    <a:pt x="65" y="85"/>
                    <a:pt x="65" y="85"/>
                  </a:cubicBezTo>
                  <a:cubicBezTo>
                    <a:pt x="56" y="85"/>
                    <a:pt x="51" y="79"/>
                    <a:pt x="45" y="76"/>
                  </a:cubicBezTo>
                  <a:cubicBezTo>
                    <a:pt x="40" y="72"/>
                    <a:pt x="35" y="69"/>
                    <a:pt x="29" y="69"/>
                  </a:cubicBezTo>
                  <a:cubicBezTo>
                    <a:pt x="21" y="69"/>
                    <a:pt x="14" y="71"/>
                    <a:pt x="9" y="75"/>
                  </a:cubicBezTo>
                  <a:cubicBezTo>
                    <a:pt x="4" y="79"/>
                    <a:pt x="0" y="85"/>
                    <a:pt x="0" y="96"/>
                  </a:cubicBezTo>
                  <a:cubicBezTo>
                    <a:pt x="1" y="108"/>
                    <a:pt x="4" y="115"/>
                    <a:pt x="9" y="118"/>
                  </a:cubicBezTo>
                  <a:cubicBezTo>
                    <a:pt x="14" y="122"/>
                    <a:pt x="21" y="124"/>
                    <a:pt x="29" y="124"/>
                  </a:cubicBezTo>
                  <a:cubicBezTo>
                    <a:pt x="35" y="124"/>
                    <a:pt x="40" y="121"/>
                    <a:pt x="45" y="117"/>
                  </a:cubicBezTo>
                  <a:cubicBezTo>
                    <a:pt x="51" y="113"/>
                    <a:pt x="56" y="107"/>
                    <a:pt x="66" y="106"/>
                  </a:cubicBezTo>
                  <a:cubicBezTo>
                    <a:pt x="66" y="106"/>
                    <a:pt x="66" y="106"/>
                    <a:pt x="66" y="106"/>
                  </a:cubicBezTo>
                  <a:cubicBezTo>
                    <a:pt x="100" y="106"/>
                    <a:pt x="100" y="106"/>
                    <a:pt x="100" y="106"/>
                  </a:cubicBezTo>
                  <a:cubicBezTo>
                    <a:pt x="100" y="224"/>
                    <a:pt x="100" y="224"/>
                    <a:pt x="100" y="224"/>
                  </a:cubicBezTo>
                  <a:cubicBezTo>
                    <a:pt x="100" y="234"/>
                    <a:pt x="108" y="241"/>
                    <a:pt x="118" y="241"/>
                  </a:cubicBezTo>
                  <a:cubicBezTo>
                    <a:pt x="256" y="241"/>
                    <a:pt x="256" y="241"/>
                    <a:pt x="256" y="241"/>
                  </a:cubicBezTo>
                  <a:cubicBezTo>
                    <a:pt x="265" y="241"/>
                    <a:pt x="273" y="234"/>
                    <a:pt x="273" y="224"/>
                  </a:cubicBezTo>
                  <a:cubicBezTo>
                    <a:pt x="273" y="108"/>
                    <a:pt x="273" y="108"/>
                    <a:pt x="273" y="108"/>
                  </a:cubicBezTo>
                  <a:cubicBezTo>
                    <a:pt x="307" y="108"/>
                    <a:pt x="307" y="108"/>
                    <a:pt x="307" y="108"/>
                  </a:cubicBezTo>
                  <a:cubicBezTo>
                    <a:pt x="316" y="108"/>
                    <a:pt x="322" y="114"/>
                    <a:pt x="327" y="118"/>
                  </a:cubicBezTo>
                  <a:cubicBezTo>
                    <a:pt x="333" y="121"/>
                    <a:pt x="337" y="124"/>
                    <a:pt x="344" y="124"/>
                  </a:cubicBezTo>
                  <a:cubicBezTo>
                    <a:pt x="352" y="124"/>
                    <a:pt x="359" y="122"/>
                    <a:pt x="364" y="118"/>
                  </a:cubicBezTo>
                  <a:cubicBezTo>
                    <a:pt x="369" y="114"/>
                    <a:pt x="372" y="108"/>
                    <a:pt x="372" y="97"/>
                  </a:cubicBezTo>
                  <a:cubicBezTo>
                    <a:pt x="372" y="85"/>
                    <a:pt x="368" y="79"/>
                    <a:pt x="364" y="75"/>
                  </a:cubicBezTo>
                  <a:close/>
                </a:path>
              </a:pathLst>
            </a:custGeom>
            <a:solidFill>
              <a:srgbClr val="13284C"/>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2" name="Freeform 5">
              <a:extLst>
                <a:ext uri="{FF2B5EF4-FFF2-40B4-BE49-F238E27FC236}">
                  <a16:creationId xmlns:a16="http://schemas.microsoft.com/office/drawing/2014/main" id="{E48A2B44-E5A9-49A8-9825-401882743B72}"/>
                </a:ext>
              </a:extLst>
            </p:cNvPr>
            <p:cNvSpPr>
              <a:spLocks/>
            </p:cNvSpPr>
            <p:nvPr/>
          </p:nvSpPr>
          <p:spPr bwMode="auto">
            <a:xfrm rot="10800000">
              <a:off x="6767811" y="2028328"/>
              <a:ext cx="712893" cy="345440"/>
            </a:xfrm>
            <a:custGeom>
              <a:avLst/>
              <a:gdLst>
                <a:gd name="T0" fmla="*/ 347 w 356"/>
                <a:gd name="T1" fmla="*/ 64 h 172"/>
                <a:gd name="T2" fmla="*/ 328 w 356"/>
                <a:gd name="T3" fmla="*/ 58 h 172"/>
                <a:gd name="T4" fmla="*/ 311 w 356"/>
                <a:gd name="T5" fmla="*/ 65 h 172"/>
                <a:gd name="T6" fmla="*/ 291 w 356"/>
                <a:gd name="T7" fmla="*/ 77 h 172"/>
                <a:gd name="T8" fmla="*/ 290 w 356"/>
                <a:gd name="T9" fmla="*/ 77 h 172"/>
                <a:gd name="T10" fmla="*/ 255 w 356"/>
                <a:gd name="T11" fmla="*/ 77 h 172"/>
                <a:gd name="T12" fmla="*/ 255 w 356"/>
                <a:gd name="T13" fmla="*/ 0 h 172"/>
                <a:gd name="T14" fmla="*/ 0 w 356"/>
                <a:gd name="T15" fmla="*/ 0 h 172"/>
                <a:gd name="T16" fmla="*/ 0 w 356"/>
                <a:gd name="T17" fmla="*/ 59 h 172"/>
                <a:gd name="T18" fmla="*/ 13 w 356"/>
                <a:gd name="T19" fmla="*/ 59 h 172"/>
                <a:gd name="T20" fmla="*/ 24 w 356"/>
                <a:gd name="T21" fmla="*/ 51 h 172"/>
                <a:gd name="T22" fmla="*/ 52 w 356"/>
                <a:gd name="T23" fmla="*/ 40 h 172"/>
                <a:gd name="T24" fmla="*/ 83 w 356"/>
                <a:gd name="T25" fmla="*/ 50 h 172"/>
                <a:gd name="T26" fmla="*/ 98 w 356"/>
                <a:gd name="T27" fmla="*/ 86 h 172"/>
                <a:gd name="T28" fmla="*/ 83 w 356"/>
                <a:gd name="T29" fmla="*/ 122 h 172"/>
                <a:gd name="T30" fmla="*/ 52 w 356"/>
                <a:gd name="T31" fmla="*/ 132 h 172"/>
                <a:gd name="T32" fmla="*/ 25 w 356"/>
                <a:gd name="T33" fmla="*/ 122 h 172"/>
                <a:gd name="T34" fmla="*/ 16 w 356"/>
                <a:gd name="T35" fmla="*/ 116 h 172"/>
                <a:gd name="T36" fmla="*/ 0 w 356"/>
                <a:gd name="T37" fmla="*/ 116 h 172"/>
                <a:gd name="T38" fmla="*/ 0 w 356"/>
                <a:gd name="T39" fmla="*/ 172 h 172"/>
                <a:gd name="T40" fmla="*/ 255 w 356"/>
                <a:gd name="T41" fmla="*/ 172 h 172"/>
                <a:gd name="T42" fmla="*/ 255 w 356"/>
                <a:gd name="T43" fmla="*/ 97 h 172"/>
                <a:gd name="T44" fmla="*/ 291 w 356"/>
                <a:gd name="T45" fmla="*/ 97 h 172"/>
                <a:gd name="T46" fmla="*/ 311 w 356"/>
                <a:gd name="T47" fmla="*/ 107 h 172"/>
                <a:gd name="T48" fmla="*/ 328 w 356"/>
                <a:gd name="T49" fmla="*/ 114 h 172"/>
                <a:gd name="T50" fmla="*/ 348 w 356"/>
                <a:gd name="T51" fmla="*/ 108 h 172"/>
                <a:gd name="T52" fmla="*/ 356 w 356"/>
                <a:gd name="T53" fmla="*/ 86 h 172"/>
                <a:gd name="T54" fmla="*/ 347 w 356"/>
                <a:gd name="T55" fmla="*/ 6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6" h="172">
                  <a:moveTo>
                    <a:pt x="347" y="64"/>
                  </a:moveTo>
                  <a:cubicBezTo>
                    <a:pt x="342" y="60"/>
                    <a:pt x="335" y="58"/>
                    <a:pt x="328" y="58"/>
                  </a:cubicBezTo>
                  <a:cubicBezTo>
                    <a:pt x="321" y="58"/>
                    <a:pt x="316" y="61"/>
                    <a:pt x="311" y="65"/>
                  </a:cubicBezTo>
                  <a:cubicBezTo>
                    <a:pt x="305" y="70"/>
                    <a:pt x="300" y="76"/>
                    <a:pt x="291" y="77"/>
                  </a:cubicBezTo>
                  <a:cubicBezTo>
                    <a:pt x="290" y="77"/>
                    <a:pt x="290" y="77"/>
                    <a:pt x="290" y="77"/>
                  </a:cubicBezTo>
                  <a:cubicBezTo>
                    <a:pt x="255" y="77"/>
                    <a:pt x="255" y="77"/>
                    <a:pt x="255" y="77"/>
                  </a:cubicBezTo>
                  <a:cubicBezTo>
                    <a:pt x="255" y="0"/>
                    <a:pt x="255" y="0"/>
                    <a:pt x="255" y="0"/>
                  </a:cubicBezTo>
                  <a:cubicBezTo>
                    <a:pt x="0" y="0"/>
                    <a:pt x="0" y="0"/>
                    <a:pt x="0" y="0"/>
                  </a:cubicBezTo>
                  <a:cubicBezTo>
                    <a:pt x="0" y="59"/>
                    <a:pt x="0" y="59"/>
                    <a:pt x="0" y="59"/>
                  </a:cubicBezTo>
                  <a:cubicBezTo>
                    <a:pt x="13" y="59"/>
                    <a:pt x="13" y="59"/>
                    <a:pt x="13" y="59"/>
                  </a:cubicBezTo>
                  <a:cubicBezTo>
                    <a:pt x="15" y="58"/>
                    <a:pt x="17" y="57"/>
                    <a:pt x="24" y="51"/>
                  </a:cubicBezTo>
                  <a:cubicBezTo>
                    <a:pt x="30" y="47"/>
                    <a:pt x="40" y="40"/>
                    <a:pt x="52" y="40"/>
                  </a:cubicBezTo>
                  <a:cubicBezTo>
                    <a:pt x="63" y="40"/>
                    <a:pt x="74" y="42"/>
                    <a:pt x="83" y="50"/>
                  </a:cubicBezTo>
                  <a:cubicBezTo>
                    <a:pt x="92" y="57"/>
                    <a:pt x="98" y="70"/>
                    <a:pt x="98" y="86"/>
                  </a:cubicBezTo>
                  <a:cubicBezTo>
                    <a:pt x="99" y="101"/>
                    <a:pt x="92" y="115"/>
                    <a:pt x="83" y="122"/>
                  </a:cubicBezTo>
                  <a:cubicBezTo>
                    <a:pt x="74" y="130"/>
                    <a:pt x="62" y="132"/>
                    <a:pt x="52" y="132"/>
                  </a:cubicBezTo>
                  <a:cubicBezTo>
                    <a:pt x="40" y="132"/>
                    <a:pt x="31" y="126"/>
                    <a:pt x="25" y="122"/>
                  </a:cubicBezTo>
                  <a:cubicBezTo>
                    <a:pt x="18" y="116"/>
                    <a:pt x="17" y="116"/>
                    <a:pt x="16" y="116"/>
                  </a:cubicBezTo>
                  <a:cubicBezTo>
                    <a:pt x="0" y="116"/>
                    <a:pt x="0" y="116"/>
                    <a:pt x="0" y="116"/>
                  </a:cubicBezTo>
                  <a:cubicBezTo>
                    <a:pt x="0" y="172"/>
                    <a:pt x="0" y="172"/>
                    <a:pt x="0" y="172"/>
                  </a:cubicBezTo>
                  <a:cubicBezTo>
                    <a:pt x="255" y="172"/>
                    <a:pt x="255" y="172"/>
                    <a:pt x="255" y="172"/>
                  </a:cubicBezTo>
                  <a:cubicBezTo>
                    <a:pt x="255" y="97"/>
                    <a:pt x="255" y="97"/>
                    <a:pt x="255" y="97"/>
                  </a:cubicBezTo>
                  <a:cubicBezTo>
                    <a:pt x="291" y="97"/>
                    <a:pt x="291" y="97"/>
                    <a:pt x="291" y="97"/>
                  </a:cubicBezTo>
                  <a:cubicBezTo>
                    <a:pt x="300" y="97"/>
                    <a:pt x="306" y="103"/>
                    <a:pt x="311" y="107"/>
                  </a:cubicBezTo>
                  <a:cubicBezTo>
                    <a:pt x="316" y="111"/>
                    <a:pt x="321" y="114"/>
                    <a:pt x="328" y="114"/>
                  </a:cubicBezTo>
                  <a:cubicBezTo>
                    <a:pt x="335" y="114"/>
                    <a:pt x="343" y="112"/>
                    <a:pt x="348" y="108"/>
                  </a:cubicBezTo>
                  <a:cubicBezTo>
                    <a:pt x="353" y="104"/>
                    <a:pt x="356" y="98"/>
                    <a:pt x="356" y="86"/>
                  </a:cubicBezTo>
                  <a:cubicBezTo>
                    <a:pt x="356" y="74"/>
                    <a:pt x="352" y="68"/>
                    <a:pt x="347" y="64"/>
                  </a:cubicBezTo>
                  <a:close/>
                </a:path>
              </a:pathLst>
            </a:custGeom>
            <a:solidFill>
              <a:schemeClr val="accent4">
                <a:lumMod val="20000"/>
                <a:lumOff val="80000"/>
              </a:scheme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3" name="Freeform 6">
              <a:extLst>
                <a:ext uri="{FF2B5EF4-FFF2-40B4-BE49-F238E27FC236}">
                  <a16:creationId xmlns:a16="http://schemas.microsoft.com/office/drawing/2014/main" id="{B83BA07B-F298-443B-A6BF-DBB64825BB21}"/>
                </a:ext>
              </a:extLst>
            </p:cNvPr>
            <p:cNvSpPr>
              <a:spLocks/>
            </p:cNvSpPr>
            <p:nvPr/>
          </p:nvSpPr>
          <p:spPr bwMode="auto">
            <a:xfrm rot="10800000">
              <a:off x="6345324" y="1859842"/>
              <a:ext cx="576580" cy="513927"/>
            </a:xfrm>
            <a:custGeom>
              <a:avLst/>
              <a:gdLst>
                <a:gd name="T0" fmla="*/ 206 w 288"/>
                <a:gd name="T1" fmla="*/ 44 h 256"/>
                <a:gd name="T2" fmla="*/ 29 w 288"/>
                <a:gd name="T3" fmla="*/ 0 h 256"/>
                <a:gd name="T4" fmla="*/ 0 w 288"/>
                <a:gd name="T5" fmla="*/ 0 h 256"/>
                <a:gd name="T6" fmla="*/ 0 w 288"/>
                <a:gd name="T7" fmla="*/ 59 h 256"/>
                <a:gd name="T8" fmla="*/ 10 w 288"/>
                <a:gd name="T9" fmla="*/ 59 h 256"/>
                <a:gd name="T10" fmla="*/ 21 w 288"/>
                <a:gd name="T11" fmla="*/ 51 h 256"/>
                <a:gd name="T12" fmla="*/ 49 w 288"/>
                <a:gd name="T13" fmla="*/ 40 h 256"/>
                <a:gd name="T14" fmla="*/ 80 w 288"/>
                <a:gd name="T15" fmla="*/ 50 h 256"/>
                <a:gd name="T16" fmla="*/ 95 w 288"/>
                <a:gd name="T17" fmla="*/ 86 h 256"/>
                <a:gd name="T18" fmla="*/ 80 w 288"/>
                <a:gd name="T19" fmla="*/ 122 h 256"/>
                <a:gd name="T20" fmla="*/ 49 w 288"/>
                <a:gd name="T21" fmla="*/ 132 h 256"/>
                <a:gd name="T22" fmla="*/ 21 w 288"/>
                <a:gd name="T23" fmla="*/ 122 h 256"/>
                <a:gd name="T24" fmla="*/ 12 w 288"/>
                <a:gd name="T25" fmla="*/ 116 h 256"/>
                <a:gd name="T26" fmla="*/ 0 w 288"/>
                <a:gd name="T27" fmla="*/ 116 h 256"/>
                <a:gd name="T28" fmla="*/ 0 w 288"/>
                <a:gd name="T29" fmla="*/ 172 h 256"/>
                <a:gd name="T30" fmla="*/ 29 w 288"/>
                <a:gd name="T31" fmla="*/ 172 h 256"/>
                <a:gd name="T32" fmla="*/ 103 w 288"/>
                <a:gd name="T33" fmla="*/ 183 h 256"/>
                <a:gd name="T34" fmla="*/ 115 w 288"/>
                <a:gd name="T35" fmla="*/ 245 h 256"/>
                <a:gd name="T36" fmla="*/ 115 w 288"/>
                <a:gd name="T37" fmla="*/ 256 h 256"/>
                <a:gd name="T38" fmla="*/ 174 w 288"/>
                <a:gd name="T39" fmla="*/ 256 h 256"/>
                <a:gd name="T40" fmla="*/ 174 w 288"/>
                <a:gd name="T41" fmla="*/ 240 h 256"/>
                <a:gd name="T42" fmla="*/ 167 w 288"/>
                <a:gd name="T43" fmla="*/ 230 h 256"/>
                <a:gd name="T44" fmla="*/ 156 w 288"/>
                <a:gd name="T45" fmla="*/ 202 h 256"/>
                <a:gd name="T46" fmla="*/ 166 w 288"/>
                <a:gd name="T47" fmla="*/ 171 h 256"/>
                <a:gd name="T48" fmla="*/ 201 w 288"/>
                <a:gd name="T49" fmla="*/ 156 h 256"/>
                <a:gd name="T50" fmla="*/ 238 w 288"/>
                <a:gd name="T51" fmla="*/ 171 h 256"/>
                <a:gd name="T52" fmla="*/ 247 w 288"/>
                <a:gd name="T53" fmla="*/ 202 h 256"/>
                <a:gd name="T54" fmla="*/ 237 w 288"/>
                <a:gd name="T55" fmla="*/ 229 h 256"/>
                <a:gd name="T56" fmla="*/ 231 w 288"/>
                <a:gd name="T57" fmla="*/ 238 h 256"/>
                <a:gd name="T58" fmla="*/ 231 w 288"/>
                <a:gd name="T59" fmla="*/ 256 h 256"/>
                <a:gd name="T60" fmla="*/ 288 w 288"/>
                <a:gd name="T61" fmla="*/ 256 h 256"/>
                <a:gd name="T62" fmla="*/ 288 w 288"/>
                <a:gd name="T63" fmla="*/ 245 h 256"/>
                <a:gd name="T64" fmla="*/ 206 w 288"/>
                <a:gd name="T65" fmla="*/ 4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8" h="256">
                  <a:moveTo>
                    <a:pt x="206" y="44"/>
                  </a:moveTo>
                  <a:cubicBezTo>
                    <a:pt x="149" y="2"/>
                    <a:pt x="86" y="0"/>
                    <a:pt x="29" y="0"/>
                  </a:cubicBezTo>
                  <a:cubicBezTo>
                    <a:pt x="0" y="0"/>
                    <a:pt x="0" y="0"/>
                    <a:pt x="0" y="0"/>
                  </a:cubicBezTo>
                  <a:cubicBezTo>
                    <a:pt x="0" y="59"/>
                    <a:pt x="0" y="59"/>
                    <a:pt x="0" y="59"/>
                  </a:cubicBezTo>
                  <a:cubicBezTo>
                    <a:pt x="10" y="59"/>
                    <a:pt x="10" y="59"/>
                    <a:pt x="10" y="59"/>
                  </a:cubicBezTo>
                  <a:cubicBezTo>
                    <a:pt x="12" y="58"/>
                    <a:pt x="13" y="57"/>
                    <a:pt x="21" y="51"/>
                  </a:cubicBezTo>
                  <a:cubicBezTo>
                    <a:pt x="27" y="47"/>
                    <a:pt x="36" y="40"/>
                    <a:pt x="49" y="40"/>
                  </a:cubicBezTo>
                  <a:cubicBezTo>
                    <a:pt x="59" y="40"/>
                    <a:pt x="70" y="42"/>
                    <a:pt x="80" y="50"/>
                  </a:cubicBezTo>
                  <a:cubicBezTo>
                    <a:pt x="89" y="57"/>
                    <a:pt x="95" y="70"/>
                    <a:pt x="95" y="86"/>
                  </a:cubicBezTo>
                  <a:cubicBezTo>
                    <a:pt x="95" y="101"/>
                    <a:pt x="89" y="115"/>
                    <a:pt x="80" y="122"/>
                  </a:cubicBezTo>
                  <a:cubicBezTo>
                    <a:pt x="70" y="130"/>
                    <a:pt x="59" y="132"/>
                    <a:pt x="49" y="132"/>
                  </a:cubicBezTo>
                  <a:cubicBezTo>
                    <a:pt x="37" y="132"/>
                    <a:pt x="27" y="126"/>
                    <a:pt x="21" y="122"/>
                  </a:cubicBezTo>
                  <a:cubicBezTo>
                    <a:pt x="14" y="116"/>
                    <a:pt x="14" y="116"/>
                    <a:pt x="12" y="116"/>
                  </a:cubicBezTo>
                  <a:cubicBezTo>
                    <a:pt x="0" y="116"/>
                    <a:pt x="0" y="116"/>
                    <a:pt x="0" y="116"/>
                  </a:cubicBezTo>
                  <a:cubicBezTo>
                    <a:pt x="0" y="172"/>
                    <a:pt x="0" y="172"/>
                    <a:pt x="0" y="172"/>
                  </a:cubicBezTo>
                  <a:cubicBezTo>
                    <a:pt x="29" y="172"/>
                    <a:pt x="29" y="172"/>
                    <a:pt x="29" y="172"/>
                  </a:cubicBezTo>
                  <a:cubicBezTo>
                    <a:pt x="75" y="172"/>
                    <a:pt x="99" y="180"/>
                    <a:pt x="103" y="183"/>
                  </a:cubicBezTo>
                  <a:cubicBezTo>
                    <a:pt x="106" y="186"/>
                    <a:pt x="115" y="190"/>
                    <a:pt x="115" y="245"/>
                  </a:cubicBezTo>
                  <a:cubicBezTo>
                    <a:pt x="115" y="256"/>
                    <a:pt x="115" y="256"/>
                    <a:pt x="115" y="256"/>
                  </a:cubicBezTo>
                  <a:cubicBezTo>
                    <a:pt x="174" y="256"/>
                    <a:pt x="174" y="256"/>
                    <a:pt x="174" y="256"/>
                  </a:cubicBezTo>
                  <a:cubicBezTo>
                    <a:pt x="174" y="240"/>
                    <a:pt x="174" y="240"/>
                    <a:pt x="174" y="240"/>
                  </a:cubicBezTo>
                  <a:cubicBezTo>
                    <a:pt x="174" y="239"/>
                    <a:pt x="173" y="237"/>
                    <a:pt x="167" y="230"/>
                  </a:cubicBezTo>
                  <a:cubicBezTo>
                    <a:pt x="162" y="224"/>
                    <a:pt x="156" y="214"/>
                    <a:pt x="156" y="202"/>
                  </a:cubicBezTo>
                  <a:cubicBezTo>
                    <a:pt x="156" y="191"/>
                    <a:pt x="158" y="180"/>
                    <a:pt x="166" y="171"/>
                  </a:cubicBezTo>
                  <a:cubicBezTo>
                    <a:pt x="173" y="162"/>
                    <a:pt x="186" y="156"/>
                    <a:pt x="201" y="156"/>
                  </a:cubicBezTo>
                  <a:cubicBezTo>
                    <a:pt x="217" y="155"/>
                    <a:pt x="231" y="162"/>
                    <a:pt x="238" y="171"/>
                  </a:cubicBezTo>
                  <a:cubicBezTo>
                    <a:pt x="245" y="180"/>
                    <a:pt x="247" y="191"/>
                    <a:pt x="247" y="202"/>
                  </a:cubicBezTo>
                  <a:cubicBezTo>
                    <a:pt x="247" y="214"/>
                    <a:pt x="242" y="223"/>
                    <a:pt x="237" y="229"/>
                  </a:cubicBezTo>
                  <a:cubicBezTo>
                    <a:pt x="232" y="236"/>
                    <a:pt x="231" y="237"/>
                    <a:pt x="231" y="238"/>
                  </a:cubicBezTo>
                  <a:cubicBezTo>
                    <a:pt x="231" y="256"/>
                    <a:pt x="231" y="256"/>
                    <a:pt x="231" y="256"/>
                  </a:cubicBezTo>
                  <a:cubicBezTo>
                    <a:pt x="288" y="256"/>
                    <a:pt x="288" y="256"/>
                    <a:pt x="288" y="256"/>
                  </a:cubicBezTo>
                  <a:cubicBezTo>
                    <a:pt x="288" y="245"/>
                    <a:pt x="288" y="245"/>
                    <a:pt x="288" y="245"/>
                  </a:cubicBezTo>
                  <a:cubicBezTo>
                    <a:pt x="288" y="161"/>
                    <a:pt x="262" y="86"/>
                    <a:pt x="206" y="44"/>
                  </a:cubicBezTo>
                  <a:close/>
                </a:path>
              </a:pathLst>
            </a:custGeom>
            <a:solidFill>
              <a:schemeClr val="accent4">
                <a:lumMod val="40000"/>
                <a:lumOff val="60000"/>
              </a:scheme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4" name="Freeform 7">
              <a:extLst>
                <a:ext uri="{FF2B5EF4-FFF2-40B4-BE49-F238E27FC236}">
                  <a16:creationId xmlns:a16="http://schemas.microsoft.com/office/drawing/2014/main" id="{38B909EF-E7F4-4A1A-AA06-50AFB5D02668}"/>
                </a:ext>
              </a:extLst>
            </p:cNvPr>
            <p:cNvSpPr>
              <a:spLocks/>
            </p:cNvSpPr>
            <p:nvPr/>
          </p:nvSpPr>
          <p:spPr bwMode="auto">
            <a:xfrm rot="10800000">
              <a:off x="5126971" y="1377427"/>
              <a:ext cx="527474" cy="580627"/>
            </a:xfrm>
            <a:custGeom>
              <a:avLst/>
              <a:gdLst>
                <a:gd name="T0" fmla="*/ 0 w 263"/>
                <a:gd name="T1" fmla="*/ 210 h 323"/>
                <a:gd name="T2" fmla="*/ 0 w 263"/>
                <a:gd name="T3" fmla="*/ 221 h 323"/>
                <a:gd name="T4" fmla="*/ 75 w 263"/>
                <a:gd name="T5" fmla="*/ 221 h 323"/>
                <a:gd name="T6" fmla="*/ 75 w 263"/>
                <a:gd name="T7" fmla="*/ 258 h 323"/>
                <a:gd name="T8" fmla="*/ 65 w 263"/>
                <a:gd name="T9" fmla="*/ 277 h 323"/>
                <a:gd name="T10" fmla="*/ 59 w 263"/>
                <a:gd name="T11" fmla="*/ 294 h 323"/>
                <a:gd name="T12" fmla="*/ 65 w 263"/>
                <a:gd name="T13" fmla="*/ 314 h 323"/>
                <a:gd name="T14" fmla="*/ 86 w 263"/>
                <a:gd name="T15" fmla="*/ 322 h 323"/>
                <a:gd name="T16" fmla="*/ 108 w 263"/>
                <a:gd name="T17" fmla="*/ 314 h 323"/>
                <a:gd name="T18" fmla="*/ 114 w 263"/>
                <a:gd name="T19" fmla="*/ 294 h 323"/>
                <a:gd name="T20" fmla="*/ 107 w 263"/>
                <a:gd name="T21" fmla="*/ 277 h 323"/>
                <a:gd name="T22" fmla="*/ 96 w 263"/>
                <a:gd name="T23" fmla="*/ 257 h 323"/>
                <a:gd name="T24" fmla="*/ 96 w 263"/>
                <a:gd name="T25" fmla="*/ 257 h 323"/>
                <a:gd name="T26" fmla="*/ 96 w 263"/>
                <a:gd name="T27" fmla="*/ 221 h 323"/>
                <a:gd name="T28" fmla="*/ 173 w 263"/>
                <a:gd name="T29" fmla="*/ 221 h 323"/>
                <a:gd name="T30" fmla="*/ 173 w 263"/>
                <a:gd name="T31" fmla="*/ 210 h 323"/>
                <a:gd name="T32" fmla="*/ 225 w 263"/>
                <a:gd name="T33" fmla="*/ 172 h 323"/>
                <a:gd name="T34" fmla="*/ 263 w 263"/>
                <a:gd name="T35" fmla="*/ 172 h 323"/>
                <a:gd name="T36" fmla="*/ 263 w 263"/>
                <a:gd name="T37" fmla="*/ 113 h 323"/>
                <a:gd name="T38" fmla="*/ 253 w 263"/>
                <a:gd name="T39" fmla="*/ 113 h 323"/>
                <a:gd name="T40" fmla="*/ 242 w 263"/>
                <a:gd name="T41" fmla="*/ 121 h 323"/>
                <a:gd name="T42" fmla="*/ 214 w 263"/>
                <a:gd name="T43" fmla="*/ 132 h 323"/>
                <a:gd name="T44" fmla="*/ 183 w 263"/>
                <a:gd name="T45" fmla="*/ 122 h 323"/>
                <a:gd name="T46" fmla="*/ 168 w 263"/>
                <a:gd name="T47" fmla="*/ 86 h 323"/>
                <a:gd name="T48" fmla="*/ 183 w 263"/>
                <a:gd name="T49" fmla="*/ 50 h 323"/>
                <a:gd name="T50" fmla="*/ 214 w 263"/>
                <a:gd name="T51" fmla="*/ 40 h 323"/>
                <a:gd name="T52" fmla="*/ 241 w 263"/>
                <a:gd name="T53" fmla="*/ 50 h 323"/>
                <a:gd name="T54" fmla="*/ 250 w 263"/>
                <a:gd name="T55" fmla="*/ 56 h 323"/>
                <a:gd name="T56" fmla="*/ 263 w 263"/>
                <a:gd name="T57" fmla="*/ 56 h 323"/>
                <a:gd name="T58" fmla="*/ 263 w 263"/>
                <a:gd name="T59" fmla="*/ 0 h 323"/>
                <a:gd name="T60" fmla="*/ 225 w 263"/>
                <a:gd name="T61" fmla="*/ 0 h 323"/>
                <a:gd name="T62" fmla="*/ 0 w 263"/>
                <a:gd name="T63" fmla="*/ 21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3" h="323">
                  <a:moveTo>
                    <a:pt x="0" y="210"/>
                  </a:moveTo>
                  <a:cubicBezTo>
                    <a:pt x="0" y="213"/>
                    <a:pt x="0" y="218"/>
                    <a:pt x="0" y="221"/>
                  </a:cubicBezTo>
                  <a:cubicBezTo>
                    <a:pt x="75" y="221"/>
                    <a:pt x="75" y="221"/>
                    <a:pt x="75" y="221"/>
                  </a:cubicBezTo>
                  <a:cubicBezTo>
                    <a:pt x="75" y="258"/>
                    <a:pt x="75" y="258"/>
                    <a:pt x="75" y="258"/>
                  </a:cubicBezTo>
                  <a:cubicBezTo>
                    <a:pt x="75" y="267"/>
                    <a:pt x="69" y="272"/>
                    <a:pt x="65" y="277"/>
                  </a:cubicBezTo>
                  <a:cubicBezTo>
                    <a:pt x="62" y="283"/>
                    <a:pt x="59" y="288"/>
                    <a:pt x="59" y="294"/>
                  </a:cubicBezTo>
                  <a:cubicBezTo>
                    <a:pt x="59" y="302"/>
                    <a:pt x="61" y="309"/>
                    <a:pt x="65" y="314"/>
                  </a:cubicBezTo>
                  <a:cubicBezTo>
                    <a:pt x="69" y="319"/>
                    <a:pt x="75" y="323"/>
                    <a:pt x="86" y="322"/>
                  </a:cubicBezTo>
                  <a:cubicBezTo>
                    <a:pt x="98" y="322"/>
                    <a:pt x="104" y="319"/>
                    <a:pt x="108" y="314"/>
                  </a:cubicBezTo>
                  <a:cubicBezTo>
                    <a:pt x="112" y="309"/>
                    <a:pt x="114" y="302"/>
                    <a:pt x="114" y="294"/>
                  </a:cubicBezTo>
                  <a:cubicBezTo>
                    <a:pt x="114" y="287"/>
                    <a:pt x="111" y="283"/>
                    <a:pt x="107" y="277"/>
                  </a:cubicBezTo>
                  <a:cubicBezTo>
                    <a:pt x="103" y="272"/>
                    <a:pt x="97" y="266"/>
                    <a:pt x="96" y="257"/>
                  </a:cubicBezTo>
                  <a:cubicBezTo>
                    <a:pt x="96" y="257"/>
                    <a:pt x="96" y="257"/>
                    <a:pt x="96" y="257"/>
                  </a:cubicBezTo>
                  <a:cubicBezTo>
                    <a:pt x="96" y="221"/>
                    <a:pt x="96" y="221"/>
                    <a:pt x="96" y="221"/>
                  </a:cubicBezTo>
                  <a:cubicBezTo>
                    <a:pt x="173" y="221"/>
                    <a:pt x="173" y="221"/>
                    <a:pt x="173" y="221"/>
                  </a:cubicBezTo>
                  <a:cubicBezTo>
                    <a:pt x="173" y="218"/>
                    <a:pt x="173" y="213"/>
                    <a:pt x="173" y="210"/>
                  </a:cubicBezTo>
                  <a:cubicBezTo>
                    <a:pt x="173" y="208"/>
                    <a:pt x="184" y="172"/>
                    <a:pt x="225" y="172"/>
                  </a:cubicBezTo>
                  <a:cubicBezTo>
                    <a:pt x="263" y="172"/>
                    <a:pt x="263" y="172"/>
                    <a:pt x="263" y="172"/>
                  </a:cubicBezTo>
                  <a:cubicBezTo>
                    <a:pt x="263" y="113"/>
                    <a:pt x="263" y="113"/>
                    <a:pt x="263" y="113"/>
                  </a:cubicBezTo>
                  <a:cubicBezTo>
                    <a:pt x="253" y="113"/>
                    <a:pt x="253" y="113"/>
                    <a:pt x="253" y="113"/>
                  </a:cubicBezTo>
                  <a:cubicBezTo>
                    <a:pt x="251" y="114"/>
                    <a:pt x="249" y="115"/>
                    <a:pt x="242" y="121"/>
                  </a:cubicBezTo>
                  <a:cubicBezTo>
                    <a:pt x="236" y="126"/>
                    <a:pt x="226" y="132"/>
                    <a:pt x="214" y="132"/>
                  </a:cubicBezTo>
                  <a:cubicBezTo>
                    <a:pt x="203" y="132"/>
                    <a:pt x="192" y="130"/>
                    <a:pt x="183" y="122"/>
                  </a:cubicBezTo>
                  <a:cubicBezTo>
                    <a:pt x="174" y="115"/>
                    <a:pt x="168" y="102"/>
                    <a:pt x="168" y="86"/>
                  </a:cubicBezTo>
                  <a:cubicBezTo>
                    <a:pt x="167" y="71"/>
                    <a:pt x="174" y="57"/>
                    <a:pt x="183" y="50"/>
                  </a:cubicBezTo>
                  <a:cubicBezTo>
                    <a:pt x="192" y="42"/>
                    <a:pt x="204" y="40"/>
                    <a:pt x="214" y="40"/>
                  </a:cubicBezTo>
                  <a:cubicBezTo>
                    <a:pt x="226" y="40"/>
                    <a:pt x="235" y="46"/>
                    <a:pt x="241" y="50"/>
                  </a:cubicBezTo>
                  <a:cubicBezTo>
                    <a:pt x="248" y="56"/>
                    <a:pt x="249" y="56"/>
                    <a:pt x="250" y="56"/>
                  </a:cubicBezTo>
                  <a:cubicBezTo>
                    <a:pt x="263" y="56"/>
                    <a:pt x="263" y="56"/>
                    <a:pt x="263" y="56"/>
                  </a:cubicBezTo>
                  <a:cubicBezTo>
                    <a:pt x="263" y="0"/>
                    <a:pt x="263" y="0"/>
                    <a:pt x="263" y="0"/>
                  </a:cubicBezTo>
                  <a:cubicBezTo>
                    <a:pt x="225" y="0"/>
                    <a:pt x="225" y="0"/>
                    <a:pt x="225" y="0"/>
                  </a:cubicBezTo>
                  <a:cubicBezTo>
                    <a:pt x="93" y="0"/>
                    <a:pt x="0" y="101"/>
                    <a:pt x="0" y="210"/>
                  </a:cubicBezTo>
                  <a:close/>
                </a:path>
              </a:pathLst>
            </a:custGeom>
            <a:solidFill>
              <a:schemeClr val="accent3">
                <a:lumMod val="60000"/>
                <a:lumOff val="40000"/>
              </a:scheme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5" name="Freeform 8">
              <a:extLst>
                <a:ext uri="{FF2B5EF4-FFF2-40B4-BE49-F238E27FC236}">
                  <a16:creationId xmlns:a16="http://schemas.microsoft.com/office/drawing/2014/main" id="{72968BC8-14FF-4099-ABDB-C93C9214F347}"/>
                </a:ext>
              </a:extLst>
            </p:cNvPr>
            <p:cNvSpPr>
              <a:spLocks/>
            </p:cNvSpPr>
            <p:nvPr/>
          </p:nvSpPr>
          <p:spPr bwMode="auto">
            <a:xfrm rot="10800000">
              <a:off x="4724805" y="1612615"/>
              <a:ext cx="558800" cy="345440"/>
            </a:xfrm>
            <a:custGeom>
              <a:avLst/>
              <a:gdLst>
                <a:gd name="T0" fmla="*/ 102 w 279"/>
                <a:gd name="T1" fmla="*/ 75 h 172"/>
                <a:gd name="T2" fmla="*/ 65 w 279"/>
                <a:gd name="T3" fmla="*/ 75 h 172"/>
                <a:gd name="T4" fmla="*/ 46 w 279"/>
                <a:gd name="T5" fmla="*/ 65 h 172"/>
                <a:gd name="T6" fmla="*/ 29 w 279"/>
                <a:gd name="T7" fmla="*/ 58 h 172"/>
                <a:gd name="T8" fmla="*/ 9 w 279"/>
                <a:gd name="T9" fmla="*/ 64 h 172"/>
                <a:gd name="T10" fmla="*/ 1 w 279"/>
                <a:gd name="T11" fmla="*/ 86 h 172"/>
                <a:gd name="T12" fmla="*/ 9 w 279"/>
                <a:gd name="T13" fmla="*/ 108 h 172"/>
                <a:gd name="T14" fmla="*/ 29 w 279"/>
                <a:gd name="T15" fmla="*/ 114 h 172"/>
                <a:gd name="T16" fmla="*/ 46 w 279"/>
                <a:gd name="T17" fmla="*/ 107 h 172"/>
                <a:gd name="T18" fmla="*/ 66 w 279"/>
                <a:gd name="T19" fmla="*/ 95 h 172"/>
                <a:gd name="T20" fmla="*/ 67 w 279"/>
                <a:gd name="T21" fmla="*/ 95 h 172"/>
                <a:gd name="T22" fmla="*/ 102 w 279"/>
                <a:gd name="T23" fmla="*/ 95 h 172"/>
                <a:gd name="T24" fmla="*/ 102 w 279"/>
                <a:gd name="T25" fmla="*/ 172 h 172"/>
                <a:gd name="T26" fmla="*/ 279 w 279"/>
                <a:gd name="T27" fmla="*/ 172 h 172"/>
                <a:gd name="T28" fmla="*/ 279 w 279"/>
                <a:gd name="T29" fmla="*/ 113 h 172"/>
                <a:gd name="T30" fmla="*/ 268 w 279"/>
                <a:gd name="T31" fmla="*/ 113 h 172"/>
                <a:gd name="T32" fmla="*/ 257 w 279"/>
                <a:gd name="T33" fmla="*/ 121 h 172"/>
                <a:gd name="T34" fmla="*/ 229 w 279"/>
                <a:gd name="T35" fmla="*/ 132 h 172"/>
                <a:gd name="T36" fmla="*/ 198 w 279"/>
                <a:gd name="T37" fmla="*/ 122 h 172"/>
                <a:gd name="T38" fmla="*/ 183 w 279"/>
                <a:gd name="T39" fmla="*/ 86 h 172"/>
                <a:gd name="T40" fmla="*/ 198 w 279"/>
                <a:gd name="T41" fmla="*/ 50 h 172"/>
                <a:gd name="T42" fmla="*/ 229 w 279"/>
                <a:gd name="T43" fmla="*/ 40 h 172"/>
                <a:gd name="T44" fmla="*/ 256 w 279"/>
                <a:gd name="T45" fmla="*/ 50 h 172"/>
                <a:gd name="T46" fmla="*/ 265 w 279"/>
                <a:gd name="T47" fmla="*/ 56 h 172"/>
                <a:gd name="T48" fmla="*/ 279 w 279"/>
                <a:gd name="T49" fmla="*/ 56 h 172"/>
                <a:gd name="T50" fmla="*/ 279 w 279"/>
                <a:gd name="T51" fmla="*/ 0 h 172"/>
                <a:gd name="T52" fmla="*/ 102 w 279"/>
                <a:gd name="T53" fmla="*/ 0 h 172"/>
                <a:gd name="T54" fmla="*/ 102 w 279"/>
                <a:gd name="T55" fmla="*/ 7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9" h="172">
                  <a:moveTo>
                    <a:pt x="102" y="75"/>
                  </a:moveTo>
                  <a:cubicBezTo>
                    <a:pt x="65" y="75"/>
                    <a:pt x="65" y="75"/>
                    <a:pt x="65" y="75"/>
                  </a:cubicBezTo>
                  <a:cubicBezTo>
                    <a:pt x="57" y="75"/>
                    <a:pt x="51" y="69"/>
                    <a:pt x="46" y="65"/>
                  </a:cubicBezTo>
                  <a:cubicBezTo>
                    <a:pt x="40" y="61"/>
                    <a:pt x="36" y="58"/>
                    <a:pt x="29" y="58"/>
                  </a:cubicBezTo>
                  <a:cubicBezTo>
                    <a:pt x="21" y="58"/>
                    <a:pt x="14" y="60"/>
                    <a:pt x="9" y="64"/>
                  </a:cubicBezTo>
                  <a:cubicBezTo>
                    <a:pt x="4" y="68"/>
                    <a:pt x="0" y="74"/>
                    <a:pt x="1" y="86"/>
                  </a:cubicBezTo>
                  <a:cubicBezTo>
                    <a:pt x="1" y="98"/>
                    <a:pt x="4" y="104"/>
                    <a:pt x="9" y="108"/>
                  </a:cubicBezTo>
                  <a:cubicBezTo>
                    <a:pt x="14" y="112"/>
                    <a:pt x="21" y="114"/>
                    <a:pt x="29" y="114"/>
                  </a:cubicBezTo>
                  <a:cubicBezTo>
                    <a:pt x="36" y="114"/>
                    <a:pt x="40" y="111"/>
                    <a:pt x="46" y="107"/>
                  </a:cubicBezTo>
                  <a:cubicBezTo>
                    <a:pt x="51" y="102"/>
                    <a:pt x="57" y="96"/>
                    <a:pt x="66" y="95"/>
                  </a:cubicBezTo>
                  <a:cubicBezTo>
                    <a:pt x="66" y="95"/>
                    <a:pt x="66" y="95"/>
                    <a:pt x="67" y="95"/>
                  </a:cubicBezTo>
                  <a:cubicBezTo>
                    <a:pt x="102" y="95"/>
                    <a:pt x="102" y="95"/>
                    <a:pt x="102" y="95"/>
                  </a:cubicBezTo>
                  <a:cubicBezTo>
                    <a:pt x="102" y="172"/>
                    <a:pt x="102" y="172"/>
                    <a:pt x="102" y="172"/>
                  </a:cubicBezTo>
                  <a:cubicBezTo>
                    <a:pt x="279" y="172"/>
                    <a:pt x="279" y="172"/>
                    <a:pt x="279" y="172"/>
                  </a:cubicBezTo>
                  <a:cubicBezTo>
                    <a:pt x="279" y="113"/>
                    <a:pt x="279" y="113"/>
                    <a:pt x="279" y="113"/>
                  </a:cubicBezTo>
                  <a:cubicBezTo>
                    <a:pt x="268" y="113"/>
                    <a:pt x="268" y="113"/>
                    <a:pt x="268" y="113"/>
                  </a:cubicBezTo>
                  <a:cubicBezTo>
                    <a:pt x="266" y="114"/>
                    <a:pt x="264" y="115"/>
                    <a:pt x="257" y="121"/>
                  </a:cubicBezTo>
                  <a:cubicBezTo>
                    <a:pt x="251" y="126"/>
                    <a:pt x="241" y="132"/>
                    <a:pt x="229" y="132"/>
                  </a:cubicBezTo>
                  <a:cubicBezTo>
                    <a:pt x="218" y="132"/>
                    <a:pt x="207" y="130"/>
                    <a:pt x="198" y="122"/>
                  </a:cubicBezTo>
                  <a:cubicBezTo>
                    <a:pt x="189" y="115"/>
                    <a:pt x="183" y="102"/>
                    <a:pt x="183" y="86"/>
                  </a:cubicBezTo>
                  <a:cubicBezTo>
                    <a:pt x="182" y="71"/>
                    <a:pt x="189" y="57"/>
                    <a:pt x="198" y="50"/>
                  </a:cubicBezTo>
                  <a:cubicBezTo>
                    <a:pt x="207" y="42"/>
                    <a:pt x="219" y="40"/>
                    <a:pt x="229" y="40"/>
                  </a:cubicBezTo>
                  <a:cubicBezTo>
                    <a:pt x="241" y="40"/>
                    <a:pt x="250" y="46"/>
                    <a:pt x="256" y="50"/>
                  </a:cubicBezTo>
                  <a:cubicBezTo>
                    <a:pt x="263" y="56"/>
                    <a:pt x="264" y="56"/>
                    <a:pt x="265" y="56"/>
                  </a:cubicBezTo>
                  <a:cubicBezTo>
                    <a:pt x="279" y="56"/>
                    <a:pt x="279" y="56"/>
                    <a:pt x="279" y="56"/>
                  </a:cubicBezTo>
                  <a:cubicBezTo>
                    <a:pt x="279" y="0"/>
                    <a:pt x="279" y="0"/>
                    <a:pt x="279" y="0"/>
                  </a:cubicBezTo>
                  <a:cubicBezTo>
                    <a:pt x="102" y="0"/>
                    <a:pt x="102" y="0"/>
                    <a:pt x="102" y="0"/>
                  </a:cubicBezTo>
                  <a:lnTo>
                    <a:pt x="102" y="75"/>
                  </a:lnTo>
                  <a:close/>
                </a:path>
              </a:pathLst>
            </a:custGeom>
            <a:solidFill>
              <a:schemeClr val="accent3">
                <a:lumMod val="50000"/>
              </a:scheme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6" name="Freeform 10">
              <a:extLst>
                <a:ext uri="{FF2B5EF4-FFF2-40B4-BE49-F238E27FC236}">
                  <a16:creationId xmlns:a16="http://schemas.microsoft.com/office/drawing/2014/main" id="{D31D36CA-D24E-41F0-99A1-B11ECD8AB791}"/>
                </a:ext>
              </a:extLst>
            </p:cNvPr>
            <p:cNvSpPr>
              <a:spLocks/>
            </p:cNvSpPr>
            <p:nvPr/>
          </p:nvSpPr>
          <p:spPr bwMode="auto">
            <a:xfrm rot="10800000">
              <a:off x="5296393" y="807207"/>
              <a:ext cx="447887" cy="712047"/>
            </a:xfrm>
            <a:custGeom>
              <a:avLst/>
              <a:gdLst>
                <a:gd name="T0" fmla="*/ 220 w 224"/>
                <a:gd name="T1" fmla="*/ 0 h 355"/>
                <a:gd name="T2" fmla="*/ 163 w 224"/>
                <a:gd name="T3" fmla="*/ 0 h 355"/>
                <a:gd name="T4" fmla="*/ 163 w 224"/>
                <a:gd name="T5" fmla="*/ 14 h 355"/>
                <a:gd name="T6" fmla="*/ 170 w 224"/>
                <a:gd name="T7" fmla="*/ 24 h 355"/>
                <a:gd name="T8" fmla="*/ 181 w 224"/>
                <a:gd name="T9" fmla="*/ 52 h 355"/>
                <a:gd name="T10" fmla="*/ 171 w 224"/>
                <a:gd name="T11" fmla="*/ 83 h 355"/>
                <a:gd name="T12" fmla="*/ 136 w 224"/>
                <a:gd name="T13" fmla="*/ 98 h 355"/>
                <a:gd name="T14" fmla="*/ 99 w 224"/>
                <a:gd name="T15" fmla="*/ 83 h 355"/>
                <a:gd name="T16" fmla="*/ 90 w 224"/>
                <a:gd name="T17" fmla="*/ 52 h 355"/>
                <a:gd name="T18" fmla="*/ 100 w 224"/>
                <a:gd name="T19" fmla="*/ 25 h 355"/>
                <a:gd name="T20" fmla="*/ 106 w 224"/>
                <a:gd name="T21" fmla="*/ 16 h 355"/>
                <a:gd name="T22" fmla="*/ 106 w 224"/>
                <a:gd name="T23" fmla="*/ 0 h 355"/>
                <a:gd name="T24" fmla="*/ 48 w 224"/>
                <a:gd name="T25" fmla="*/ 0 h 355"/>
                <a:gd name="T26" fmla="*/ 49 w 224"/>
                <a:gd name="T27" fmla="*/ 90 h 355"/>
                <a:gd name="T28" fmla="*/ 28 w 224"/>
                <a:gd name="T29" fmla="*/ 160 h 355"/>
                <a:gd name="T30" fmla="*/ 0 w 224"/>
                <a:gd name="T31" fmla="*/ 178 h 355"/>
                <a:gd name="T32" fmla="*/ 0 w 224"/>
                <a:gd name="T33" fmla="*/ 222 h 355"/>
                <a:gd name="T34" fmla="*/ 12 w 224"/>
                <a:gd name="T35" fmla="*/ 222 h 355"/>
                <a:gd name="T36" fmla="*/ 23 w 224"/>
                <a:gd name="T37" fmla="*/ 215 h 355"/>
                <a:gd name="T38" fmla="*/ 51 w 224"/>
                <a:gd name="T39" fmla="*/ 204 h 355"/>
                <a:gd name="T40" fmla="*/ 82 w 224"/>
                <a:gd name="T41" fmla="*/ 214 h 355"/>
                <a:gd name="T42" fmla="*/ 97 w 224"/>
                <a:gd name="T43" fmla="*/ 249 h 355"/>
                <a:gd name="T44" fmla="*/ 82 w 224"/>
                <a:gd name="T45" fmla="*/ 286 h 355"/>
                <a:gd name="T46" fmla="*/ 51 w 224"/>
                <a:gd name="T47" fmla="*/ 295 h 355"/>
                <a:gd name="T48" fmla="*/ 24 w 224"/>
                <a:gd name="T49" fmla="*/ 285 h 355"/>
                <a:gd name="T50" fmla="*/ 14 w 224"/>
                <a:gd name="T51" fmla="*/ 279 h 355"/>
                <a:gd name="T52" fmla="*/ 0 w 224"/>
                <a:gd name="T53" fmla="*/ 279 h 355"/>
                <a:gd name="T54" fmla="*/ 0 w 224"/>
                <a:gd name="T55" fmla="*/ 355 h 355"/>
                <a:gd name="T56" fmla="*/ 151 w 224"/>
                <a:gd name="T57" fmla="*/ 281 h 355"/>
                <a:gd name="T58" fmla="*/ 222 w 224"/>
                <a:gd name="T59" fmla="*/ 84 h 355"/>
                <a:gd name="T60" fmla="*/ 220 w 224"/>
                <a:gd name="T61"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4" h="355">
                  <a:moveTo>
                    <a:pt x="220" y="0"/>
                  </a:moveTo>
                  <a:cubicBezTo>
                    <a:pt x="163" y="0"/>
                    <a:pt x="163" y="0"/>
                    <a:pt x="163" y="0"/>
                  </a:cubicBezTo>
                  <a:cubicBezTo>
                    <a:pt x="163" y="14"/>
                    <a:pt x="163" y="14"/>
                    <a:pt x="163" y="14"/>
                  </a:cubicBezTo>
                  <a:cubicBezTo>
                    <a:pt x="163" y="16"/>
                    <a:pt x="164" y="17"/>
                    <a:pt x="170" y="24"/>
                  </a:cubicBezTo>
                  <a:cubicBezTo>
                    <a:pt x="175" y="30"/>
                    <a:pt x="181" y="40"/>
                    <a:pt x="181" y="52"/>
                  </a:cubicBezTo>
                  <a:cubicBezTo>
                    <a:pt x="181" y="63"/>
                    <a:pt x="179" y="74"/>
                    <a:pt x="171" y="83"/>
                  </a:cubicBezTo>
                  <a:cubicBezTo>
                    <a:pt x="164" y="92"/>
                    <a:pt x="151" y="98"/>
                    <a:pt x="136" y="98"/>
                  </a:cubicBezTo>
                  <a:cubicBezTo>
                    <a:pt x="120" y="99"/>
                    <a:pt x="106" y="92"/>
                    <a:pt x="99" y="83"/>
                  </a:cubicBezTo>
                  <a:cubicBezTo>
                    <a:pt x="92" y="74"/>
                    <a:pt x="90" y="63"/>
                    <a:pt x="90" y="52"/>
                  </a:cubicBezTo>
                  <a:cubicBezTo>
                    <a:pt x="90" y="40"/>
                    <a:pt x="95" y="31"/>
                    <a:pt x="100" y="25"/>
                  </a:cubicBezTo>
                  <a:cubicBezTo>
                    <a:pt x="105" y="18"/>
                    <a:pt x="106" y="17"/>
                    <a:pt x="106" y="16"/>
                  </a:cubicBezTo>
                  <a:cubicBezTo>
                    <a:pt x="106" y="0"/>
                    <a:pt x="106" y="0"/>
                    <a:pt x="106" y="0"/>
                  </a:cubicBezTo>
                  <a:cubicBezTo>
                    <a:pt x="48" y="0"/>
                    <a:pt x="48" y="0"/>
                    <a:pt x="48" y="0"/>
                  </a:cubicBezTo>
                  <a:cubicBezTo>
                    <a:pt x="48" y="33"/>
                    <a:pt x="48" y="64"/>
                    <a:pt x="49" y="90"/>
                  </a:cubicBezTo>
                  <a:cubicBezTo>
                    <a:pt x="51" y="126"/>
                    <a:pt x="42" y="146"/>
                    <a:pt x="28" y="160"/>
                  </a:cubicBezTo>
                  <a:cubicBezTo>
                    <a:pt x="21" y="167"/>
                    <a:pt x="13" y="173"/>
                    <a:pt x="0" y="178"/>
                  </a:cubicBezTo>
                  <a:cubicBezTo>
                    <a:pt x="0" y="222"/>
                    <a:pt x="0" y="222"/>
                    <a:pt x="0" y="222"/>
                  </a:cubicBezTo>
                  <a:cubicBezTo>
                    <a:pt x="12" y="222"/>
                    <a:pt x="12" y="222"/>
                    <a:pt x="12" y="222"/>
                  </a:cubicBezTo>
                  <a:cubicBezTo>
                    <a:pt x="14" y="222"/>
                    <a:pt x="16" y="221"/>
                    <a:pt x="23" y="215"/>
                  </a:cubicBezTo>
                  <a:cubicBezTo>
                    <a:pt x="29" y="210"/>
                    <a:pt x="39" y="204"/>
                    <a:pt x="51" y="204"/>
                  </a:cubicBezTo>
                  <a:cubicBezTo>
                    <a:pt x="61" y="204"/>
                    <a:pt x="73" y="206"/>
                    <a:pt x="82" y="214"/>
                  </a:cubicBezTo>
                  <a:cubicBezTo>
                    <a:pt x="91" y="221"/>
                    <a:pt x="97" y="234"/>
                    <a:pt x="97" y="249"/>
                  </a:cubicBezTo>
                  <a:cubicBezTo>
                    <a:pt x="98" y="265"/>
                    <a:pt x="91" y="279"/>
                    <a:pt x="82" y="286"/>
                  </a:cubicBezTo>
                  <a:cubicBezTo>
                    <a:pt x="73" y="293"/>
                    <a:pt x="61" y="295"/>
                    <a:pt x="51" y="295"/>
                  </a:cubicBezTo>
                  <a:cubicBezTo>
                    <a:pt x="39" y="295"/>
                    <a:pt x="30" y="290"/>
                    <a:pt x="24" y="285"/>
                  </a:cubicBezTo>
                  <a:cubicBezTo>
                    <a:pt x="17" y="280"/>
                    <a:pt x="16" y="279"/>
                    <a:pt x="14" y="279"/>
                  </a:cubicBezTo>
                  <a:cubicBezTo>
                    <a:pt x="0" y="279"/>
                    <a:pt x="0" y="279"/>
                    <a:pt x="0" y="279"/>
                  </a:cubicBezTo>
                  <a:cubicBezTo>
                    <a:pt x="0" y="355"/>
                    <a:pt x="0" y="355"/>
                    <a:pt x="0" y="355"/>
                  </a:cubicBezTo>
                  <a:cubicBezTo>
                    <a:pt x="60" y="346"/>
                    <a:pt x="112" y="321"/>
                    <a:pt x="151" y="281"/>
                  </a:cubicBezTo>
                  <a:cubicBezTo>
                    <a:pt x="202" y="229"/>
                    <a:pt x="224" y="156"/>
                    <a:pt x="222" y="84"/>
                  </a:cubicBezTo>
                  <a:cubicBezTo>
                    <a:pt x="221" y="60"/>
                    <a:pt x="220" y="31"/>
                    <a:pt x="220" y="0"/>
                  </a:cubicBezTo>
                  <a:close/>
                </a:path>
              </a:pathLst>
            </a:custGeom>
            <a:solidFill>
              <a:schemeClr val="accent3">
                <a:lumMod val="40000"/>
                <a:lumOff val="60000"/>
              </a:scheme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7" name="Freeform 11">
              <a:extLst>
                <a:ext uri="{FF2B5EF4-FFF2-40B4-BE49-F238E27FC236}">
                  <a16:creationId xmlns:a16="http://schemas.microsoft.com/office/drawing/2014/main" id="{425F6BE6-B790-4D8D-B2C5-A301E59E535B}"/>
                </a:ext>
              </a:extLst>
            </p:cNvPr>
            <p:cNvSpPr>
              <a:spLocks/>
            </p:cNvSpPr>
            <p:nvPr/>
          </p:nvSpPr>
          <p:spPr bwMode="auto">
            <a:xfrm rot="10800000">
              <a:off x="6174595" y="841814"/>
              <a:ext cx="513080" cy="578274"/>
            </a:xfrm>
            <a:custGeom>
              <a:avLst/>
              <a:gdLst>
                <a:gd name="T0" fmla="*/ 173 w 256"/>
                <a:gd name="T1" fmla="*/ 17 h 288"/>
                <a:gd name="T2" fmla="*/ 173 w 256"/>
                <a:gd name="T3" fmla="*/ 0 h 288"/>
                <a:gd name="T4" fmla="*/ 114 w 256"/>
                <a:gd name="T5" fmla="*/ 0 h 288"/>
                <a:gd name="T6" fmla="*/ 114 w 256"/>
                <a:gd name="T7" fmla="*/ 8 h 288"/>
                <a:gd name="T8" fmla="*/ 121 w 256"/>
                <a:gd name="T9" fmla="*/ 18 h 288"/>
                <a:gd name="T10" fmla="*/ 132 w 256"/>
                <a:gd name="T11" fmla="*/ 46 h 288"/>
                <a:gd name="T12" fmla="*/ 122 w 256"/>
                <a:gd name="T13" fmla="*/ 77 h 288"/>
                <a:gd name="T14" fmla="*/ 87 w 256"/>
                <a:gd name="T15" fmla="*/ 92 h 288"/>
                <a:gd name="T16" fmla="*/ 51 w 256"/>
                <a:gd name="T17" fmla="*/ 77 h 288"/>
                <a:gd name="T18" fmla="*/ 41 w 256"/>
                <a:gd name="T19" fmla="*/ 46 h 288"/>
                <a:gd name="T20" fmla="*/ 51 w 256"/>
                <a:gd name="T21" fmla="*/ 19 h 288"/>
                <a:gd name="T22" fmla="*/ 57 w 256"/>
                <a:gd name="T23" fmla="*/ 10 h 288"/>
                <a:gd name="T24" fmla="*/ 57 w 256"/>
                <a:gd name="T25" fmla="*/ 0 h 288"/>
                <a:gd name="T26" fmla="*/ 0 w 256"/>
                <a:gd name="T27" fmla="*/ 0 h 288"/>
                <a:gd name="T28" fmla="*/ 0 w 256"/>
                <a:gd name="T29" fmla="*/ 17 h 288"/>
                <a:gd name="T30" fmla="*/ 78 w 256"/>
                <a:gd name="T31" fmla="*/ 211 h 288"/>
                <a:gd name="T32" fmla="*/ 256 w 256"/>
                <a:gd name="T33" fmla="*/ 288 h 288"/>
                <a:gd name="T34" fmla="*/ 256 w 256"/>
                <a:gd name="T35" fmla="*/ 207 h 288"/>
                <a:gd name="T36" fmla="*/ 243 w 256"/>
                <a:gd name="T37" fmla="*/ 207 h 288"/>
                <a:gd name="T38" fmla="*/ 233 w 256"/>
                <a:gd name="T39" fmla="*/ 214 h 288"/>
                <a:gd name="T40" fmla="*/ 205 w 256"/>
                <a:gd name="T41" fmla="*/ 225 h 288"/>
                <a:gd name="T42" fmla="*/ 173 w 256"/>
                <a:gd name="T43" fmla="*/ 215 h 288"/>
                <a:gd name="T44" fmla="*/ 158 w 256"/>
                <a:gd name="T45" fmla="*/ 180 h 288"/>
                <a:gd name="T46" fmla="*/ 173 w 256"/>
                <a:gd name="T47" fmla="*/ 144 h 288"/>
                <a:gd name="T48" fmla="*/ 205 w 256"/>
                <a:gd name="T49" fmla="*/ 134 h 288"/>
                <a:gd name="T50" fmla="*/ 232 w 256"/>
                <a:gd name="T51" fmla="*/ 144 h 288"/>
                <a:gd name="T52" fmla="*/ 241 w 256"/>
                <a:gd name="T53" fmla="*/ 150 h 288"/>
                <a:gd name="T54" fmla="*/ 256 w 256"/>
                <a:gd name="T55" fmla="*/ 150 h 288"/>
                <a:gd name="T56" fmla="*/ 256 w 256"/>
                <a:gd name="T57" fmla="*/ 114 h 288"/>
                <a:gd name="T58" fmla="*/ 199 w 256"/>
                <a:gd name="T59" fmla="*/ 87 h 288"/>
                <a:gd name="T60" fmla="*/ 173 w 256"/>
                <a:gd name="T61" fmla="*/ 1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6" h="288">
                  <a:moveTo>
                    <a:pt x="173" y="17"/>
                  </a:moveTo>
                  <a:cubicBezTo>
                    <a:pt x="173" y="0"/>
                    <a:pt x="173" y="0"/>
                    <a:pt x="173" y="0"/>
                  </a:cubicBezTo>
                  <a:cubicBezTo>
                    <a:pt x="114" y="0"/>
                    <a:pt x="114" y="0"/>
                    <a:pt x="114" y="0"/>
                  </a:cubicBezTo>
                  <a:cubicBezTo>
                    <a:pt x="114" y="8"/>
                    <a:pt x="114" y="8"/>
                    <a:pt x="114" y="8"/>
                  </a:cubicBezTo>
                  <a:cubicBezTo>
                    <a:pt x="114" y="10"/>
                    <a:pt x="116" y="11"/>
                    <a:pt x="121" y="18"/>
                  </a:cubicBezTo>
                  <a:cubicBezTo>
                    <a:pt x="126" y="24"/>
                    <a:pt x="132" y="34"/>
                    <a:pt x="132" y="46"/>
                  </a:cubicBezTo>
                  <a:cubicBezTo>
                    <a:pt x="132" y="57"/>
                    <a:pt x="130" y="68"/>
                    <a:pt x="122" y="77"/>
                  </a:cubicBezTo>
                  <a:cubicBezTo>
                    <a:pt x="115" y="86"/>
                    <a:pt x="102" y="92"/>
                    <a:pt x="87" y="92"/>
                  </a:cubicBezTo>
                  <a:cubicBezTo>
                    <a:pt x="71" y="93"/>
                    <a:pt x="58" y="86"/>
                    <a:pt x="51" y="77"/>
                  </a:cubicBezTo>
                  <a:cubicBezTo>
                    <a:pt x="43" y="68"/>
                    <a:pt x="41" y="57"/>
                    <a:pt x="41" y="46"/>
                  </a:cubicBezTo>
                  <a:cubicBezTo>
                    <a:pt x="41" y="34"/>
                    <a:pt x="47" y="25"/>
                    <a:pt x="51" y="19"/>
                  </a:cubicBezTo>
                  <a:cubicBezTo>
                    <a:pt x="56" y="12"/>
                    <a:pt x="57" y="11"/>
                    <a:pt x="57" y="10"/>
                  </a:cubicBezTo>
                  <a:cubicBezTo>
                    <a:pt x="57" y="0"/>
                    <a:pt x="57" y="0"/>
                    <a:pt x="57" y="0"/>
                  </a:cubicBezTo>
                  <a:cubicBezTo>
                    <a:pt x="0" y="0"/>
                    <a:pt x="0" y="0"/>
                    <a:pt x="0" y="0"/>
                  </a:cubicBezTo>
                  <a:cubicBezTo>
                    <a:pt x="0" y="17"/>
                    <a:pt x="0" y="17"/>
                    <a:pt x="0" y="17"/>
                  </a:cubicBezTo>
                  <a:cubicBezTo>
                    <a:pt x="0" y="88"/>
                    <a:pt x="25" y="160"/>
                    <a:pt x="78" y="211"/>
                  </a:cubicBezTo>
                  <a:cubicBezTo>
                    <a:pt x="123" y="255"/>
                    <a:pt x="185" y="281"/>
                    <a:pt x="256" y="288"/>
                  </a:cubicBezTo>
                  <a:cubicBezTo>
                    <a:pt x="256" y="207"/>
                    <a:pt x="256" y="207"/>
                    <a:pt x="256" y="207"/>
                  </a:cubicBezTo>
                  <a:cubicBezTo>
                    <a:pt x="243" y="207"/>
                    <a:pt x="243" y="207"/>
                    <a:pt x="243" y="207"/>
                  </a:cubicBezTo>
                  <a:cubicBezTo>
                    <a:pt x="241" y="207"/>
                    <a:pt x="240" y="209"/>
                    <a:pt x="233" y="214"/>
                  </a:cubicBezTo>
                  <a:cubicBezTo>
                    <a:pt x="227" y="219"/>
                    <a:pt x="217" y="225"/>
                    <a:pt x="205" y="225"/>
                  </a:cubicBezTo>
                  <a:cubicBezTo>
                    <a:pt x="194" y="225"/>
                    <a:pt x="183" y="223"/>
                    <a:pt x="173" y="215"/>
                  </a:cubicBezTo>
                  <a:cubicBezTo>
                    <a:pt x="165" y="208"/>
                    <a:pt x="159" y="195"/>
                    <a:pt x="158" y="180"/>
                  </a:cubicBezTo>
                  <a:cubicBezTo>
                    <a:pt x="158" y="165"/>
                    <a:pt x="165" y="151"/>
                    <a:pt x="173" y="144"/>
                  </a:cubicBezTo>
                  <a:cubicBezTo>
                    <a:pt x="183" y="136"/>
                    <a:pt x="194" y="134"/>
                    <a:pt x="205" y="134"/>
                  </a:cubicBezTo>
                  <a:cubicBezTo>
                    <a:pt x="217" y="134"/>
                    <a:pt x="226" y="139"/>
                    <a:pt x="232" y="144"/>
                  </a:cubicBezTo>
                  <a:cubicBezTo>
                    <a:pt x="239" y="149"/>
                    <a:pt x="240" y="150"/>
                    <a:pt x="241" y="150"/>
                  </a:cubicBezTo>
                  <a:cubicBezTo>
                    <a:pt x="256" y="150"/>
                    <a:pt x="256" y="150"/>
                    <a:pt x="256" y="150"/>
                  </a:cubicBezTo>
                  <a:cubicBezTo>
                    <a:pt x="256" y="114"/>
                    <a:pt x="256" y="114"/>
                    <a:pt x="256" y="114"/>
                  </a:cubicBezTo>
                  <a:cubicBezTo>
                    <a:pt x="228" y="109"/>
                    <a:pt x="210" y="99"/>
                    <a:pt x="199" y="87"/>
                  </a:cubicBezTo>
                  <a:cubicBezTo>
                    <a:pt x="182" y="71"/>
                    <a:pt x="173" y="50"/>
                    <a:pt x="173" y="17"/>
                  </a:cubicBezTo>
                  <a:close/>
                </a:path>
              </a:pathLst>
            </a:custGeom>
            <a:solidFill>
              <a:srgbClr val="FFC600">
                <a:alpha val="80000"/>
              </a:srgb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8" name="Freeform 12">
              <a:extLst>
                <a:ext uri="{FF2B5EF4-FFF2-40B4-BE49-F238E27FC236}">
                  <a16:creationId xmlns:a16="http://schemas.microsoft.com/office/drawing/2014/main" id="{CA314926-AA04-40EB-AAC6-15F0121CB46B}"/>
                </a:ext>
              </a:extLst>
            </p:cNvPr>
            <p:cNvSpPr>
              <a:spLocks/>
            </p:cNvSpPr>
            <p:nvPr/>
          </p:nvSpPr>
          <p:spPr bwMode="auto">
            <a:xfrm rot="10800000">
              <a:off x="7320685" y="1958055"/>
              <a:ext cx="546947" cy="485140"/>
            </a:xfrm>
            <a:custGeom>
              <a:avLst/>
              <a:gdLst>
                <a:gd name="T0" fmla="*/ 265 w 273"/>
                <a:gd name="T1" fmla="*/ 99 h 242"/>
                <a:gd name="T2" fmla="*/ 245 w 273"/>
                <a:gd name="T3" fmla="*/ 93 h 242"/>
                <a:gd name="T4" fmla="*/ 228 w 273"/>
                <a:gd name="T5" fmla="*/ 100 h 242"/>
                <a:gd name="T6" fmla="*/ 208 w 273"/>
                <a:gd name="T7" fmla="*/ 112 h 242"/>
                <a:gd name="T8" fmla="*/ 207 w 273"/>
                <a:gd name="T9" fmla="*/ 112 h 242"/>
                <a:gd name="T10" fmla="*/ 173 w 273"/>
                <a:gd name="T11" fmla="*/ 112 h 242"/>
                <a:gd name="T12" fmla="*/ 173 w 273"/>
                <a:gd name="T13" fmla="*/ 17 h 242"/>
                <a:gd name="T14" fmla="*/ 156 w 273"/>
                <a:gd name="T15" fmla="*/ 0 h 242"/>
                <a:gd name="T16" fmla="*/ 18 w 273"/>
                <a:gd name="T17" fmla="*/ 0 h 242"/>
                <a:gd name="T18" fmla="*/ 16 w 273"/>
                <a:gd name="T19" fmla="*/ 0 h 242"/>
                <a:gd name="T20" fmla="*/ 0 w 273"/>
                <a:gd name="T21" fmla="*/ 17 h 242"/>
                <a:gd name="T22" fmla="*/ 0 w 273"/>
                <a:gd name="T23" fmla="*/ 225 h 242"/>
                <a:gd name="T24" fmla="*/ 18 w 273"/>
                <a:gd name="T25" fmla="*/ 242 h 242"/>
                <a:gd name="T26" fmla="*/ 156 w 273"/>
                <a:gd name="T27" fmla="*/ 242 h 242"/>
                <a:gd name="T28" fmla="*/ 173 w 273"/>
                <a:gd name="T29" fmla="*/ 225 h 242"/>
                <a:gd name="T30" fmla="*/ 173 w 273"/>
                <a:gd name="T31" fmla="*/ 132 h 242"/>
                <a:gd name="T32" fmla="*/ 209 w 273"/>
                <a:gd name="T33" fmla="*/ 132 h 242"/>
                <a:gd name="T34" fmla="*/ 228 w 273"/>
                <a:gd name="T35" fmla="*/ 142 h 242"/>
                <a:gd name="T36" fmla="*/ 245 w 273"/>
                <a:gd name="T37" fmla="*/ 149 h 242"/>
                <a:gd name="T38" fmla="*/ 265 w 273"/>
                <a:gd name="T39" fmla="*/ 143 h 242"/>
                <a:gd name="T40" fmla="*/ 273 w 273"/>
                <a:gd name="T41" fmla="*/ 121 h 242"/>
                <a:gd name="T42" fmla="*/ 265 w 273"/>
                <a:gd name="T43" fmla="*/ 9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3" h="242">
                  <a:moveTo>
                    <a:pt x="265" y="99"/>
                  </a:moveTo>
                  <a:cubicBezTo>
                    <a:pt x="260" y="95"/>
                    <a:pt x="253" y="93"/>
                    <a:pt x="245" y="93"/>
                  </a:cubicBezTo>
                  <a:cubicBezTo>
                    <a:pt x="238" y="93"/>
                    <a:pt x="234" y="96"/>
                    <a:pt x="228" y="100"/>
                  </a:cubicBezTo>
                  <a:cubicBezTo>
                    <a:pt x="223" y="105"/>
                    <a:pt x="217" y="111"/>
                    <a:pt x="208" y="112"/>
                  </a:cubicBezTo>
                  <a:cubicBezTo>
                    <a:pt x="208" y="112"/>
                    <a:pt x="208" y="112"/>
                    <a:pt x="207" y="112"/>
                  </a:cubicBezTo>
                  <a:cubicBezTo>
                    <a:pt x="173" y="112"/>
                    <a:pt x="173" y="112"/>
                    <a:pt x="173" y="112"/>
                  </a:cubicBezTo>
                  <a:cubicBezTo>
                    <a:pt x="173" y="17"/>
                    <a:pt x="173" y="17"/>
                    <a:pt x="173" y="17"/>
                  </a:cubicBezTo>
                  <a:cubicBezTo>
                    <a:pt x="173" y="8"/>
                    <a:pt x="165" y="0"/>
                    <a:pt x="156" y="0"/>
                  </a:cubicBezTo>
                  <a:cubicBezTo>
                    <a:pt x="18" y="0"/>
                    <a:pt x="18" y="0"/>
                    <a:pt x="18" y="0"/>
                  </a:cubicBezTo>
                  <a:cubicBezTo>
                    <a:pt x="17" y="0"/>
                    <a:pt x="16" y="0"/>
                    <a:pt x="16" y="0"/>
                  </a:cubicBezTo>
                  <a:cubicBezTo>
                    <a:pt x="7" y="1"/>
                    <a:pt x="0" y="8"/>
                    <a:pt x="0" y="17"/>
                  </a:cubicBezTo>
                  <a:cubicBezTo>
                    <a:pt x="0" y="225"/>
                    <a:pt x="0" y="225"/>
                    <a:pt x="0" y="225"/>
                  </a:cubicBezTo>
                  <a:cubicBezTo>
                    <a:pt x="0" y="234"/>
                    <a:pt x="8" y="242"/>
                    <a:pt x="18" y="242"/>
                  </a:cubicBezTo>
                  <a:cubicBezTo>
                    <a:pt x="156" y="242"/>
                    <a:pt x="156" y="242"/>
                    <a:pt x="156" y="242"/>
                  </a:cubicBezTo>
                  <a:cubicBezTo>
                    <a:pt x="165" y="242"/>
                    <a:pt x="173" y="234"/>
                    <a:pt x="173" y="225"/>
                  </a:cubicBezTo>
                  <a:cubicBezTo>
                    <a:pt x="173" y="132"/>
                    <a:pt x="173" y="132"/>
                    <a:pt x="173" y="132"/>
                  </a:cubicBezTo>
                  <a:cubicBezTo>
                    <a:pt x="209" y="132"/>
                    <a:pt x="209" y="132"/>
                    <a:pt x="209" y="132"/>
                  </a:cubicBezTo>
                  <a:cubicBezTo>
                    <a:pt x="217" y="132"/>
                    <a:pt x="223" y="138"/>
                    <a:pt x="228" y="142"/>
                  </a:cubicBezTo>
                  <a:cubicBezTo>
                    <a:pt x="234" y="146"/>
                    <a:pt x="238" y="149"/>
                    <a:pt x="245" y="149"/>
                  </a:cubicBezTo>
                  <a:cubicBezTo>
                    <a:pt x="253" y="149"/>
                    <a:pt x="260" y="147"/>
                    <a:pt x="265" y="143"/>
                  </a:cubicBezTo>
                  <a:cubicBezTo>
                    <a:pt x="270" y="139"/>
                    <a:pt x="273" y="133"/>
                    <a:pt x="273" y="121"/>
                  </a:cubicBezTo>
                  <a:cubicBezTo>
                    <a:pt x="273" y="109"/>
                    <a:pt x="270" y="103"/>
                    <a:pt x="265" y="99"/>
                  </a:cubicBezTo>
                  <a:close/>
                </a:path>
              </a:pathLst>
            </a:custGeom>
            <a:solidFill>
              <a:schemeClr val="accent5"/>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 name="Freeform 13">
              <a:extLst>
                <a:ext uri="{FF2B5EF4-FFF2-40B4-BE49-F238E27FC236}">
                  <a16:creationId xmlns:a16="http://schemas.microsoft.com/office/drawing/2014/main" id="{C67BCBC4-4AEC-4B9A-940E-91F10E31B605}"/>
                </a:ext>
              </a:extLst>
            </p:cNvPr>
            <p:cNvSpPr>
              <a:spLocks/>
            </p:cNvSpPr>
            <p:nvPr/>
          </p:nvSpPr>
          <p:spPr bwMode="auto">
            <a:xfrm rot="10800000">
              <a:off x="4340418" y="1542342"/>
              <a:ext cx="542714" cy="485987"/>
            </a:xfrm>
            <a:custGeom>
              <a:avLst/>
              <a:gdLst>
                <a:gd name="T0" fmla="*/ 254 w 271"/>
                <a:gd name="T1" fmla="*/ 0 h 242"/>
                <a:gd name="T2" fmla="*/ 254 w 271"/>
                <a:gd name="T3" fmla="*/ 0 h 242"/>
                <a:gd name="T4" fmla="*/ 116 w 271"/>
                <a:gd name="T5" fmla="*/ 0 h 242"/>
                <a:gd name="T6" fmla="*/ 114 w 271"/>
                <a:gd name="T7" fmla="*/ 0 h 242"/>
                <a:gd name="T8" fmla="*/ 99 w 271"/>
                <a:gd name="T9" fmla="*/ 18 h 242"/>
                <a:gd name="T10" fmla="*/ 99 w 271"/>
                <a:gd name="T11" fmla="*/ 110 h 242"/>
                <a:gd name="T12" fmla="*/ 65 w 271"/>
                <a:gd name="T13" fmla="*/ 110 h 242"/>
                <a:gd name="T14" fmla="*/ 46 w 271"/>
                <a:gd name="T15" fmla="*/ 100 h 242"/>
                <a:gd name="T16" fmla="*/ 29 w 271"/>
                <a:gd name="T17" fmla="*/ 93 h 242"/>
                <a:gd name="T18" fmla="*/ 9 w 271"/>
                <a:gd name="T19" fmla="*/ 99 h 242"/>
                <a:gd name="T20" fmla="*/ 1 w 271"/>
                <a:gd name="T21" fmla="*/ 121 h 242"/>
                <a:gd name="T22" fmla="*/ 9 w 271"/>
                <a:gd name="T23" fmla="*/ 143 h 242"/>
                <a:gd name="T24" fmla="*/ 29 w 271"/>
                <a:gd name="T25" fmla="*/ 149 h 242"/>
                <a:gd name="T26" fmla="*/ 46 w 271"/>
                <a:gd name="T27" fmla="*/ 142 h 242"/>
                <a:gd name="T28" fmla="*/ 66 w 271"/>
                <a:gd name="T29" fmla="*/ 130 h 242"/>
                <a:gd name="T30" fmla="*/ 67 w 271"/>
                <a:gd name="T31" fmla="*/ 130 h 242"/>
                <a:gd name="T32" fmla="*/ 99 w 271"/>
                <a:gd name="T33" fmla="*/ 130 h 242"/>
                <a:gd name="T34" fmla="*/ 99 w 271"/>
                <a:gd name="T35" fmla="*/ 225 h 242"/>
                <a:gd name="T36" fmla="*/ 116 w 271"/>
                <a:gd name="T37" fmla="*/ 242 h 242"/>
                <a:gd name="T38" fmla="*/ 254 w 271"/>
                <a:gd name="T39" fmla="*/ 242 h 242"/>
                <a:gd name="T40" fmla="*/ 271 w 271"/>
                <a:gd name="T41" fmla="*/ 225 h 242"/>
                <a:gd name="T42" fmla="*/ 271 w 271"/>
                <a:gd name="T43" fmla="*/ 18 h 242"/>
                <a:gd name="T44" fmla="*/ 254 w 271"/>
                <a:gd name="T45"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1" h="242">
                  <a:moveTo>
                    <a:pt x="254" y="0"/>
                  </a:moveTo>
                  <a:cubicBezTo>
                    <a:pt x="254" y="0"/>
                    <a:pt x="254" y="0"/>
                    <a:pt x="254" y="0"/>
                  </a:cubicBezTo>
                  <a:cubicBezTo>
                    <a:pt x="116" y="0"/>
                    <a:pt x="116" y="0"/>
                    <a:pt x="116" y="0"/>
                  </a:cubicBezTo>
                  <a:cubicBezTo>
                    <a:pt x="115" y="0"/>
                    <a:pt x="115" y="0"/>
                    <a:pt x="114" y="0"/>
                  </a:cubicBezTo>
                  <a:cubicBezTo>
                    <a:pt x="105" y="1"/>
                    <a:pt x="98" y="9"/>
                    <a:pt x="99" y="18"/>
                  </a:cubicBezTo>
                  <a:cubicBezTo>
                    <a:pt x="99" y="110"/>
                    <a:pt x="99" y="110"/>
                    <a:pt x="99" y="110"/>
                  </a:cubicBezTo>
                  <a:cubicBezTo>
                    <a:pt x="65" y="110"/>
                    <a:pt x="65" y="110"/>
                    <a:pt x="65" y="110"/>
                  </a:cubicBezTo>
                  <a:cubicBezTo>
                    <a:pt x="57" y="110"/>
                    <a:pt x="51" y="104"/>
                    <a:pt x="46" y="100"/>
                  </a:cubicBezTo>
                  <a:cubicBezTo>
                    <a:pt x="40" y="96"/>
                    <a:pt x="36" y="93"/>
                    <a:pt x="29" y="93"/>
                  </a:cubicBezTo>
                  <a:cubicBezTo>
                    <a:pt x="21" y="93"/>
                    <a:pt x="14" y="95"/>
                    <a:pt x="9" y="99"/>
                  </a:cubicBezTo>
                  <a:cubicBezTo>
                    <a:pt x="4" y="103"/>
                    <a:pt x="0" y="109"/>
                    <a:pt x="1" y="121"/>
                  </a:cubicBezTo>
                  <a:cubicBezTo>
                    <a:pt x="1" y="133"/>
                    <a:pt x="4" y="139"/>
                    <a:pt x="9" y="143"/>
                  </a:cubicBezTo>
                  <a:cubicBezTo>
                    <a:pt x="14" y="147"/>
                    <a:pt x="21" y="149"/>
                    <a:pt x="29" y="149"/>
                  </a:cubicBezTo>
                  <a:cubicBezTo>
                    <a:pt x="36" y="149"/>
                    <a:pt x="40" y="146"/>
                    <a:pt x="46" y="142"/>
                  </a:cubicBezTo>
                  <a:cubicBezTo>
                    <a:pt x="51" y="137"/>
                    <a:pt x="57" y="131"/>
                    <a:pt x="66" y="130"/>
                  </a:cubicBezTo>
                  <a:cubicBezTo>
                    <a:pt x="66" y="130"/>
                    <a:pt x="66" y="130"/>
                    <a:pt x="67" y="130"/>
                  </a:cubicBezTo>
                  <a:cubicBezTo>
                    <a:pt x="99" y="130"/>
                    <a:pt x="99" y="130"/>
                    <a:pt x="99" y="130"/>
                  </a:cubicBezTo>
                  <a:cubicBezTo>
                    <a:pt x="99" y="225"/>
                    <a:pt x="99" y="225"/>
                    <a:pt x="99" y="225"/>
                  </a:cubicBezTo>
                  <a:cubicBezTo>
                    <a:pt x="99" y="234"/>
                    <a:pt x="106" y="242"/>
                    <a:pt x="116" y="242"/>
                  </a:cubicBezTo>
                  <a:cubicBezTo>
                    <a:pt x="254" y="242"/>
                    <a:pt x="254" y="242"/>
                    <a:pt x="254" y="242"/>
                  </a:cubicBezTo>
                  <a:cubicBezTo>
                    <a:pt x="263" y="242"/>
                    <a:pt x="271" y="234"/>
                    <a:pt x="271" y="225"/>
                  </a:cubicBezTo>
                  <a:cubicBezTo>
                    <a:pt x="271" y="18"/>
                    <a:pt x="271" y="18"/>
                    <a:pt x="271" y="18"/>
                  </a:cubicBezTo>
                  <a:cubicBezTo>
                    <a:pt x="271" y="8"/>
                    <a:pt x="264" y="0"/>
                    <a:pt x="254" y="0"/>
                  </a:cubicBezTo>
                  <a:close/>
                </a:path>
              </a:pathLst>
            </a:custGeom>
            <a:solidFill>
              <a:srgbClr val="FF8400"/>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0" name="Freeform 14">
              <a:extLst>
                <a:ext uri="{FF2B5EF4-FFF2-40B4-BE49-F238E27FC236}">
                  <a16:creationId xmlns:a16="http://schemas.microsoft.com/office/drawing/2014/main" id="{AFE7EA42-C301-486E-81AD-B140710752AF}"/>
                </a:ext>
              </a:extLst>
            </p:cNvPr>
            <p:cNvSpPr>
              <a:spLocks/>
            </p:cNvSpPr>
            <p:nvPr/>
          </p:nvSpPr>
          <p:spPr bwMode="auto">
            <a:xfrm rot="10800000">
              <a:off x="6276745" y="1278182"/>
              <a:ext cx="482600" cy="745914"/>
            </a:xfrm>
            <a:custGeom>
              <a:avLst/>
              <a:gdLst>
                <a:gd name="T0" fmla="*/ 224 w 241"/>
                <a:gd name="T1" fmla="*/ 102 h 372"/>
                <a:gd name="T2" fmla="*/ 132 w 241"/>
                <a:gd name="T3" fmla="*/ 102 h 372"/>
                <a:gd name="T4" fmla="*/ 132 w 241"/>
                <a:gd name="T5" fmla="*/ 64 h 372"/>
                <a:gd name="T6" fmla="*/ 142 w 241"/>
                <a:gd name="T7" fmla="*/ 45 h 372"/>
                <a:gd name="T8" fmla="*/ 148 w 241"/>
                <a:gd name="T9" fmla="*/ 28 h 372"/>
                <a:gd name="T10" fmla="*/ 142 w 241"/>
                <a:gd name="T11" fmla="*/ 8 h 372"/>
                <a:gd name="T12" fmla="*/ 121 w 241"/>
                <a:gd name="T13" fmla="*/ 0 h 372"/>
                <a:gd name="T14" fmla="*/ 99 w 241"/>
                <a:gd name="T15" fmla="*/ 8 h 372"/>
                <a:gd name="T16" fmla="*/ 93 w 241"/>
                <a:gd name="T17" fmla="*/ 28 h 372"/>
                <a:gd name="T18" fmla="*/ 100 w 241"/>
                <a:gd name="T19" fmla="*/ 45 h 372"/>
                <a:gd name="T20" fmla="*/ 111 w 241"/>
                <a:gd name="T21" fmla="*/ 65 h 372"/>
                <a:gd name="T22" fmla="*/ 111 w 241"/>
                <a:gd name="T23" fmla="*/ 65 h 372"/>
                <a:gd name="T24" fmla="*/ 111 w 241"/>
                <a:gd name="T25" fmla="*/ 102 h 372"/>
                <a:gd name="T26" fmla="*/ 17 w 241"/>
                <a:gd name="T27" fmla="*/ 102 h 372"/>
                <a:gd name="T28" fmla="*/ 15 w 241"/>
                <a:gd name="T29" fmla="*/ 102 h 372"/>
                <a:gd name="T30" fmla="*/ 0 w 241"/>
                <a:gd name="T31" fmla="*/ 119 h 372"/>
                <a:gd name="T32" fmla="*/ 0 w 241"/>
                <a:gd name="T33" fmla="*/ 257 h 372"/>
                <a:gd name="T34" fmla="*/ 17 w 241"/>
                <a:gd name="T35" fmla="*/ 274 h 372"/>
                <a:gd name="T36" fmla="*/ 17 w 241"/>
                <a:gd name="T37" fmla="*/ 274 h 372"/>
                <a:gd name="T38" fmla="*/ 109 w 241"/>
                <a:gd name="T39" fmla="*/ 274 h 372"/>
                <a:gd name="T40" fmla="*/ 109 w 241"/>
                <a:gd name="T41" fmla="*/ 307 h 372"/>
                <a:gd name="T42" fmla="*/ 100 w 241"/>
                <a:gd name="T43" fmla="*/ 326 h 372"/>
                <a:gd name="T44" fmla="*/ 93 w 241"/>
                <a:gd name="T45" fmla="*/ 343 h 372"/>
                <a:gd name="T46" fmla="*/ 99 w 241"/>
                <a:gd name="T47" fmla="*/ 363 h 372"/>
                <a:gd name="T48" fmla="*/ 120 w 241"/>
                <a:gd name="T49" fmla="*/ 371 h 372"/>
                <a:gd name="T50" fmla="*/ 142 w 241"/>
                <a:gd name="T51" fmla="*/ 363 h 372"/>
                <a:gd name="T52" fmla="*/ 148 w 241"/>
                <a:gd name="T53" fmla="*/ 343 h 372"/>
                <a:gd name="T54" fmla="*/ 141 w 241"/>
                <a:gd name="T55" fmla="*/ 326 h 372"/>
                <a:gd name="T56" fmla="*/ 130 w 241"/>
                <a:gd name="T57" fmla="*/ 306 h 372"/>
                <a:gd name="T58" fmla="*/ 130 w 241"/>
                <a:gd name="T59" fmla="*/ 306 h 372"/>
                <a:gd name="T60" fmla="*/ 130 w 241"/>
                <a:gd name="T61" fmla="*/ 274 h 372"/>
                <a:gd name="T62" fmla="*/ 224 w 241"/>
                <a:gd name="T63" fmla="*/ 274 h 372"/>
                <a:gd name="T64" fmla="*/ 241 w 241"/>
                <a:gd name="T65" fmla="*/ 257 h 372"/>
                <a:gd name="T66" fmla="*/ 241 w 241"/>
                <a:gd name="T67" fmla="*/ 119 h 372"/>
                <a:gd name="T68" fmla="*/ 224 w 241"/>
                <a:gd name="T69" fmla="*/ 10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372">
                  <a:moveTo>
                    <a:pt x="224" y="102"/>
                  </a:moveTo>
                  <a:cubicBezTo>
                    <a:pt x="132" y="102"/>
                    <a:pt x="132" y="102"/>
                    <a:pt x="132" y="102"/>
                  </a:cubicBezTo>
                  <a:cubicBezTo>
                    <a:pt x="132" y="64"/>
                    <a:pt x="132" y="64"/>
                    <a:pt x="132" y="64"/>
                  </a:cubicBezTo>
                  <a:cubicBezTo>
                    <a:pt x="132" y="55"/>
                    <a:pt x="138" y="50"/>
                    <a:pt x="142" y="45"/>
                  </a:cubicBezTo>
                  <a:cubicBezTo>
                    <a:pt x="145" y="39"/>
                    <a:pt x="148" y="35"/>
                    <a:pt x="148" y="28"/>
                  </a:cubicBezTo>
                  <a:cubicBezTo>
                    <a:pt x="148" y="20"/>
                    <a:pt x="146" y="13"/>
                    <a:pt x="142" y="8"/>
                  </a:cubicBezTo>
                  <a:cubicBezTo>
                    <a:pt x="138" y="3"/>
                    <a:pt x="132" y="0"/>
                    <a:pt x="121" y="0"/>
                  </a:cubicBezTo>
                  <a:cubicBezTo>
                    <a:pt x="109" y="0"/>
                    <a:pt x="103" y="3"/>
                    <a:pt x="99" y="8"/>
                  </a:cubicBezTo>
                  <a:cubicBezTo>
                    <a:pt x="95" y="13"/>
                    <a:pt x="93" y="20"/>
                    <a:pt x="93" y="28"/>
                  </a:cubicBezTo>
                  <a:cubicBezTo>
                    <a:pt x="93" y="35"/>
                    <a:pt x="96" y="39"/>
                    <a:pt x="100" y="45"/>
                  </a:cubicBezTo>
                  <a:cubicBezTo>
                    <a:pt x="104" y="50"/>
                    <a:pt x="111" y="56"/>
                    <a:pt x="111" y="65"/>
                  </a:cubicBezTo>
                  <a:cubicBezTo>
                    <a:pt x="111" y="65"/>
                    <a:pt x="111" y="65"/>
                    <a:pt x="111" y="65"/>
                  </a:cubicBezTo>
                  <a:cubicBezTo>
                    <a:pt x="111" y="102"/>
                    <a:pt x="111" y="102"/>
                    <a:pt x="111" y="102"/>
                  </a:cubicBezTo>
                  <a:cubicBezTo>
                    <a:pt x="17" y="102"/>
                    <a:pt x="17" y="102"/>
                    <a:pt x="17" y="102"/>
                  </a:cubicBezTo>
                  <a:cubicBezTo>
                    <a:pt x="16" y="102"/>
                    <a:pt x="16" y="102"/>
                    <a:pt x="15" y="102"/>
                  </a:cubicBezTo>
                  <a:cubicBezTo>
                    <a:pt x="6" y="103"/>
                    <a:pt x="0" y="110"/>
                    <a:pt x="0" y="119"/>
                  </a:cubicBezTo>
                  <a:cubicBezTo>
                    <a:pt x="0" y="257"/>
                    <a:pt x="0" y="257"/>
                    <a:pt x="0" y="257"/>
                  </a:cubicBezTo>
                  <a:cubicBezTo>
                    <a:pt x="0" y="267"/>
                    <a:pt x="7" y="275"/>
                    <a:pt x="17" y="274"/>
                  </a:cubicBezTo>
                  <a:cubicBezTo>
                    <a:pt x="17" y="274"/>
                    <a:pt x="17" y="274"/>
                    <a:pt x="17" y="274"/>
                  </a:cubicBezTo>
                  <a:cubicBezTo>
                    <a:pt x="109" y="274"/>
                    <a:pt x="109" y="274"/>
                    <a:pt x="109" y="274"/>
                  </a:cubicBezTo>
                  <a:cubicBezTo>
                    <a:pt x="109" y="307"/>
                    <a:pt x="109" y="307"/>
                    <a:pt x="109" y="307"/>
                  </a:cubicBezTo>
                  <a:cubicBezTo>
                    <a:pt x="109" y="316"/>
                    <a:pt x="103" y="321"/>
                    <a:pt x="100" y="326"/>
                  </a:cubicBezTo>
                  <a:cubicBezTo>
                    <a:pt x="96" y="332"/>
                    <a:pt x="93" y="337"/>
                    <a:pt x="93" y="343"/>
                  </a:cubicBezTo>
                  <a:cubicBezTo>
                    <a:pt x="93" y="351"/>
                    <a:pt x="95" y="358"/>
                    <a:pt x="99" y="363"/>
                  </a:cubicBezTo>
                  <a:cubicBezTo>
                    <a:pt x="103" y="368"/>
                    <a:pt x="109" y="372"/>
                    <a:pt x="120" y="371"/>
                  </a:cubicBezTo>
                  <a:cubicBezTo>
                    <a:pt x="132" y="371"/>
                    <a:pt x="138" y="368"/>
                    <a:pt x="142" y="363"/>
                  </a:cubicBezTo>
                  <a:cubicBezTo>
                    <a:pt x="146" y="358"/>
                    <a:pt x="148" y="351"/>
                    <a:pt x="148" y="343"/>
                  </a:cubicBezTo>
                  <a:cubicBezTo>
                    <a:pt x="148" y="336"/>
                    <a:pt x="145" y="332"/>
                    <a:pt x="141" y="326"/>
                  </a:cubicBezTo>
                  <a:cubicBezTo>
                    <a:pt x="137" y="321"/>
                    <a:pt x="131" y="315"/>
                    <a:pt x="130" y="306"/>
                  </a:cubicBezTo>
                  <a:cubicBezTo>
                    <a:pt x="130" y="306"/>
                    <a:pt x="130" y="306"/>
                    <a:pt x="130" y="306"/>
                  </a:cubicBezTo>
                  <a:cubicBezTo>
                    <a:pt x="130" y="274"/>
                    <a:pt x="130" y="274"/>
                    <a:pt x="130" y="274"/>
                  </a:cubicBezTo>
                  <a:cubicBezTo>
                    <a:pt x="224" y="274"/>
                    <a:pt x="224" y="274"/>
                    <a:pt x="224" y="274"/>
                  </a:cubicBezTo>
                  <a:cubicBezTo>
                    <a:pt x="234" y="274"/>
                    <a:pt x="241" y="267"/>
                    <a:pt x="241" y="257"/>
                  </a:cubicBezTo>
                  <a:cubicBezTo>
                    <a:pt x="241" y="119"/>
                    <a:pt x="241" y="119"/>
                    <a:pt x="241" y="119"/>
                  </a:cubicBezTo>
                  <a:cubicBezTo>
                    <a:pt x="241" y="110"/>
                    <a:pt x="234" y="102"/>
                    <a:pt x="224" y="102"/>
                  </a:cubicBezTo>
                  <a:close/>
                </a:path>
              </a:pathLst>
            </a:custGeom>
            <a:solidFill>
              <a:srgbClr val="FFC600">
                <a:alpha val="60000"/>
              </a:srgb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4" name="Freeform 16">
              <a:extLst>
                <a:ext uri="{FF2B5EF4-FFF2-40B4-BE49-F238E27FC236}">
                  <a16:creationId xmlns:a16="http://schemas.microsoft.com/office/drawing/2014/main" id="{81E7F708-6167-4438-A809-7506F1813134}"/>
                </a:ext>
              </a:extLst>
            </p:cNvPr>
            <p:cNvSpPr>
              <a:spLocks/>
            </p:cNvSpPr>
            <p:nvPr/>
          </p:nvSpPr>
          <p:spPr bwMode="auto">
            <a:xfrm rot="10800000">
              <a:off x="5588702" y="759832"/>
              <a:ext cx="745067" cy="483447"/>
            </a:xfrm>
            <a:custGeom>
              <a:avLst/>
              <a:gdLst>
                <a:gd name="T0" fmla="*/ 364 w 372"/>
                <a:gd name="T1" fmla="*/ 75 h 241"/>
                <a:gd name="T2" fmla="*/ 344 w 372"/>
                <a:gd name="T3" fmla="*/ 69 h 241"/>
                <a:gd name="T4" fmla="*/ 327 w 372"/>
                <a:gd name="T5" fmla="*/ 76 h 241"/>
                <a:gd name="T6" fmla="*/ 307 w 372"/>
                <a:gd name="T7" fmla="*/ 87 h 241"/>
                <a:gd name="T8" fmla="*/ 306 w 372"/>
                <a:gd name="T9" fmla="*/ 87 h 241"/>
                <a:gd name="T10" fmla="*/ 273 w 372"/>
                <a:gd name="T11" fmla="*/ 87 h 241"/>
                <a:gd name="T12" fmla="*/ 273 w 372"/>
                <a:gd name="T13" fmla="*/ 17 h 241"/>
                <a:gd name="T14" fmla="*/ 256 w 372"/>
                <a:gd name="T15" fmla="*/ 0 h 241"/>
                <a:gd name="T16" fmla="*/ 118 w 372"/>
                <a:gd name="T17" fmla="*/ 0 h 241"/>
                <a:gd name="T18" fmla="*/ 116 w 372"/>
                <a:gd name="T19" fmla="*/ 0 h 241"/>
                <a:gd name="T20" fmla="*/ 100 w 372"/>
                <a:gd name="T21" fmla="*/ 17 h 241"/>
                <a:gd name="T22" fmla="*/ 100 w 372"/>
                <a:gd name="T23" fmla="*/ 85 h 241"/>
                <a:gd name="T24" fmla="*/ 65 w 372"/>
                <a:gd name="T25" fmla="*/ 85 h 241"/>
                <a:gd name="T26" fmla="*/ 45 w 372"/>
                <a:gd name="T27" fmla="*/ 76 h 241"/>
                <a:gd name="T28" fmla="*/ 29 w 372"/>
                <a:gd name="T29" fmla="*/ 69 h 241"/>
                <a:gd name="T30" fmla="*/ 9 w 372"/>
                <a:gd name="T31" fmla="*/ 75 h 241"/>
                <a:gd name="T32" fmla="*/ 0 w 372"/>
                <a:gd name="T33" fmla="*/ 96 h 241"/>
                <a:gd name="T34" fmla="*/ 9 w 372"/>
                <a:gd name="T35" fmla="*/ 118 h 241"/>
                <a:gd name="T36" fmla="*/ 29 w 372"/>
                <a:gd name="T37" fmla="*/ 124 h 241"/>
                <a:gd name="T38" fmla="*/ 45 w 372"/>
                <a:gd name="T39" fmla="*/ 117 h 241"/>
                <a:gd name="T40" fmla="*/ 66 w 372"/>
                <a:gd name="T41" fmla="*/ 106 h 241"/>
                <a:gd name="T42" fmla="*/ 66 w 372"/>
                <a:gd name="T43" fmla="*/ 106 h 241"/>
                <a:gd name="T44" fmla="*/ 100 w 372"/>
                <a:gd name="T45" fmla="*/ 106 h 241"/>
                <a:gd name="T46" fmla="*/ 100 w 372"/>
                <a:gd name="T47" fmla="*/ 224 h 241"/>
                <a:gd name="T48" fmla="*/ 118 w 372"/>
                <a:gd name="T49" fmla="*/ 241 h 241"/>
                <a:gd name="T50" fmla="*/ 256 w 372"/>
                <a:gd name="T51" fmla="*/ 241 h 241"/>
                <a:gd name="T52" fmla="*/ 273 w 372"/>
                <a:gd name="T53" fmla="*/ 224 h 241"/>
                <a:gd name="T54" fmla="*/ 273 w 372"/>
                <a:gd name="T55" fmla="*/ 108 h 241"/>
                <a:gd name="T56" fmla="*/ 307 w 372"/>
                <a:gd name="T57" fmla="*/ 108 h 241"/>
                <a:gd name="T58" fmla="*/ 327 w 372"/>
                <a:gd name="T59" fmla="*/ 118 h 241"/>
                <a:gd name="T60" fmla="*/ 344 w 372"/>
                <a:gd name="T61" fmla="*/ 124 h 241"/>
                <a:gd name="T62" fmla="*/ 364 w 372"/>
                <a:gd name="T63" fmla="*/ 118 h 241"/>
                <a:gd name="T64" fmla="*/ 372 w 372"/>
                <a:gd name="T65" fmla="*/ 97 h 241"/>
                <a:gd name="T66" fmla="*/ 364 w 372"/>
                <a:gd name="T67" fmla="*/ 75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1">
                  <a:moveTo>
                    <a:pt x="364" y="75"/>
                  </a:moveTo>
                  <a:cubicBezTo>
                    <a:pt x="359" y="71"/>
                    <a:pt x="352" y="69"/>
                    <a:pt x="344" y="69"/>
                  </a:cubicBezTo>
                  <a:cubicBezTo>
                    <a:pt x="337" y="69"/>
                    <a:pt x="333" y="72"/>
                    <a:pt x="327" y="76"/>
                  </a:cubicBezTo>
                  <a:cubicBezTo>
                    <a:pt x="322" y="80"/>
                    <a:pt x="316" y="86"/>
                    <a:pt x="307" y="87"/>
                  </a:cubicBezTo>
                  <a:cubicBezTo>
                    <a:pt x="307" y="87"/>
                    <a:pt x="307" y="87"/>
                    <a:pt x="306" y="87"/>
                  </a:cubicBezTo>
                  <a:cubicBezTo>
                    <a:pt x="273" y="87"/>
                    <a:pt x="273" y="87"/>
                    <a:pt x="273" y="87"/>
                  </a:cubicBezTo>
                  <a:cubicBezTo>
                    <a:pt x="273" y="17"/>
                    <a:pt x="273" y="17"/>
                    <a:pt x="273" y="17"/>
                  </a:cubicBezTo>
                  <a:cubicBezTo>
                    <a:pt x="273" y="7"/>
                    <a:pt x="265" y="0"/>
                    <a:pt x="256" y="0"/>
                  </a:cubicBezTo>
                  <a:cubicBezTo>
                    <a:pt x="118" y="0"/>
                    <a:pt x="118" y="0"/>
                    <a:pt x="118" y="0"/>
                  </a:cubicBezTo>
                  <a:cubicBezTo>
                    <a:pt x="117" y="0"/>
                    <a:pt x="117" y="0"/>
                    <a:pt x="116" y="0"/>
                  </a:cubicBezTo>
                  <a:cubicBezTo>
                    <a:pt x="107" y="1"/>
                    <a:pt x="100" y="8"/>
                    <a:pt x="100" y="17"/>
                  </a:cubicBezTo>
                  <a:cubicBezTo>
                    <a:pt x="100" y="85"/>
                    <a:pt x="100" y="85"/>
                    <a:pt x="100" y="85"/>
                  </a:cubicBezTo>
                  <a:cubicBezTo>
                    <a:pt x="65" y="85"/>
                    <a:pt x="65" y="85"/>
                    <a:pt x="65" y="85"/>
                  </a:cubicBezTo>
                  <a:cubicBezTo>
                    <a:pt x="56" y="85"/>
                    <a:pt x="51" y="79"/>
                    <a:pt x="45" y="76"/>
                  </a:cubicBezTo>
                  <a:cubicBezTo>
                    <a:pt x="40" y="72"/>
                    <a:pt x="35" y="69"/>
                    <a:pt x="29" y="69"/>
                  </a:cubicBezTo>
                  <a:cubicBezTo>
                    <a:pt x="21" y="69"/>
                    <a:pt x="14" y="71"/>
                    <a:pt x="9" y="75"/>
                  </a:cubicBezTo>
                  <a:cubicBezTo>
                    <a:pt x="4" y="79"/>
                    <a:pt x="0" y="85"/>
                    <a:pt x="0" y="96"/>
                  </a:cubicBezTo>
                  <a:cubicBezTo>
                    <a:pt x="1" y="108"/>
                    <a:pt x="4" y="115"/>
                    <a:pt x="9" y="118"/>
                  </a:cubicBezTo>
                  <a:cubicBezTo>
                    <a:pt x="14" y="122"/>
                    <a:pt x="21" y="124"/>
                    <a:pt x="29" y="124"/>
                  </a:cubicBezTo>
                  <a:cubicBezTo>
                    <a:pt x="35" y="124"/>
                    <a:pt x="40" y="121"/>
                    <a:pt x="45" y="117"/>
                  </a:cubicBezTo>
                  <a:cubicBezTo>
                    <a:pt x="51" y="113"/>
                    <a:pt x="56" y="107"/>
                    <a:pt x="66" y="106"/>
                  </a:cubicBezTo>
                  <a:cubicBezTo>
                    <a:pt x="66" y="106"/>
                    <a:pt x="66" y="106"/>
                    <a:pt x="66" y="106"/>
                  </a:cubicBezTo>
                  <a:cubicBezTo>
                    <a:pt x="100" y="106"/>
                    <a:pt x="100" y="106"/>
                    <a:pt x="100" y="106"/>
                  </a:cubicBezTo>
                  <a:cubicBezTo>
                    <a:pt x="100" y="224"/>
                    <a:pt x="100" y="224"/>
                    <a:pt x="100" y="224"/>
                  </a:cubicBezTo>
                  <a:cubicBezTo>
                    <a:pt x="100" y="234"/>
                    <a:pt x="108" y="241"/>
                    <a:pt x="118" y="241"/>
                  </a:cubicBezTo>
                  <a:cubicBezTo>
                    <a:pt x="256" y="241"/>
                    <a:pt x="256" y="241"/>
                    <a:pt x="256" y="241"/>
                  </a:cubicBezTo>
                  <a:cubicBezTo>
                    <a:pt x="265" y="241"/>
                    <a:pt x="273" y="234"/>
                    <a:pt x="273" y="224"/>
                  </a:cubicBezTo>
                  <a:cubicBezTo>
                    <a:pt x="273" y="108"/>
                    <a:pt x="273" y="108"/>
                    <a:pt x="273" y="108"/>
                  </a:cubicBezTo>
                  <a:cubicBezTo>
                    <a:pt x="307" y="108"/>
                    <a:pt x="307" y="108"/>
                    <a:pt x="307" y="108"/>
                  </a:cubicBezTo>
                  <a:cubicBezTo>
                    <a:pt x="316" y="108"/>
                    <a:pt x="322" y="114"/>
                    <a:pt x="327" y="118"/>
                  </a:cubicBezTo>
                  <a:cubicBezTo>
                    <a:pt x="333" y="121"/>
                    <a:pt x="337" y="124"/>
                    <a:pt x="344" y="124"/>
                  </a:cubicBezTo>
                  <a:cubicBezTo>
                    <a:pt x="352" y="124"/>
                    <a:pt x="359" y="122"/>
                    <a:pt x="364" y="118"/>
                  </a:cubicBezTo>
                  <a:cubicBezTo>
                    <a:pt x="369" y="114"/>
                    <a:pt x="372" y="108"/>
                    <a:pt x="372" y="97"/>
                  </a:cubicBezTo>
                  <a:cubicBezTo>
                    <a:pt x="372" y="85"/>
                    <a:pt x="368" y="79"/>
                    <a:pt x="364" y="75"/>
                  </a:cubicBezTo>
                  <a:close/>
                </a:path>
              </a:pathLst>
            </a:custGeom>
            <a:solidFill>
              <a:srgbClr val="FFC600"/>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5" name="Freeform 5">
              <a:extLst>
                <a:ext uri="{FF2B5EF4-FFF2-40B4-BE49-F238E27FC236}">
                  <a16:creationId xmlns:a16="http://schemas.microsoft.com/office/drawing/2014/main" id="{247C4EBC-2B89-4355-9057-F728532B2842}"/>
                </a:ext>
              </a:extLst>
            </p:cNvPr>
            <p:cNvSpPr>
              <a:spLocks/>
            </p:cNvSpPr>
            <p:nvPr/>
          </p:nvSpPr>
          <p:spPr bwMode="auto">
            <a:xfrm>
              <a:off x="7927794" y="2027482"/>
              <a:ext cx="712893" cy="345440"/>
            </a:xfrm>
            <a:custGeom>
              <a:avLst/>
              <a:gdLst>
                <a:gd name="T0" fmla="*/ 347 w 356"/>
                <a:gd name="T1" fmla="*/ 64 h 172"/>
                <a:gd name="T2" fmla="*/ 328 w 356"/>
                <a:gd name="T3" fmla="*/ 58 h 172"/>
                <a:gd name="T4" fmla="*/ 311 w 356"/>
                <a:gd name="T5" fmla="*/ 65 h 172"/>
                <a:gd name="T6" fmla="*/ 291 w 356"/>
                <a:gd name="T7" fmla="*/ 77 h 172"/>
                <a:gd name="T8" fmla="*/ 290 w 356"/>
                <a:gd name="T9" fmla="*/ 77 h 172"/>
                <a:gd name="T10" fmla="*/ 255 w 356"/>
                <a:gd name="T11" fmla="*/ 77 h 172"/>
                <a:gd name="T12" fmla="*/ 255 w 356"/>
                <a:gd name="T13" fmla="*/ 0 h 172"/>
                <a:gd name="T14" fmla="*/ 0 w 356"/>
                <a:gd name="T15" fmla="*/ 0 h 172"/>
                <a:gd name="T16" fmla="*/ 0 w 356"/>
                <a:gd name="T17" fmla="*/ 59 h 172"/>
                <a:gd name="T18" fmla="*/ 13 w 356"/>
                <a:gd name="T19" fmla="*/ 59 h 172"/>
                <a:gd name="T20" fmla="*/ 24 w 356"/>
                <a:gd name="T21" fmla="*/ 51 h 172"/>
                <a:gd name="T22" fmla="*/ 52 w 356"/>
                <a:gd name="T23" fmla="*/ 40 h 172"/>
                <a:gd name="T24" fmla="*/ 83 w 356"/>
                <a:gd name="T25" fmla="*/ 50 h 172"/>
                <a:gd name="T26" fmla="*/ 98 w 356"/>
                <a:gd name="T27" fmla="*/ 86 h 172"/>
                <a:gd name="T28" fmla="*/ 83 w 356"/>
                <a:gd name="T29" fmla="*/ 122 h 172"/>
                <a:gd name="T30" fmla="*/ 52 w 356"/>
                <a:gd name="T31" fmla="*/ 132 h 172"/>
                <a:gd name="T32" fmla="*/ 25 w 356"/>
                <a:gd name="T33" fmla="*/ 122 h 172"/>
                <a:gd name="T34" fmla="*/ 16 w 356"/>
                <a:gd name="T35" fmla="*/ 116 h 172"/>
                <a:gd name="T36" fmla="*/ 0 w 356"/>
                <a:gd name="T37" fmla="*/ 116 h 172"/>
                <a:gd name="T38" fmla="*/ 0 w 356"/>
                <a:gd name="T39" fmla="*/ 172 h 172"/>
                <a:gd name="T40" fmla="*/ 255 w 356"/>
                <a:gd name="T41" fmla="*/ 172 h 172"/>
                <a:gd name="T42" fmla="*/ 255 w 356"/>
                <a:gd name="T43" fmla="*/ 97 h 172"/>
                <a:gd name="T44" fmla="*/ 291 w 356"/>
                <a:gd name="T45" fmla="*/ 97 h 172"/>
                <a:gd name="T46" fmla="*/ 311 w 356"/>
                <a:gd name="T47" fmla="*/ 107 h 172"/>
                <a:gd name="T48" fmla="*/ 328 w 356"/>
                <a:gd name="T49" fmla="*/ 114 h 172"/>
                <a:gd name="T50" fmla="*/ 348 w 356"/>
                <a:gd name="T51" fmla="*/ 108 h 172"/>
                <a:gd name="T52" fmla="*/ 356 w 356"/>
                <a:gd name="T53" fmla="*/ 86 h 172"/>
                <a:gd name="T54" fmla="*/ 347 w 356"/>
                <a:gd name="T55" fmla="*/ 6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6" h="172">
                  <a:moveTo>
                    <a:pt x="347" y="64"/>
                  </a:moveTo>
                  <a:cubicBezTo>
                    <a:pt x="342" y="60"/>
                    <a:pt x="335" y="58"/>
                    <a:pt x="328" y="58"/>
                  </a:cubicBezTo>
                  <a:cubicBezTo>
                    <a:pt x="321" y="58"/>
                    <a:pt x="316" y="61"/>
                    <a:pt x="311" y="65"/>
                  </a:cubicBezTo>
                  <a:cubicBezTo>
                    <a:pt x="305" y="70"/>
                    <a:pt x="300" y="76"/>
                    <a:pt x="291" y="77"/>
                  </a:cubicBezTo>
                  <a:cubicBezTo>
                    <a:pt x="290" y="77"/>
                    <a:pt x="290" y="77"/>
                    <a:pt x="290" y="77"/>
                  </a:cubicBezTo>
                  <a:cubicBezTo>
                    <a:pt x="255" y="77"/>
                    <a:pt x="255" y="77"/>
                    <a:pt x="255" y="77"/>
                  </a:cubicBezTo>
                  <a:cubicBezTo>
                    <a:pt x="255" y="0"/>
                    <a:pt x="255" y="0"/>
                    <a:pt x="255" y="0"/>
                  </a:cubicBezTo>
                  <a:cubicBezTo>
                    <a:pt x="0" y="0"/>
                    <a:pt x="0" y="0"/>
                    <a:pt x="0" y="0"/>
                  </a:cubicBezTo>
                  <a:cubicBezTo>
                    <a:pt x="0" y="59"/>
                    <a:pt x="0" y="59"/>
                    <a:pt x="0" y="59"/>
                  </a:cubicBezTo>
                  <a:cubicBezTo>
                    <a:pt x="13" y="59"/>
                    <a:pt x="13" y="59"/>
                    <a:pt x="13" y="59"/>
                  </a:cubicBezTo>
                  <a:cubicBezTo>
                    <a:pt x="15" y="58"/>
                    <a:pt x="17" y="57"/>
                    <a:pt x="24" y="51"/>
                  </a:cubicBezTo>
                  <a:cubicBezTo>
                    <a:pt x="30" y="47"/>
                    <a:pt x="40" y="40"/>
                    <a:pt x="52" y="40"/>
                  </a:cubicBezTo>
                  <a:cubicBezTo>
                    <a:pt x="63" y="40"/>
                    <a:pt x="74" y="42"/>
                    <a:pt x="83" y="50"/>
                  </a:cubicBezTo>
                  <a:cubicBezTo>
                    <a:pt x="92" y="57"/>
                    <a:pt x="98" y="70"/>
                    <a:pt x="98" y="86"/>
                  </a:cubicBezTo>
                  <a:cubicBezTo>
                    <a:pt x="99" y="101"/>
                    <a:pt x="92" y="115"/>
                    <a:pt x="83" y="122"/>
                  </a:cubicBezTo>
                  <a:cubicBezTo>
                    <a:pt x="74" y="130"/>
                    <a:pt x="62" y="132"/>
                    <a:pt x="52" y="132"/>
                  </a:cubicBezTo>
                  <a:cubicBezTo>
                    <a:pt x="40" y="132"/>
                    <a:pt x="31" y="126"/>
                    <a:pt x="25" y="122"/>
                  </a:cubicBezTo>
                  <a:cubicBezTo>
                    <a:pt x="18" y="116"/>
                    <a:pt x="17" y="116"/>
                    <a:pt x="16" y="116"/>
                  </a:cubicBezTo>
                  <a:cubicBezTo>
                    <a:pt x="0" y="116"/>
                    <a:pt x="0" y="116"/>
                    <a:pt x="0" y="116"/>
                  </a:cubicBezTo>
                  <a:cubicBezTo>
                    <a:pt x="0" y="172"/>
                    <a:pt x="0" y="172"/>
                    <a:pt x="0" y="172"/>
                  </a:cubicBezTo>
                  <a:cubicBezTo>
                    <a:pt x="255" y="172"/>
                    <a:pt x="255" y="172"/>
                    <a:pt x="255" y="172"/>
                  </a:cubicBezTo>
                  <a:cubicBezTo>
                    <a:pt x="255" y="97"/>
                    <a:pt x="255" y="97"/>
                    <a:pt x="255" y="97"/>
                  </a:cubicBezTo>
                  <a:cubicBezTo>
                    <a:pt x="291" y="97"/>
                    <a:pt x="291" y="97"/>
                    <a:pt x="291" y="97"/>
                  </a:cubicBezTo>
                  <a:cubicBezTo>
                    <a:pt x="300" y="97"/>
                    <a:pt x="306" y="103"/>
                    <a:pt x="311" y="107"/>
                  </a:cubicBezTo>
                  <a:cubicBezTo>
                    <a:pt x="316" y="111"/>
                    <a:pt x="321" y="114"/>
                    <a:pt x="328" y="114"/>
                  </a:cubicBezTo>
                  <a:cubicBezTo>
                    <a:pt x="335" y="114"/>
                    <a:pt x="343" y="112"/>
                    <a:pt x="348" y="108"/>
                  </a:cubicBezTo>
                  <a:cubicBezTo>
                    <a:pt x="353" y="104"/>
                    <a:pt x="356" y="98"/>
                    <a:pt x="356" y="86"/>
                  </a:cubicBezTo>
                  <a:cubicBezTo>
                    <a:pt x="356" y="74"/>
                    <a:pt x="352" y="68"/>
                    <a:pt x="347" y="64"/>
                  </a:cubicBezTo>
                  <a:close/>
                </a:path>
              </a:pathLst>
            </a:custGeom>
            <a:solidFill>
              <a:schemeClr val="accent5">
                <a:lumMod val="50000"/>
              </a:scheme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6" name="Freeform 6">
              <a:extLst>
                <a:ext uri="{FF2B5EF4-FFF2-40B4-BE49-F238E27FC236}">
                  <a16:creationId xmlns:a16="http://schemas.microsoft.com/office/drawing/2014/main" id="{C959F865-2107-42DE-8252-1528619D7063}"/>
                </a:ext>
              </a:extLst>
            </p:cNvPr>
            <p:cNvSpPr>
              <a:spLocks/>
            </p:cNvSpPr>
            <p:nvPr/>
          </p:nvSpPr>
          <p:spPr bwMode="auto">
            <a:xfrm>
              <a:off x="8486594" y="2027482"/>
              <a:ext cx="576580" cy="513927"/>
            </a:xfrm>
            <a:custGeom>
              <a:avLst/>
              <a:gdLst>
                <a:gd name="T0" fmla="*/ 206 w 288"/>
                <a:gd name="T1" fmla="*/ 44 h 256"/>
                <a:gd name="T2" fmla="*/ 29 w 288"/>
                <a:gd name="T3" fmla="*/ 0 h 256"/>
                <a:gd name="T4" fmla="*/ 0 w 288"/>
                <a:gd name="T5" fmla="*/ 0 h 256"/>
                <a:gd name="T6" fmla="*/ 0 w 288"/>
                <a:gd name="T7" fmla="*/ 59 h 256"/>
                <a:gd name="T8" fmla="*/ 10 w 288"/>
                <a:gd name="T9" fmla="*/ 59 h 256"/>
                <a:gd name="T10" fmla="*/ 21 w 288"/>
                <a:gd name="T11" fmla="*/ 51 h 256"/>
                <a:gd name="T12" fmla="*/ 49 w 288"/>
                <a:gd name="T13" fmla="*/ 40 h 256"/>
                <a:gd name="T14" fmla="*/ 80 w 288"/>
                <a:gd name="T15" fmla="*/ 50 h 256"/>
                <a:gd name="T16" fmla="*/ 95 w 288"/>
                <a:gd name="T17" fmla="*/ 86 h 256"/>
                <a:gd name="T18" fmla="*/ 80 w 288"/>
                <a:gd name="T19" fmla="*/ 122 h 256"/>
                <a:gd name="T20" fmla="*/ 49 w 288"/>
                <a:gd name="T21" fmla="*/ 132 h 256"/>
                <a:gd name="T22" fmla="*/ 21 w 288"/>
                <a:gd name="T23" fmla="*/ 122 h 256"/>
                <a:gd name="T24" fmla="*/ 12 w 288"/>
                <a:gd name="T25" fmla="*/ 116 h 256"/>
                <a:gd name="T26" fmla="*/ 0 w 288"/>
                <a:gd name="T27" fmla="*/ 116 h 256"/>
                <a:gd name="T28" fmla="*/ 0 w 288"/>
                <a:gd name="T29" fmla="*/ 172 h 256"/>
                <a:gd name="T30" fmla="*/ 29 w 288"/>
                <a:gd name="T31" fmla="*/ 172 h 256"/>
                <a:gd name="T32" fmla="*/ 103 w 288"/>
                <a:gd name="T33" fmla="*/ 183 h 256"/>
                <a:gd name="T34" fmla="*/ 115 w 288"/>
                <a:gd name="T35" fmla="*/ 245 h 256"/>
                <a:gd name="T36" fmla="*/ 115 w 288"/>
                <a:gd name="T37" fmla="*/ 256 h 256"/>
                <a:gd name="T38" fmla="*/ 174 w 288"/>
                <a:gd name="T39" fmla="*/ 256 h 256"/>
                <a:gd name="T40" fmla="*/ 174 w 288"/>
                <a:gd name="T41" fmla="*/ 240 h 256"/>
                <a:gd name="T42" fmla="*/ 167 w 288"/>
                <a:gd name="T43" fmla="*/ 230 h 256"/>
                <a:gd name="T44" fmla="*/ 156 w 288"/>
                <a:gd name="T45" fmla="*/ 202 h 256"/>
                <a:gd name="T46" fmla="*/ 166 w 288"/>
                <a:gd name="T47" fmla="*/ 171 h 256"/>
                <a:gd name="T48" fmla="*/ 201 w 288"/>
                <a:gd name="T49" fmla="*/ 156 h 256"/>
                <a:gd name="T50" fmla="*/ 238 w 288"/>
                <a:gd name="T51" fmla="*/ 171 h 256"/>
                <a:gd name="T52" fmla="*/ 247 w 288"/>
                <a:gd name="T53" fmla="*/ 202 h 256"/>
                <a:gd name="T54" fmla="*/ 237 w 288"/>
                <a:gd name="T55" fmla="*/ 229 h 256"/>
                <a:gd name="T56" fmla="*/ 231 w 288"/>
                <a:gd name="T57" fmla="*/ 238 h 256"/>
                <a:gd name="T58" fmla="*/ 231 w 288"/>
                <a:gd name="T59" fmla="*/ 256 h 256"/>
                <a:gd name="T60" fmla="*/ 288 w 288"/>
                <a:gd name="T61" fmla="*/ 256 h 256"/>
                <a:gd name="T62" fmla="*/ 288 w 288"/>
                <a:gd name="T63" fmla="*/ 245 h 256"/>
                <a:gd name="T64" fmla="*/ 206 w 288"/>
                <a:gd name="T65" fmla="*/ 4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8" h="256">
                  <a:moveTo>
                    <a:pt x="206" y="44"/>
                  </a:moveTo>
                  <a:cubicBezTo>
                    <a:pt x="149" y="2"/>
                    <a:pt x="86" y="0"/>
                    <a:pt x="29" y="0"/>
                  </a:cubicBezTo>
                  <a:cubicBezTo>
                    <a:pt x="0" y="0"/>
                    <a:pt x="0" y="0"/>
                    <a:pt x="0" y="0"/>
                  </a:cubicBezTo>
                  <a:cubicBezTo>
                    <a:pt x="0" y="59"/>
                    <a:pt x="0" y="59"/>
                    <a:pt x="0" y="59"/>
                  </a:cubicBezTo>
                  <a:cubicBezTo>
                    <a:pt x="10" y="59"/>
                    <a:pt x="10" y="59"/>
                    <a:pt x="10" y="59"/>
                  </a:cubicBezTo>
                  <a:cubicBezTo>
                    <a:pt x="12" y="58"/>
                    <a:pt x="13" y="57"/>
                    <a:pt x="21" y="51"/>
                  </a:cubicBezTo>
                  <a:cubicBezTo>
                    <a:pt x="27" y="47"/>
                    <a:pt x="36" y="40"/>
                    <a:pt x="49" y="40"/>
                  </a:cubicBezTo>
                  <a:cubicBezTo>
                    <a:pt x="59" y="40"/>
                    <a:pt x="70" y="42"/>
                    <a:pt x="80" y="50"/>
                  </a:cubicBezTo>
                  <a:cubicBezTo>
                    <a:pt x="89" y="57"/>
                    <a:pt x="95" y="70"/>
                    <a:pt x="95" y="86"/>
                  </a:cubicBezTo>
                  <a:cubicBezTo>
                    <a:pt x="95" y="101"/>
                    <a:pt x="89" y="115"/>
                    <a:pt x="80" y="122"/>
                  </a:cubicBezTo>
                  <a:cubicBezTo>
                    <a:pt x="70" y="130"/>
                    <a:pt x="59" y="132"/>
                    <a:pt x="49" y="132"/>
                  </a:cubicBezTo>
                  <a:cubicBezTo>
                    <a:pt x="37" y="132"/>
                    <a:pt x="27" y="126"/>
                    <a:pt x="21" y="122"/>
                  </a:cubicBezTo>
                  <a:cubicBezTo>
                    <a:pt x="14" y="116"/>
                    <a:pt x="14" y="116"/>
                    <a:pt x="12" y="116"/>
                  </a:cubicBezTo>
                  <a:cubicBezTo>
                    <a:pt x="0" y="116"/>
                    <a:pt x="0" y="116"/>
                    <a:pt x="0" y="116"/>
                  </a:cubicBezTo>
                  <a:cubicBezTo>
                    <a:pt x="0" y="172"/>
                    <a:pt x="0" y="172"/>
                    <a:pt x="0" y="172"/>
                  </a:cubicBezTo>
                  <a:cubicBezTo>
                    <a:pt x="29" y="172"/>
                    <a:pt x="29" y="172"/>
                    <a:pt x="29" y="172"/>
                  </a:cubicBezTo>
                  <a:cubicBezTo>
                    <a:pt x="75" y="172"/>
                    <a:pt x="99" y="180"/>
                    <a:pt x="103" y="183"/>
                  </a:cubicBezTo>
                  <a:cubicBezTo>
                    <a:pt x="106" y="186"/>
                    <a:pt x="115" y="190"/>
                    <a:pt x="115" y="245"/>
                  </a:cubicBezTo>
                  <a:cubicBezTo>
                    <a:pt x="115" y="256"/>
                    <a:pt x="115" y="256"/>
                    <a:pt x="115" y="256"/>
                  </a:cubicBezTo>
                  <a:cubicBezTo>
                    <a:pt x="174" y="256"/>
                    <a:pt x="174" y="256"/>
                    <a:pt x="174" y="256"/>
                  </a:cubicBezTo>
                  <a:cubicBezTo>
                    <a:pt x="174" y="240"/>
                    <a:pt x="174" y="240"/>
                    <a:pt x="174" y="240"/>
                  </a:cubicBezTo>
                  <a:cubicBezTo>
                    <a:pt x="174" y="239"/>
                    <a:pt x="173" y="237"/>
                    <a:pt x="167" y="230"/>
                  </a:cubicBezTo>
                  <a:cubicBezTo>
                    <a:pt x="162" y="224"/>
                    <a:pt x="156" y="214"/>
                    <a:pt x="156" y="202"/>
                  </a:cubicBezTo>
                  <a:cubicBezTo>
                    <a:pt x="156" y="191"/>
                    <a:pt x="158" y="180"/>
                    <a:pt x="166" y="171"/>
                  </a:cubicBezTo>
                  <a:cubicBezTo>
                    <a:pt x="173" y="162"/>
                    <a:pt x="186" y="156"/>
                    <a:pt x="201" y="156"/>
                  </a:cubicBezTo>
                  <a:cubicBezTo>
                    <a:pt x="217" y="155"/>
                    <a:pt x="231" y="162"/>
                    <a:pt x="238" y="171"/>
                  </a:cubicBezTo>
                  <a:cubicBezTo>
                    <a:pt x="245" y="180"/>
                    <a:pt x="247" y="191"/>
                    <a:pt x="247" y="202"/>
                  </a:cubicBezTo>
                  <a:cubicBezTo>
                    <a:pt x="247" y="214"/>
                    <a:pt x="242" y="223"/>
                    <a:pt x="237" y="229"/>
                  </a:cubicBezTo>
                  <a:cubicBezTo>
                    <a:pt x="232" y="236"/>
                    <a:pt x="231" y="237"/>
                    <a:pt x="231" y="238"/>
                  </a:cubicBezTo>
                  <a:cubicBezTo>
                    <a:pt x="231" y="256"/>
                    <a:pt x="231" y="256"/>
                    <a:pt x="231" y="256"/>
                  </a:cubicBezTo>
                  <a:cubicBezTo>
                    <a:pt x="288" y="256"/>
                    <a:pt x="288" y="256"/>
                    <a:pt x="288" y="256"/>
                  </a:cubicBezTo>
                  <a:cubicBezTo>
                    <a:pt x="288" y="245"/>
                    <a:pt x="288" y="245"/>
                    <a:pt x="288" y="245"/>
                  </a:cubicBezTo>
                  <a:cubicBezTo>
                    <a:pt x="288" y="161"/>
                    <a:pt x="262" y="86"/>
                    <a:pt x="206" y="44"/>
                  </a:cubicBezTo>
                  <a:close/>
                </a:path>
              </a:pathLst>
            </a:custGeom>
            <a:solidFill>
              <a:schemeClr val="accent5">
                <a:lumMod val="75000"/>
              </a:scheme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9" name="Freeform 7">
              <a:extLst>
                <a:ext uri="{FF2B5EF4-FFF2-40B4-BE49-F238E27FC236}">
                  <a16:creationId xmlns:a16="http://schemas.microsoft.com/office/drawing/2014/main" id="{1844F233-70A1-405A-868B-0FCB3431092C}"/>
                </a:ext>
              </a:extLst>
            </p:cNvPr>
            <p:cNvSpPr>
              <a:spLocks/>
            </p:cNvSpPr>
            <p:nvPr/>
          </p:nvSpPr>
          <p:spPr bwMode="auto">
            <a:xfrm>
              <a:off x="9754054" y="2443195"/>
              <a:ext cx="527474" cy="647700"/>
            </a:xfrm>
            <a:custGeom>
              <a:avLst/>
              <a:gdLst>
                <a:gd name="T0" fmla="*/ 0 w 263"/>
                <a:gd name="T1" fmla="*/ 210 h 323"/>
                <a:gd name="T2" fmla="*/ 0 w 263"/>
                <a:gd name="T3" fmla="*/ 221 h 323"/>
                <a:gd name="T4" fmla="*/ 75 w 263"/>
                <a:gd name="T5" fmla="*/ 221 h 323"/>
                <a:gd name="T6" fmla="*/ 75 w 263"/>
                <a:gd name="T7" fmla="*/ 258 h 323"/>
                <a:gd name="T8" fmla="*/ 65 w 263"/>
                <a:gd name="T9" fmla="*/ 277 h 323"/>
                <a:gd name="T10" fmla="*/ 59 w 263"/>
                <a:gd name="T11" fmla="*/ 294 h 323"/>
                <a:gd name="T12" fmla="*/ 65 w 263"/>
                <a:gd name="T13" fmla="*/ 314 h 323"/>
                <a:gd name="T14" fmla="*/ 86 w 263"/>
                <a:gd name="T15" fmla="*/ 322 h 323"/>
                <a:gd name="T16" fmla="*/ 108 w 263"/>
                <a:gd name="T17" fmla="*/ 314 h 323"/>
                <a:gd name="T18" fmla="*/ 114 w 263"/>
                <a:gd name="T19" fmla="*/ 294 h 323"/>
                <a:gd name="T20" fmla="*/ 107 w 263"/>
                <a:gd name="T21" fmla="*/ 277 h 323"/>
                <a:gd name="T22" fmla="*/ 96 w 263"/>
                <a:gd name="T23" fmla="*/ 257 h 323"/>
                <a:gd name="T24" fmla="*/ 96 w 263"/>
                <a:gd name="T25" fmla="*/ 257 h 323"/>
                <a:gd name="T26" fmla="*/ 96 w 263"/>
                <a:gd name="T27" fmla="*/ 221 h 323"/>
                <a:gd name="T28" fmla="*/ 173 w 263"/>
                <a:gd name="T29" fmla="*/ 221 h 323"/>
                <a:gd name="T30" fmla="*/ 173 w 263"/>
                <a:gd name="T31" fmla="*/ 210 h 323"/>
                <a:gd name="T32" fmla="*/ 225 w 263"/>
                <a:gd name="T33" fmla="*/ 172 h 323"/>
                <a:gd name="T34" fmla="*/ 263 w 263"/>
                <a:gd name="T35" fmla="*/ 172 h 323"/>
                <a:gd name="T36" fmla="*/ 263 w 263"/>
                <a:gd name="T37" fmla="*/ 113 h 323"/>
                <a:gd name="T38" fmla="*/ 253 w 263"/>
                <a:gd name="T39" fmla="*/ 113 h 323"/>
                <a:gd name="T40" fmla="*/ 242 w 263"/>
                <a:gd name="T41" fmla="*/ 121 h 323"/>
                <a:gd name="T42" fmla="*/ 214 w 263"/>
                <a:gd name="T43" fmla="*/ 132 h 323"/>
                <a:gd name="T44" fmla="*/ 183 w 263"/>
                <a:gd name="T45" fmla="*/ 122 h 323"/>
                <a:gd name="T46" fmla="*/ 168 w 263"/>
                <a:gd name="T47" fmla="*/ 86 h 323"/>
                <a:gd name="T48" fmla="*/ 183 w 263"/>
                <a:gd name="T49" fmla="*/ 50 h 323"/>
                <a:gd name="T50" fmla="*/ 214 w 263"/>
                <a:gd name="T51" fmla="*/ 40 h 323"/>
                <a:gd name="T52" fmla="*/ 241 w 263"/>
                <a:gd name="T53" fmla="*/ 50 h 323"/>
                <a:gd name="T54" fmla="*/ 250 w 263"/>
                <a:gd name="T55" fmla="*/ 56 h 323"/>
                <a:gd name="T56" fmla="*/ 263 w 263"/>
                <a:gd name="T57" fmla="*/ 56 h 323"/>
                <a:gd name="T58" fmla="*/ 263 w 263"/>
                <a:gd name="T59" fmla="*/ 0 h 323"/>
                <a:gd name="T60" fmla="*/ 225 w 263"/>
                <a:gd name="T61" fmla="*/ 0 h 323"/>
                <a:gd name="T62" fmla="*/ 0 w 263"/>
                <a:gd name="T63" fmla="*/ 21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3" h="323">
                  <a:moveTo>
                    <a:pt x="0" y="210"/>
                  </a:moveTo>
                  <a:cubicBezTo>
                    <a:pt x="0" y="213"/>
                    <a:pt x="0" y="218"/>
                    <a:pt x="0" y="221"/>
                  </a:cubicBezTo>
                  <a:cubicBezTo>
                    <a:pt x="75" y="221"/>
                    <a:pt x="75" y="221"/>
                    <a:pt x="75" y="221"/>
                  </a:cubicBezTo>
                  <a:cubicBezTo>
                    <a:pt x="75" y="258"/>
                    <a:pt x="75" y="258"/>
                    <a:pt x="75" y="258"/>
                  </a:cubicBezTo>
                  <a:cubicBezTo>
                    <a:pt x="75" y="267"/>
                    <a:pt x="69" y="272"/>
                    <a:pt x="65" y="277"/>
                  </a:cubicBezTo>
                  <a:cubicBezTo>
                    <a:pt x="62" y="283"/>
                    <a:pt x="59" y="288"/>
                    <a:pt x="59" y="294"/>
                  </a:cubicBezTo>
                  <a:cubicBezTo>
                    <a:pt x="59" y="302"/>
                    <a:pt x="61" y="309"/>
                    <a:pt x="65" y="314"/>
                  </a:cubicBezTo>
                  <a:cubicBezTo>
                    <a:pt x="69" y="319"/>
                    <a:pt x="75" y="323"/>
                    <a:pt x="86" y="322"/>
                  </a:cubicBezTo>
                  <a:cubicBezTo>
                    <a:pt x="98" y="322"/>
                    <a:pt x="104" y="319"/>
                    <a:pt x="108" y="314"/>
                  </a:cubicBezTo>
                  <a:cubicBezTo>
                    <a:pt x="112" y="309"/>
                    <a:pt x="114" y="302"/>
                    <a:pt x="114" y="294"/>
                  </a:cubicBezTo>
                  <a:cubicBezTo>
                    <a:pt x="114" y="287"/>
                    <a:pt x="111" y="283"/>
                    <a:pt x="107" y="277"/>
                  </a:cubicBezTo>
                  <a:cubicBezTo>
                    <a:pt x="103" y="272"/>
                    <a:pt x="97" y="266"/>
                    <a:pt x="96" y="257"/>
                  </a:cubicBezTo>
                  <a:cubicBezTo>
                    <a:pt x="96" y="257"/>
                    <a:pt x="96" y="257"/>
                    <a:pt x="96" y="257"/>
                  </a:cubicBezTo>
                  <a:cubicBezTo>
                    <a:pt x="96" y="221"/>
                    <a:pt x="96" y="221"/>
                    <a:pt x="96" y="221"/>
                  </a:cubicBezTo>
                  <a:cubicBezTo>
                    <a:pt x="173" y="221"/>
                    <a:pt x="173" y="221"/>
                    <a:pt x="173" y="221"/>
                  </a:cubicBezTo>
                  <a:cubicBezTo>
                    <a:pt x="173" y="218"/>
                    <a:pt x="173" y="213"/>
                    <a:pt x="173" y="210"/>
                  </a:cubicBezTo>
                  <a:cubicBezTo>
                    <a:pt x="173" y="208"/>
                    <a:pt x="184" y="172"/>
                    <a:pt x="225" y="172"/>
                  </a:cubicBezTo>
                  <a:cubicBezTo>
                    <a:pt x="263" y="172"/>
                    <a:pt x="263" y="172"/>
                    <a:pt x="263" y="172"/>
                  </a:cubicBezTo>
                  <a:cubicBezTo>
                    <a:pt x="263" y="113"/>
                    <a:pt x="263" y="113"/>
                    <a:pt x="263" y="113"/>
                  </a:cubicBezTo>
                  <a:cubicBezTo>
                    <a:pt x="253" y="113"/>
                    <a:pt x="253" y="113"/>
                    <a:pt x="253" y="113"/>
                  </a:cubicBezTo>
                  <a:cubicBezTo>
                    <a:pt x="251" y="114"/>
                    <a:pt x="249" y="115"/>
                    <a:pt x="242" y="121"/>
                  </a:cubicBezTo>
                  <a:cubicBezTo>
                    <a:pt x="236" y="126"/>
                    <a:pt x="226" y="132"/>
                    <a:pt x="214" y="132"/>
                  </a:cubicBezTo>
                  <a:cubicBezTo>
                    <a:pt x="203" y="132"/>
                    <a:pt x="192" y="130"/>
                    <a:pt x="183" y="122"/>
                  </a:cubicBezTo>
                  <a:cubicBezTo>
                    <a:pt x="174" y="115"/>
                    <a:pt x="168" y="102"/>
                    <a:pt x="168" y="86"/>
                  </a:cubicBezTo>
                  <a:cubicBezTo>
                    <a:pt x="167" y="71"/>
                    <a:pt x="174" y="57"/>
                    <a:pt x="183" y="50"/>
                  </a:cubicBezTo>
                  <a:cubicBezTo>
                    <a:pt x="192" y="42"/>
                    <a:pt x="204" y="40"/>
                    <a:pt x="214" y="40"/>
                  </a:cubicBezTo>
                  <a:cubicBezTo>
                    <a:pt x="226" y="40"/>
                    <a:pt x="235" y="46"/>
                    <a:pt x="241" y="50"/>
                  </a:cubicBezTo>
                  <a:cubicBezTo>
                    <a:pt x="248" y="56"/>
                    <a:pt x="249" y="56"/>
                    <a:pt x="250" y="56"/>
                  </a:cubicBezTo>
                  <a:cubicBezTo>
                    <a:pt x="263" y="56"/>
                    <a:pt x="263" y="56"/>
                    <a:pt x="263" y="56"/>
                  </a:cubicBezTo>
                  <a:cubicBezTo>
                    <a:pt x="263" y="0"/>
                    <a:pt x="263" y="0"/>
                    <a:pt x="263" y="0"/>
                  </a:cubicBezTo>
                  <a:cubicBezTo>
                    <a:pt x="225" y="0"/>
                    <a:pt x="225" y="0"/>
                    <a:pt x="225" y="0"/>
                  </a:cubicBezTo>
                  <a:cubicBezTo>
                    <a:pt x="93" y="0"/>
                    <a:pt x="0" y="101"/>
                    <a:pt x="0" y="210"/>
                  </a:cubicBezTo>
                  <a:close/>
                </a:path>
              </a:pathLst>
            </a:custGeom>
            <a:solidFill>
              <a:schemeClr val="accent6">
                <a:lumMod val="40000"/>
                <a:lumOff val="60000"/>
              </a:scheme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48" name="Freeform 8">
              <a:extLst>
                <a:ext uri="{FF2B5EF4-FFF2-40B4-BE49-F238E27FC236}">
                  <a16:creationId xmlns:a16="http://schemas.microsoft.com/office/drawing/2014/main" id="{021D5A4A-FC14-44D0-ABAE-8D2F91C1EF79}"/>
                </a:ext>
              </a:extLst>
            </p:cNvPr>
            <p:cNvSpPr>
              <a:spLocks/>
            </p:cNvSpPr>
            <p:nvPr/>
          </p:nvSpPr>
          <p:spPr bwMode="auto">
            <a:xfrm>
              <a:off x="10662072" y="2443195"/>
              <a:ext cx="558800" cy="345440"/>
            </a:xfrm>
            <a:custGeom>
              <a:avLst/>
              <a:gdLst>
                <a:gd name="T0" fmla="*/ 102 w 279"/>
                <a:gd name="T1" fmla="*/ 75 h 172"/>
                <a:gd name="T2" fmla="*/ 65 w 279"/>
                <a:gd name="T3" fmla="*/ 75 h 172"/>
                <a:gd name="T4" fmla="*/ 46 w 279"/>
                <a:gd name="T5" fmla="*/ 65 h 172"/>
                <a:gd name="T6" fmla="*/ 29 w 279"/>
                <a:gd name="T7" fmla="*/ 58 h 172"/>
                <a:gd name="T8" fmla="*/ 9 w 279"/>
                <a:gd name="T9" fmla="*/ 64 h 172"/>
                <a:gd name="T10" fmla="*/ 1 w 279"/>
                <a:gd name="T11" fmla="*/ 86 h 172"/>
                <a:gd name="T12" fmla="*/ 9 w 279"/>
                <a:gd name="T13" fmla="*/ 108 h 172"/>
                <a:gd name="T14" fmla="*/ 29 w 279"/>
                <a:gd name="T15" fmla="*/ 114 h 172"/>
                <a:gd name="T16" fmla="*/ 46 w 279"/>
                <a:gd name="T17" fmla="*/ 107 h 172"/>
                <a:gd name="T18" fmla="*/ 66 w 279"/>
                <a:gd name="T19" fmla="*/ 95 h 172"/>
                <a:gd name="T20" fmla="*/ 67 w 279"/>
                <a:gd name="T21" fmla="*/ 95 h 172"/>
                <a:gd name="T22" fmla="*/ 102 w 279"/>
                <a:gd name="T23" fmla="*/ 95 h 172"/>
                <a:gd name="T24" fmla="*/ 102 w 279"/>
                <a:gd name="T25" fmla="*/ 172 h 172"/>
                <a:gd name="T26" fmla="*/ 279 w 279"/>
                <a:gd name="T27" fmla="*/ 172 h 172"/>
                <a:gd name="T28" fmla="*/ 279 w 279"/>
                <a:gd name="T29" fmla="*/ 113 h 172"/>
                <a:gd name="T30" fmla="*/ 268 w 279"/>
                <a:gd name="T31" fmla="*/ 113 h 172"/>
                <a:gd name="T32" fmla="*/ 257 w 279"/>
                <a:gd name="T33" fmla="*/ 121 h 172"/>
                <a:gd name="T34" fmla="*/ 229 w 279"/>
                <a:gd name="T35" fmla="*/ 132 h 172"/>
                <a:gd name="T36" fmla="*/ 198 w 279"/>
                <a:gd name="T37" fmla="*/ 122 h 172"/>
                <a:gd name="T38" fmla="*/ 183 w 279"/>
                <a:gd name="T39" fmla="*/ 86 h 172"/>
                <a:gd name="T40" fmla="*/ 198 w 279"/>
                <a:gd name="T41" fmla="*/ 50 h 172"/>
                <a:gd name="T42" fmla="*/ 229 w 279"/>
                <a:gd name="T43" fmla="*/ 40 h 172"/>
                <a:gd name="T44" fmla="*/ 256 w 279"/>
                <a:gd name="T45" fmla="*/ 50 h 172"/>
                <a:gd name="T46" fmla="*/ 265 w 279"/>
                <a:gd name="T47" fmla="*/ 56 h 172"/>
                <a:gd name="T48" fmla="*/ 279 w 279"/>
                <a:gd name="T49" fmla="*/ 56 h 172"/>
                <a:gd name="T50" fmla="*/ 279 w 279"/>
                <a:gd name="T51" fmla="*/ 0 h 172"/>
                <a:gd name="T52" fmla="*/ 102 w 279"/>
                <a:gd name="T53" fmla="*/ 0 h 172"/>
                <a:gd name="T54" fmla="*/ 102 w 279"/>
                <a:gd name="T55" fmla="*/ 75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9" h="172">
                  <a:moveTo>
                    <a:pt x="102" y="75"/>
                  </a:moveTo>
                  <a:cubicBezTo>
                    <a:pt x="65" y="75"/>
                    <a:pt x="65" y="75"/>
                    <a:pt x="65" y="75"/>
                  </a:cubicBezTo>
                  <a:cubicBezTo>
                    <a:pt x="57" y="75"/>
                    <a:pt x="51" y="69"/>
                    <a:pt x="46" y="65"/>
                  </a:cubicBezTo>
                  <a:cubicBezTo>
                    <a:pt x="40" y="61"/>
                    <a:pt x="36" y="58"/>
                    <a:pt x="29" y="58"/>
                  </a:cubicBezTo>
                  <a:cubicBezTo>
                    <a:pt x="21" y="58"/>
                    <a:pt x="14" y="60"/>
                    <a:pt x="9" y="64"/>
                  </a:cubicBezTo>
                  <a:cubicBezTo>
                    <a:pt x="4" y="68"/>
                    <a:pt x="0" y="74"/>
                    <a:pt x="1" y="86"/>
                  </a:cubicBezTo>
                  <a:cubicBezTo>
                    <a:pt x="1" y="98"/>
                    <a:pt x="4" y="104"/>
                    <a:pt x="9" y="108"/>
                  </a:cubicBezTo>
                  <a:cubicBezTo>
                    <a:pt x="14" y="112"/>
                    <a:pt x="21" y="114"/>
                    <a:pt x="29" y="114"/>
                  </a:cubicBezTo>
                  <a:cubicBezTo>
                    <a:pt x="36" y="114"/>
                    <a:pt x="40" y="111"/>
                    <a:pt x="46" y="107"/>
                  </a:cubicBezTo>
                  <a:cubicBezTo>
                    <a:pt x="51" y="102"/>
                    <a:pt x="57" y="96"/>
                    <a:pt x="66" y="95"/>
                  </a:cubicBezTo>
                  <a:cubicBezTo>
                    <a:pt x="66" y="95"/>
                    <a:pt x="66" y="95"/>
                    <a:pt x="67" y="95"/>
                  </a:cubicBezTo>
                  <a:cubicBezTo>
                    <a:pt x="102" y="95"/>
                    <a:pt x="102" y="95"/>
                    <a:pt x="102" y="95"/>
                  </a:cubicBezTo>
                  <a:cubicBezTo>
                    <a:pt x="102" y="172"/>
                    <a:pt x="102" y="172"/>
                    <a:pt x="102" y="172"/>
                  </a:cubicBezTo>
                  <a:cubicBezTo>
                    <a:pt x="279" y="172"/>
                    <a:pt x="279" y="172"/>
                    <a:pt x="279" y="172"/>
                  </a:cubicBezTo>
                  <a:cubicBezTo>
                    <a:pt x="279" y="113"/>
                    <a:pt x="279" y="113"/>
                    <a:pt x="279" y="113"/>
                  </a:cubicBezTo>
                  <a:cubicBezTo>
                    <a:pt x="268" y="113"/>
                    <a:pt x="268" y="113"/>
                    <a:pt x="268" y="113"/>
                  </a:cubicBezTo>
                  <a:cubicBezTo>
                    <a:pt x="266" y="114"/>
                    <a:pt x="264" y="115"/>
                    <a:pt x="257" y="121"/>
                  </a:cubicBezTo>
                  <a:cubicBezTo>
                    <a:pt x="251" y="126"/>
                    <a:pt x="241" y="132"/>
                    <a:pt x="229" y="132"/>
                  </a:cubicBezTo>
                  <a:cubicBezTo>
                    <a:pt x="218" y="132"/>
                    <a:pt x="207" y="130"/>
                    <a:pt x="198" y="122"/>
                  </a:cubicBezTo>
                  <a:cubicBezTo>
                    <a:pt x="189" y="115"/>
                    <a:pt x="183" y="102"/>
                    <a:pt x="183" y="86"/>
                  </a:cubicBezTo>
                  <a:cubicBezTo>
                    <a:pt x="182" y="71"/>
                    <a:pt x="189" y="57"/>
                    <a:pt x="198" y="50"/>
                  </a:cubicBezTo>
                  <a:cubicBezTo>
                    <a:pt x="207" y="42"/>
                    <a:pt x="219" y="40"/>
                    <a:pt x="229" y="40"/>
                  </a:cubicBezTo>
                  <a:cubicBezTo>
                    <a:pt x="241" y="40"/>
                    <a:pt x="250" y="46"/>
                    <a:pt x="256" y="50"/>
                  </a:cubicBezTo>
                  <a:cubicBezTo>
                    <a:pt x="263" y="56"/>
                    <a:pt x="264" y="56"/>
                    <a:pt x="265" y="56"/>
                  </a:cubicBezTo>
                  <a:cubicBezTo>
                    <a:pt x="279" y="56"/>
                    <a:pt x="279" y="56"/>
                    <a:pt x="279" y="56"/>
                  </a:cubicBezTo>
                  <a:cubicBezTo>
                    <a:pt x="279" y="0"/>
                    <a:pt x="279" y="0"/>
                    <a:pt x="279" y="0"/>
                  </a:cubicBezTo>
                  <a:cubicBezTo>
                    <a:pt x="102" y="0"/>
                    <a:pt x="102" y="0"/>
                    <a:pt x="102" y="0"/>
                  </a:cubicBezTo>
                  <a:lnTo>
                    <a:pt x="102" y="75"/>
                  </a:lnTo>
                  <a:close/>
                </a:path>
              </a:pathLst>
            </a:custGeom>
            <a:solidFill>
              <a:srgbClr val="00CE7C"/>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49" name="Freeform 10">
              <a:extLst>
                <a:ext uri="{FF2B5EF4-FFF2-40B4-BE49-F238E27FC236}">
                  <a16:creationId xmlns:a16="http://schemas.microsoft.com/office/drawing/2014/main" id="{47D86636-1490-4E4C-AD32-38392F81FDC4}"/>
                </a:ext>
              </a:extLst>
            </p:cNvPr>
            <p:cNvSpPr>
              <a:spLocks/>
            </p:cNvSpPr>
            <p:nvPr/>
          </p:nvSpPr>
          <p:spPr bwMode="auto">
            <a:xfrm>
              <a:off x="9643503" y="2901740"/>
              <a:ext cx="447887" cy="712047"/>
            </a:xfrm>
            <a:custGeom>
              <a:avLst/>
              <a:gdLst>
                <a:gd name="T0" fmla="*/ 220 w 224"/>
                <a:gd name="T1" fmla="*/ 0 h 355"/>
                <a:gd name="T2" fmla="*/ 163 w 224"/>
                <a:gd name="T3" fmla="*/ 0 h 355"/>
                <a:gd name="T4" fmla="*/ 163 w 224"/>
                <a:gd name="T5" fmla="*/ 14 h 355"/>
                <a:gd name="T6" fmla="*/ 170 w 224"/>
                <a:gd name="T7" fmla="*/ 24 h 355"/>
                <a:gd name="T8" fmla="*/ 181 w 224"/>
                <a:gd name="T9" fmla="*/ 52 h 355"/>
                <a:gd name="T10" fmla="*/ 171 w 224"/>
                <a:gd name="T11" fmla="*/ 83 h 355"/>
                <a:gd name="T12" fmla="*/ 136 w 224"/>
                <a:gd name="T13" fmla="*/ 98 h 355"/>
                <a:gd name="T14" fmla="*/ 99 w 224"/>
                <a:gd name="T15" fmla="*/ 83 h 355"/>
                <a:gd name="T16" fmla="*/ 90 w 224"/>
                <a:gd name="T17" fmla="*/ 52 h 355"/>
                <a:gd name="T18" fmla="*/ 100 w 224"/>
                <a:gd name="T19" fmla="*/ 25 h 355"/>
                <a:gd name="T20" fmla="*/ 106 w 224"/>
                <a:gd name="T21" fmla="*/ 16 h 355"/>
                <a:gd name="T22" fmla="*/ 106 w 224"/>
                <a:gd name="T23" fmla="*/ 0 h 355"/>
                <a:gd name="T24" fmla="*/ 48 w 224"/>
                <a:gd name="T25" fmla="*/ 0 h 355"/>
                <a:gd name="T26" fmla="*/ 49 w 224"/>
                <a:gd name="T27" fmla="*/ 90 h 355"/>
                <a:gd name="T28" fmla="*/ 28 w 224"/>
                <a:gd name="T29" fmla="*/ 160 h 355"/>
                <a:gd name="T30" fmla="*/ 0 w 224"/>
                <a:gd name="T31" fmla="*/ 178 h 355"/>
                <a:gd name="T32" fmla="*/ 0 w 224"/>
                <a:gd name="T33" fmla="*/ 222 h 355"/>
                <a:gd name="T34" fmla="*/ 12 w 224"/>
                <a:gd name="T35" fmla="*/ 222 h 355"/>
                <a:gd name="T36" fmla="*/ 23 w 224"/>
                <a:gd name="T37" fmla="*/ 215 h 355"/>
                <a:gd name="T38" fmla="*/ 51 w 224"/>
                <a:gd name="T39" fmla="*/ 204 h 355"/>
                <a:gd name="T40" fmla="*/ 82 w 224"/>
                <a:gd name="T41" fmla="*/ 214 h 355"/>
                <a:gd name="T42" fmla="*/ 97 w 224"/>
                <a:gd name="T43" fmla="*/ 249 h 355"/>
                <a:gd name="T44" fmla="*/ 82 w 224"/>
                <a:gd name="T45" fmla="*/ 286 h 355"/>
                <a:gd name="T46" fmla="*/ 51 w 224"/>
                <a:gd name="T47" fmla="*/ 295 h 355"/>
                <a:gd name="T48" fmla="*/ 24 w 224"/>
                <a:gd name="T49" fmla="*/ 285 h 355"/>
                <a:gd name="T50" fmla="*/ 14 w 224"/>
                <a:gd name="T51" fmla="*/ 279 h 355"/>
                <a:gd name="T52" fmla="*/ 0 w 224"/>
                <a:gd name="T53" fmla="*/ 279 h 355"/>
                <a:gd name="T54" fmla="*/ 0 w 224"/>
                <a:gd name="T55" fmla="*/ 355 h 355"/>
                <a:gd name="T56" fmla="*/ 151 w 224"/>
                <a:gd name="T57" fmla="*/ 281 h 355"/>
                <a:gd name="T58" fmla="*/ 222 w 224"/>
                <a:gd name="T59" fmla="*/ 84 h 355"/>
                <a:gd name="T60" fmla="*/ 220 w 224"/>
                <a:gd name="T61"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4" h="355">
                  <a:moveTo>
                    <a:pt x="220" y="0"/>
                  </a:moveTo>
                  <a:cubicBezTo>
                    <a:pt x="163" y="0"/>
                    <a:pt x="163" y="0"/>
                    <a:pt x="163" y="0"/>
                  </a:cubicBezTo>
                  <a:cubicBezTo>
                    <a:pt x="163" y="14"/>
                    <a:pt x="163" y="14"/>
                    <a:pt x="163" y="14"/>
                  </a:cubicBezTo>
                  <a:cubicBezTo>
                    <a:pt x="163" y="16"/>
                    <a:pt x="164" y="17"/>
                    <a:pt x="170" y="24"/>
                  </a:cubicBezTo>
                  <a:cubicBezTo>
                    <a:pt x="175" y="30"/>
                    <a:pt x="181" y="40"/>
                    <a:pt x="181" y="52"/>
                  </a:cubicBezTo>
                  <a:cubicBezTo>
                    <a:pt x="181" y="63"/>
                    <a:pt x="179" y="74"/>
                    <a:pt x="171" y="83"/>
                  </a:cubicBezTo>
                  <a:cubicBezTo>
                    <a:pt x="164" y="92"/>
                    <a:pt x="151" y="98"/>
                    <a:pt x="136" y="98"/>
                  </a:cubicBezTo>
                  <a:cubicBezTo>
                    <a:pt x="120" y="99"/>
                    <a:pt x="106" y="92"/>
                    <a:pt x="99" y="83"/>
                  </a:cubicBezTo>
                  <a:cubicBezTo>
                    <a:pt x="92" y="74"/>
                    <a:pt x="90" y="63"/>
                    <a:pt x="90" y="52"/>
                  </a:cubicBezTo>
                  <a:cubicBezTo>
                    <a:pt x="90" y="40"/>
                    <a:pt x="95" y="31"/>
                    <a:pt x="100" y="25"/>
                  </a:cubicBezTo>
                  <a:cubicBezTo>
                    <a:pt x="105" y="18"/>
                    <a:pt x="106" y="17"/>
                    <a:pt x="106" y="16"/>
                  </a:cubicBezTo>
                  <a:cubicBezTo>
                    <a:pt x="106" y="0"/>
                    <a:pt x="106" y="0"/>
                    <a:pt x="106" y="0"/>
                  </a:cubicBezTo>
                  <a:cubicBezTo>
                    <a:pt x="48" y="0"/>
                    <a:pt x="48" y="0"/>
                    <a:pt x="48" y="0"/>
                  </a:cubicBezTo>
                  <a:cubicBezTo>
                    <a:pt x="48" y="33"/>
                    <a:pt x="48" y="64"/>
                    <a:pt x="49" y="90"/>
                  </a:cubicBezTo>
                  <a:cubicBezTo>
                    <a:pt x="51" y="126"/>
                    <a:pt x="42" y="146"/>
                    <a:pt x="28" y="160"/>
                  </a:cubicBezTo>
                  <a:cubicBezTo>
                    <a:pt x="21" y="167"/>
                    <a:pt x="13" y="173"/>
                    <a:pt x="0" y="178"/>
                  </a:cubicBezTo>
                  <a:cubicBezTo>
                    <a:pt x="0" y="222"/>
                    <a:pt x="0" y="222"/>
                    <a:pt x="0" y="222"/>
                  </a:cubicBezTo>
                  <a:cubicBezTo>
                    <a:pt x="12" y="222"/>
                    <a:pt x="12" y="222"/>
                    <a:pt x="12" y="222"/>
                  </a:cubicBezTo>
                  <a:cubicBezTo>
                    <a:pt x="14" y="222"/>
                    <a:pt x="16" y="221"/>
                    <a:pt x="23" y="215"/>
                  </a:cubicBezTo>
                  <a:cubicBezTo>
                    <a:pt x="29" y="210"/>
                    <a:pt x="39" y="204"/>
                    <a:pt x="51" y="204"/>
                  </a:cubicBezTo>
                  <a:cubicBezTo>
                    <a:pt x="61" y="204"/>
                    <a:pt x="73" y="206"/>
                    <a:pt x="82" y="214"/>
                  </a:cubicBezTo>
                  <a:cubicBezTo>
                    <a:pt x="91" y="221"/>
                    <a:pt x="97" y="234"/>
                    <a:pt x="97" y="249"/>
                  </a:cubicBezTo>
                  <a:cubicBezTo>
                    <a:pt x="98" y="265"/>
                    <a:pt x="91" y="279"/>
                    <a:pt x="82" y="286"/>
                  </a:cubicBezTo>
                  <a:cubicBezTo>
                    <a:pt x="73" y="293"/>
                    <a:pt x="61" y="295"/>
                    <a:pt x="51" y="295"/>
                  </a:cubicBezTo>
                  <a:cubicBezTo>
                    <a:pt x="39" y="295"/>
                    <a:pt x="30" y="290"/>
                    <a:pt x="24" y="285"/>
                  </a:cubicBezTo>
                  <a:cubicBezTo>
                    <a:pt x="17" y="280"/>
                    <a:pt x="16" y="279"/>
                    <a:pt x="14" y="279"/>
                  </a:cubicBezTo>
                  <a:cubicBezTo>
                    <a:pt x="0" y="279"/>
                    <a:pt x="0" y="279"/>
                    <a:pt x="0" y="279"/>
                  </a:cubicBezTo>
                  <a:cubicBezTo>
                    <a:pt x="0" y="355"/>
                    <a:pt x="0" y="355"/>
                    <a:pt x="0" y="355"/>
                  </a:cubicBezTo>
                  <a:cubicBezTo>
                    <a:pt x="60" y="346"/>
                    <a:pt x="112" y="321"/>
                    <a:pt x="151" y="281"/>
                  </a:cubicBezTo>
                  <a:cubicBezTo>
                    <a:pt x="202" y="229"/>
                    <a:pt x="224" y="156"/>
                    <a:pt x="222" y="84"/>
                  </a:cubicBezTo>
                  <a:cubicBezTo>
                    <a:pt x="221" y="60"/>
                    <a:pt x="220" y="31"/>
                    <a:pt x="220" y="0"/>
                  </a:cubicBezTo>
                  <a:close/>
                </a:path>
              </a:pathLst>
            </a:custGeom>
            <a:solidFill>
              <a:srgbClr val="00945F"/>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50" name="Freeform 11">
              <a:extLst>
                <a:ext uri="{FF2B5EF4-FFF2-40B4-BE49-F238E27FC236}">
                  <a16:creationId xmlns:a16="http://schemas.microsoft.com/office/drawing/2014/main" id="{02E581B2-68C6-4C22-94F6-C1F79B061DC3}"/>
                </a:ext>
              </a:extLst>
            </p:cNvPr>
            <p:cNvSpPr>
              <a:spLocks/>
            </p:cNvSpPr>
            <p:nvPr/>
          </p:nvSpPr>
          <p:spPr bwMode="auto">
            <a:xfrm>
              <a:off x="8703704" y="3041440"/>
              <a:ext cx="513080" cy="578274"/>
            </a:xfrm>
            <a:custGeom>
              <a:avLst/>
              <a:gdLst>
                <a:gd name="T0" fmla="*/ 173 w 256"/>
                <a:gd name="T1" fmla="*/ 17 h 288"/>
                <a:gd name="T2" fmla="*/ 173 w 256"/>
                <a:gd name="T3" fmla="*/ 0 h 288"/>
                <a:gd name="T4" fmla="*/ 114 w 256"/>
                <a:gd name="T5" fmla="*/ 0 h 288"/>
                <a:gd name="T6" fmla="*/ 114 w 256"/>
                <a:gd name="T7" fmla="*/ 8 h 288"/>
                <a:gd name="T8" fmla="*/ 121 w 256"/>
                <a:gd name="T9" fmla="*/ 18 h 288"/>
                <a:gd name="T10" fmla="*/ 132 w 256"/>
                <a:gd name="T11" fmla="*/ 46 h 288"/>
                <a:gd name="T12" fmla="*/ 122 w 256"/>
                <a:gd name="T13" fmla="*/ 77 h 288"/>
                <a:gd name="T14" fmla="*/ 87 w 256"/>
                <a:gd name="T15" fmla="*/ 92 h 288"/>
                <a:gd name="T16" fmla="*/ 51 w 256"/>
                <a:gd name="T17" fmla="*/ 77 h 288"/>
                <a:gd name="T18" fmla="*/ 41 w 256"/>
                <a:gd name="T19" fmla="*/ 46 h 288"/>
                <a:gd name="T20" fmla="*/ 51 w 256"/>
                <a:gd name="T21" fmla="*/ 19 h 288"/>
                <a:gd name="T22" fmla="*/ 57 w 256"/>
                <a:gd name="T23" fmla="*/ 10 h 288"/>
                <a:gd name="T24" fmla="*/ 57 w 256"/>
                <a:gd name="T25" fmla="*/ 0 h 288"/>
                <a:gd name="T26" fmla="*/ 0 w 256"/>
                <a:gd name="T27" fmla="*/ 0 h 288"/>
                <a:gd name="T28" fmla="*/ 0 w 256"/>
                <a:gd name="T29" fmla="*/ 17 h 288"/>
                <a:gd name="T30" fmla="*/ 78 w 256"/>
                <a:gd name="T31" fmla="*/ 211 h 288"/>
                <a:gd name="T32" fmla="*/ 256 w 256"/>
                <a:gd name="T33" fmla="*/ 288 h 288"/>
                <a:gd name="T34" fmla="*/ 256 w 256"/>
                <a:gd name="T35" fmla="*/ 207 h 288"/>
                <a:gd name="T36" fmla="*/ 243 w 256"/>
                <a:gd name="T37" fmla="*/ 207 h 288"/>
                <a:gd name="T38" fmla="*/ 233 w 256"/>
                <a:gd name="T39" fmla="*/ 214 h 288"/>
                <a:gd name="T40" fmla="*/ 205 w 256"/>
                <a:gd name="T41" fmla="*/ 225 h 288"/>
                <a:gd name="T42" fmla="*/ 173 w 256"/>
                <a:gd name="T43" fmla="*/ 215 h 288"/>
                <a:gd name="T44" fmla="*/ 158 w 256"/>
                <a:gd name="T45" fmla="*/ 180 h 288"/>
                <a:gd name="T46" fmla="*/ 173 w 256"/>
                <a:gd name="T47" fmla="*/ 144 h 288"/>
                <a:gd name="T48" fmla="*/ 205 w 256"/>
                <a:gd name="T49" fmla="*/ 134 h 288"/>
                <a:gd name="T50" fmla="*/ 232 w 256"/>
                <a:gd name="T51" fmla="*/ 144 h 288"/>
                <a:gd name="T52" fmla="*/ 241 w 256"/>
                <a:gd name="T53" fmla="*/ 150 h 288"/>
                <a:gd name="T54" fmla="*/ 256 w 256"/>
                <a:gd name="T55" fmla="*/ 150 h 288"/>
                <a:gd name="T56" fmla="*/ 256 w 256"/>
                <a:gd name="T57" fmla="*/ 114 h 288"/>
                <a:gd name="T58" fmla="*/ 199 w 256"/>
                <a:gd name="T59" fmla="*/ 87 h 288"/>
                <a:gd name="T60" fmla="*/ 173 w 256"/>
                <a:gd name="T61" fmla="*/ 1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6" h="288">
                  <a:moveTo>
                    <a:pt x="173" y="17"/>
                  </a:moveTo>
                  <a:cubicBezTo>
                    <a:pt x="173" y="0"/>
                    <a:pt x="173" y="0"/>
                    <a:pt x="173" y="0"/>
                  </a:cubicBezTo>
                  <a:cubicBezTo>
                    <a:pt x="114" y="0"/>
                    <a:pt x="114" y="0"/>
                    <a:pt x="114" y="0"/>
                  </a:cubicBezTo>
                  <a:cubicBezTo>
                    <a:pt x="114" y="8"/>
                    <a:pt x="114" y="8"/>
                    <a:pt x="114" y="8"/>
                  </a:cubicBezTo>
                  <a:cubicBezTo>
                    <a:pt x="114" y="10"/>
                    <a:pt x="116" y="11"/>
                    <a:pt x="121" y="18"/>
                  </a:cubicBezTo>
                  <a:cubicBezTo>
                    <a:pt x="126" y="24"/>
                    <a:pt x="132" y="34"/>
                    <a:pt x="132" y="46"/>
                  </a:cubicBezTo>
                  <a:cubicBezTo>
                    <a:pt x="132" y="57"/>
                    <a:pt x="130" y="68"/>
                    <a:pt x="122" y="77"/>
                  </a:cubicBezTo>
                  <a:cubicBezTo>
                    <a:pt x="115" y="86"/>
                    <a:pt x="102" y="92"/>
                    <a:pt x="87" y="92"/>
                  </a:cubicBezTo>
                  <a:cubicBezTo>
                    <a:pt x="71" y="93"/>
                    <a:pt x="58" y="86"/>
                    <a:pt x="51" y="77"/>
                  </a:cubicBezTo>
                  <a:cubicBezTo>
                    <a:pt x="43" y="68"/>
                    <a:pt x="41" y="57"/>
                    <a:pt x="41" y="46"/>
                  </a:cubicBezTo>
                  <a:cubicBezTo>
                    <a:pt x="41" y="34"/>
                    <a:pt x="47" y="25"/>
                    <a:pt x="51" y="19"/>
                  </a:cubicBezTo>
                  <a:cubicBezTo>
                    <a:pt x="56" y="12"/>
                    <a:pt x="57" y="11"/>
                    <a:pt x="57" y="10"/>
                  </a:cubicBezTo>
                  <a:cubicBezTo>
                    <a:pt x="57" y="0"/>
                    <a:pt x="57" y="0"/>
                    <a:pt x="57" y="0"/>
                  </a:cubicBezTo>
                  <a:cubicBezTo>
                    <a:pt x="0" y="0"/>
                    <a:pt x="0" y="0"/>
                    <a:pt x="0" y="0"/>
                  </a:cubicBezTo>
                  <a:cubicBezTo>
                    <a:pt x="0" y="17"/>
                    <a:pt x="0" y="17"/>
                    <a:pt x="0" y="17"/>
                  </a:cubicBezTo>
                  <a:cubicBezTo>
                    <a:pt x="0" y="88"/>
                    <a:pt x="25" y="160"/>
                    <a:pt x="78" y="211"/>
                  </a:cubicBezTo>
                  <a:cubicBezTo>
                    <a:pt x="123" y="255"/>
                    <a:pt x="185" y="281"/>
                    <a:pt x="256" y="288"/>
                  </a:cubicBezTo>
                  <a:cubicBezTo>
                    <a:pt x="256" y="207"/>
                    <a:pt x="256" y="207"/>
                    <a:pt x="256" y="207"/>
                  </a:cubicBezTo>
                  <a:cubicBezTo>
                    <a:pt x="243" y="207"/>
                    <a:pt x="243" y="207"/>
                    <a:pt x="243" y="207"/>
                  </a:cubicBezTo>
                  <a:cubicBezTo>
                    <a:pt x="241" y="207"/>
                    <a:pt x="240" y="209"/>
                    <a:pt x="233" y="214"/>
                  </a:cubicBezTo>
                  <a:cubicBezTo>
                    <a:pt x="227" y="219"/>
                    <a:pt x="217" y="225"/>
                    <a:pt x="205" y="225"/>
                  </a:cubicBezTo>
                  <a:cubicBezTo>
                    <a:pt x="194" y="225"/>
                    <a:pt x="183" y="223"/>
                    <a:pt x="173" y="215"/>
                  </a:cubicBezTo>
                  <a:cubicBezTo>
                    <a:pt x="165" y="208"/>
                    <a:pt x="159" y="195"/>
                    <a:pt x="158" y="180"/>
                  </a:cubicBezTo>
                  <a:cubicBezTo>
                    <a:pt x="158" y="165"/>
                    <a:pt x="165" y="151"/>
                    <a:pt x="173" y="144"/>
                  </a:cubicBezTo>
                  <a:cubicBezTo>
                    <a:pt x="183" y="136"/>
                    <a:pt x="194" y="134"/>
                    <a:pt x="205" y="134"/>
                  </a:cubicBezTo>
                  <a:cubicBezTo>
                    <a:pt x="217" y="134"/>
                    <a:pt x="226" y="139"/>
                    <a:pt x="232" y="144"/>
                  </a:cubicBezTo>
                  <a:cubicBezTo>
                    <a:pt x="239" y="149"/>
                    <a:pt x="240" y="150"/>
                    <a:pt x="241" y="150"/>
                  </a:cubicBezTo>
                  <a:cubicBezTo>
                    <a:pt x="256" y="150"/>
                    <a:pt x="256" y="150"/>
                    <a:pt x="256" y="150"/>
                  </a:cubicBezTo>
                  <a:cubicBezTo>
                    <a:pt x="256" y="114"/>
                    <a:pt x="256" y="114"/>
                    <a:pt x="256" y="114"/>
                  </a:cubicBezTo>
                  <a:cubicBezTo>
                    <a:pt x="228" y="109"/>
                    <a:pt x="210" y="99"/>
                    <a:pt x="199" y="87"/>
                  </a:cubicBezTo>
                  <a:cubicBezTo>
                    <a:pt x="182" y="71"/>
                    <a:pt x="173" y="50"/>
                    <a:pt x="173" y="17"/>
                  </a:cubicBezTo>
                  <a:close/>
                </a:path>
              </a:pathLst>
            </a:custGeom>
            <a:solidFill>
              <a:schemeClr val="accent5">
                <a:lumMod val="20000"/>
                <a:lumOff val="80000"/>
              </a:scheme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51" name="Freeform 12">
              <a:extLst>
                <a:ext uri="{FF2B5EF4-FFF2-40B4-BE49-F238E27FC236}">
                  <a16:creationId xmlns:a16="http://schemas.microsoft.com/office/drawing/2014/main" id="{1B17257F-0027-4A03-867D-65C4BF3B7B0E}"/>
                </a:ext>
              </a:extLst>
            </p:cNvPr>
            <p:cNvSpPr>
              <a:spLocks/>
            </p:cNvSpPr>
            <p:nvPr/>
          </p:nvSpPr>
          <p:spPr bwMode="auto">
            <a:xfrm>
              <a:off x="7540867" y="1958055"/>
              <a:ext cx="546947" cy="485140"/>
            </a:xfrm>
            <a:custGeom>
              <a:avLst/>
              <a:gdLst>
                <a:gd name="T0" fmla="*/ 265 w 273"/>
                <a:gd name="T1" fmla="*/ 99 h 242"/>
                <a:gd name="T2" fmla="*/ 245 w 273"/>
                <a:gd name="T3" fmla="*/ 93 h 242"/>
                <a:gd name="T4" fmla="*/ 228 w 273"/>
                <a:gd name="T5" fmla="*/ 100 h 242"/>
                <a:gd name="T6" fmla="*/ 208 w 273"/>
                <a:gd name="T7" fmla="*/ 112 h 242"/>
                <a:gd name="T8" fmla="*/ 207 w 273"/>
                <a:gd name="T9" fmla="*/ 112 h 242"/>
                <a:gd name="T10" fmla="*/ 173 w 273"/>
                <a:gd name="T11" fmla="*/ 112 h 242"/>
                <a:gd name="T12" fmla="*/ 173 w 273"/>
                <a:gd name="T13" fmla="*/ 17 h 242"/>
                <a:gd name="T14" fmla="*/ 156 w 273"/>
                <a:gd name="T15" fmla="*/ 0 h 242"/>
                <a:gd name="T16" fmla="*/ 18 w 273"/>
                <a:gd name="T17" fmla="*/ 0 h 242"/>
                <a:gd name="T18" fmla="*/ 16 w 273"/>
                <a:gd name="T19" fmla="*/ 0 h 242"/>
                <a:gd name="T20" fmla="*/ 0 w 273"/>
                <a:gd name="T21" fmla="*/ 17 h 242"/>
                <a:gd name="T22" fmla="*/ 0 w 273"/>
                <a:gd name="T23" fmla="*/ 225 h 242"/>
                <a:gd name="T24" fmla="*/ 18 w 273"/>
                <a:gd name="T25" fmla="*/ 242 h 242"/>
                <a:gd name="T26" fmla="*/ 156 w 273"/>
                <a:gd name="T27" fmla="*/ 242 h 242"/>
                <a:gd name="T28" fmla="*/ 173 w 273"/>
                <a:gd name="T29" fmla="*/ 225 h 242"/>
                <a:gd name="T30" fmla="*/ 173 w 273"/>
                <a:gd name="T31" fmla="*/ 132 h 242"/>
                <a:gd name="T32" fmla="*/ 209 w 273"/>
                <a:gd name="T33" fmla="*/ 132 h 242"/>
                <a:gd name="T34" fmla="*/ 228 w 273"/>
                <a:gd name="T35" fmla="*/ 142 h 242"/>
                <a:gd name="T36" fmla="*/ 245 w 273"/>
                <a:gd name="T37" fmla="*/ 149 h 242"/>
                <a:gd name="T38" fmla="*/ 265 w 273"/>
                <a:gd name="T39" fmla="*/ 143 h 242"/>
                <a:gd name="T40" fmla="*/ 273 w 273"/>
                <a:gd name="T41" fmla="*/ 121 h 242"/>
                <a:gd name="T42" fmla="*/ 265 w 273"/>
                <a:gd name="T43" fmla="*/ 9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3" h="242">
                  <a:moveTo>
                    <a:pt x="265" y="99"/>
                  </a:moveTo>
                  <a:cubicBezTo>
                    <a:pt x="260" y="95"/>
                    <a:pt x="253" y="93"/>
                    <a:pt x="245" y="93"/>
                  </a:cubicBezTo>
                  <a:cubicBezTo>
                    <a:pt x="238" y="93"/>
                    <a:pt x="234" y="96"/>
                    <a:pt x="228" y="100"/>
                  </a:cubicBezTo>
                  <a:cubicBezTo>
                    <a:pt x="223" y="105"/>
                    <a:pt x="217" y="111"/>
                    <a:pt x="208" y="112"/>
                  </a:cubicBezTo>
                  <a:cubicBezTo>
                    <a:pt x="208" y="112"/>
                    <a:pt x="208" y="112"/>
                    <a:pt x="207" y="112"/>
                  </a:cubicBezTo>
                  <a:cubicBezTo>
                    <a:pt x="173" y="112"/>
                    <a:pt x="173" y="112"/>
                    <a:pt x="173" y="112"/>
                  </a:cubicBezTo>
                  <a:cubicBezTo>
                    <a:pt x="173" y="17"/>
                    <a:pt x="173" y="17"/>
                    <a:pt x="173" y="17"/>
                  </a:cubicBezTo>
                  <a:cubicBezTo>
                    <a:pt x="173" y="8"/>
                    <a:pt x="165" y="0"/>
                    <a:pt x="156" y="0"/>
                  </a:cubicBezTo>
                  <a:cubicBezTo>
                    <a:pt x="18" y="0"/>
                    <a:pt x="18" y="0"/>
                    <a:pt x="18" y="0"/>
                  </a:cubicBezTo>
                  <a:cubicBezTo>
                    <a:pt x="17" y="0"/>
                    <a:pt x="16" y="0"/>
                    <a:pt x="16" y="0"/>
                  </a:cubicBezTo>
                  <a:cubicBezTo>
                    <a:pt x="7" y="1"/>
                    <a:pt x="0" y="8"/>
                    <a:pt x="0" y="17"/>
                  </a:cubicBezTo>
                  <a:cubicBezTo>
                    <a:pt x="0" y="225"/>
                    <a:pt x="0" y="225"/>
                    <a:pt x="0" y="225"/>
                  </a:cubicBezTo>
                  <a:cubicBezTo>
                    <a:pt x="0" y="234"/>
                    <a:pt x="8" y="242"/>
                    <a:pt x="18" y="242"/>
                  </a:cubicBezTo>
                  <a:cubicBezTo>
                    <a:pt x="156" y="242"/>
                    <a:pt x="156" y="242"/>
                    <a:pt x="156" y="242"/>
                  </a:cubicBezTo>
                  <a:cubicBezTo>
                    <a:pt x="165" y="242"/>
                    <a:pt x="173" y="234"/>
                    <a:pt x="173" y="225"/>
                  </a:cubicBezTo>
                  <a:cubicBezTo>
                    <a:pt x="173" y="132"/>
                    <a:pt x="173" y="132"/>
                    <a:pt x="173" y="132"/>
                  </a:cubicBezTo>
                  <a:cubicBezTo>
                    <a:pt x="209" y="132"/>
                    <a:pt x="209" y="132"/>
                    <a:pt x="209" y="132"/>
                  </a:cubicBezTo>
                  <a:cubicBezTo>
                    <a:pt x="217" y="132"/>
                    <a:pt x="223" y="138"/>
                    <a:pt x="228" y="142"/>
                  </a:cubicBezTo>
                  <a:cubicBezTo>
                    <a:pt x="234" y="146"/>
                    <a:pt x="238" y="149"/>
                    <a:pt x="245" y="149"/>
                  </a:cubicBezTo>
                  <a:cubicBezTo>
                    <a:pt x="253" y="149"/>
                    <a:pt x="260" y="147"/>
                    <a:pt x="265" y="143"/>
                  </a:cubicBezTo>
                  <a:cubicBezTo>
                    <a:pt x="270" y="139"/>
                    <a:pt x="273" y="133"/>
                    <a:pt x="273" y="121"/>
                  </a:cubicBezTo>
                  <a:cubicBezTo>
                    <a:pt x="273" y="109"/>
                    <a:pt x="270" y="103"/>
                    <a:pt x="265" y="99"/>
                  </a:cubicBezTo>
                  <a:close/>
                </a:path>
              </a:pathLst>
            </a:custGeom>
            <a:solidFill>
              <a:srgbClr val="3DB5E6"/>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52" name="Freeform 13">
              <a:extLst>
                <a:ext uri="{FF2B5EF4-FFF2-40B4-BE49-F238E27FC236}">
                  <a16:creationId xmlns:a16="http://schemas.microsoft.com/office/drawing/2014/main" id="{3195D4E4-B9B6-4F21-A988-ADC5DC96B7FA}"/>
                </a:ext>
              </a:extLst>
            </p:cNvPr>
            <p:cNvSpPr>
              <a:spLocks/>
            </p:cNvSpPr>
            <p:nvPr/>
          </p:nvSpPr>
          <p:spPr bwMode="auto">
            <a:xfrm>
              <a:off x="11062545" y="2372922"/>
              <a:ext cx="542714" cy="485987"/>
            </a:xfrm>
            <a:custGeom>
              <a:avLst/>
              <a:gdLst>
                <a:gd name="T0" fmla="*/ 254 w 271"/>
                <a:gd name="T1" fmla="*/ 0 h 242"/>
                <a:gd name="T2" fmla="*/ 254 w 271"/>
                <a:gd name="T3" fmla="*/ 0 h 242"/>
                <a:gd name="T4" fmla="*/ 116 w 271"/>
                <a:gd name="T5" fmla="*/ 0 h 242"/>
                <a:gd name="T6" fmla="*/ 114 w 271"/>
                <a:gd name="T7" fmla="*/ 0 h 242"/>
                <a:gd name="T8" fmla="*/ 99 w 271"/>
                <a:gd name="T9" fmla="*/ 18 h 242"/>
                <a:gd name="T10" fmla="*/ 99 w 271"/>
                <a:gd name="T11" fmla="*/ 110 h 242"/>
                <a:gd name="T12" fmla="*/ 65 w 271"/>
                <a:gd name="T13" fmla="*/ 110 h 242"/>
                <a:gd name="T14" fmla="*/ 46 w 271"/>
                <a:gd name="T15" fmla="*/ 100 h 242"/>
                <a:gd name="T16" fmla="*/ 29 w 271"/>
                <a:gd name="T17" fmla="*/ 93 h 242"/>
                <a:gd name="T18" fmla="*/ 9 w 271"/>
                <a:gd name="T19" fmla="*/ 99 h 242"/>
                <a:gd name="T20" fmla="*/ 1 w 271"/>
                <a:gd name="T21" fmla="*/ 121 h 242"/>
                <a:gd name="T22" fmla="*/ 9 w 271"/>
                <a:gd name="T23" fmla="*/ 143 h 242"/>
                <a:gd name="T24" fmla="*/ 29 w 271"/>
                <a:gd name="T25" fmla="*/ 149 h 242"/>
                <a:gd name="T26" fmla="*/ 46 w 271"/>
                <a:gd name="T27" fmla="*/ 142 h 242"/>
                <a:gd name="T28" fmla="*/ 66 w 271"/>
                <a:gd name="T29" fmla="*/ 130 h 242"/>
                <a:gd name="T30" fmla="*/ 67 w 271"/>
                <a:gd name="T31" fmla="*/ 130 h 242"/>
                <a:gd name="T32" fmla="*/ 99 w 271"/>
                <a:gd name="T33" fmla="*/ 130 h 242"/>
                <a:gd name="T34" fmla="*/ 99 w 271"/>
                <a:gd name="T35" fmla="*/ 225 h 242"/>
                <a:gd name="T36" fmla="*/ 116 w 271"/>
                <a:gd name="T37" fmla="*/ 242 h 242"/>
                <a:gd name="T38" fmla="*/ 254 w 271"/>
                <a:gd name="T39" fmla="*/ 242 h 242"/>
                <a:gd name="T40" fmla="*/ 271 w 271"/>
                <a:gd name="T41" fmla="*/ 225 h 242"/>
                <a:gd name="T42" fmla="*/ 271 w 271"/>
                <a:gd name="T43" fmla="*/ 18 h 242"/>
                <a:gd name="T44" fmla="*/ 254 w 271"/>
                <a:gd name="T45"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1" h="242">
                  <a:moveTo>
                    <a:pt x="254" y="0"/>
                  </a:moveTo>
                  <a:cubicBezTo>
                    <a:pt x="254" y="0"/>
                    <a:pt x="254" y="0"/>
                    <a:pt x="254" y="0"/>
                  </a:cubicBezTo>
                  <a:cubicBezTo>
                    <a:pt x="116" y="0"/>
                    <a:pt x="116" y="0"/>
                    <a:pt x="116" y="0"/>
                  </a:cubicBezTo>
                  <a:cubicBezTo>
                    <a:pt x="115" y="0"/>
                    <a:pt x="115" y="0"/>
                    <a:pt x="114" y="0"/>
                  </a:cubicBezTo>
                  <a:cubicBezTo>
                    <a:pt x="105" y="1"/>
                    <a:pt x="98" y="9"/>
                    <a:pt x="99" y="18"/>
                  </a:cubicBezTo>
                  <a:cubicBezTo>
                    <a:pt x="99" y="110"/>
                    <a:pt x="99" y="110"/>
                    <a:pt x="99" y="110"/>
                  </a:cubicBezTo>
                  <a:cubicBezTo>
                    <a:pt x="65" y="110"/>
                    <a:pt x="65" y="110"/>
                    <a:pt x="65" y="110"/>
                  </a:cubicBezTo>
                  <a:cubicBezTo>
                    <a:pt x="57" y="110"/>
                    <a:pt x="51" y="104"/>
                    <a:pt x="46" y="100"/>
                  </a:cubicBezTo>
                  <a:cubicBezTo>
                    <a:pt x="40" y="96"/>
                    <a:pt x="36" y="93"/>
                    <a:pt x="29" y="93"/>
                  </a:cubicBezTo>
                  <a:cubicBezTo>
                    <a:pt x="21" y="93"/>
                    <a:pt x="14" y="95"/>
                    <a:pt x="9" y="99"/>
                  </a:cubicBezTo>
                  <a:cubicBezTo>
                    <a:pt x="4" y="103"/>
                    <a:pt x="0" y="109"/>
                    <a:pt x="1" y="121"/>
                  </a:cubicBezTo>
                  <a:cubicBezTo>
                    <a:pt x="1" y="133"/>
                    <a:pt x="4" y="139"/>
                    <a:pt x="9" y="143"/>
                  </a:cubicBezTo>
                  <a:cubicBezTo>
                    <a:pt x="14" y="147"/>
                    <a:pt x="21" y="149"/>
                    <a:pt x="29" y="149"/>
                  </a:cubicBezTo>
                  <a:cubicBezTo>
                    <a:pt x="36" y="149"/>
                    <a:pt x="40" y="146"/>
                    <a:pt x="46" y="142"/>
                  </a:cubicBezTo>
                  <a:cubicBezTo>
                    <a:pt x="51" y="137"/>
                    <a:pt x="57" y="131"/>
                    <a:pt x="66" y="130"/>
                  </a:cubicBezTo>
                  <a:cubicBezTo>
                    <a:pt x="66" y="130"/>
                    <a:pt x="66" y="130"/>
                    <a:pt x="67" y="130"/>
                  </a:cubicBezTo>
                  <a:cubicBezTo>
                    <a:pt x="99" y="130"/>
                    <a:pt x="99" y="130"/>
                    <a:pt x="99" y="130"/>
                  </a:cubicBezTo>
                  <a:cubicBezTo>
                    <a:pt x="99" y="225"/>
                    <a:pt x="99" y="225"/>
                    <a:pt x="99" y="225"/>
                  </a:cubicBezTo>
                  <a:cubicBezTo>
                    <a:pt x="99" y="234"/>
                    <a:pt x="106" y="242"/>
                    <a:pt x="116" y="242"/>
                  </a:cubicBezTo>
                  <a:cubicBezTo>
                    <a:pt x="254" y="242"/>
                    <a:pt x="254" y="242"/>
                    <a:pt x="254" y="242"/>
                  </a:cubicBezTo>
                  <a:cubicBezTo>
                    <a:pt x="263" y="242"/>
                    <a:pt x="271" y="234"/>
                    <a:pt x="271" y="225"/>
                  </a:cubicBezTo>
                  <a:cubicBezTo>
                    <a:pt x="271" y="18"/>
                    <a:pt x="271" y="18"/>
                    <a:pt x="271" y="18"/>
                  </a:cubicBezTo>
                  <a:cubicBezTo>
                    <a:pt x="271" y="8"/>
                    <a:pt x="264" y="0"/>
                    <a:pt x="254" y="0"/>
                  </a:cubicBezTo>
                  <a:close/>
                </a:path>
              </a:pathLst>
            </a:custGeom>
            <a:solidFill>
              <a:srgbClr val="00945F"/>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53" name="Freeform 14">
              <a:extLst>
                <a:ext uri="{FF2B5EF4-FFF2-40B4-BE49-F238E27FC236}">
                  <a16:creationId xmlns:a16="http://schemas.microsoft.com/office/drawing/2014/main" id="{E3394CB9-4403-4519-A9F6-8C825FCBD48E}"/>
                </a:ext>
              </a:extLst>
            </p:cNvPr>
            <p:cNvSpPr>
              <a:spLocks/>
            </p:cNvSpPr>
            <p:nvPr/>
          </p:nvSpPr>
          <p:spPr bwMode="auto">
            <a:xfrm>
              <a:off x="8649154" y="2377154"/>
              <a:ext cx="482600" cy="828761"/>
            </a:xfrm>
            <a:custGeom>
              <a:avLst/>
              <a:gdLst>
                <a:gd name="T0" fmla="*/ 224 w 241"/>
                <a:gd name="T1" fmla="*/ 102 h 372"/>
                <a:gd name="T2" fmla="*/ 132 w 241"/>
                <a:gd name="T3" fmla="*/ 102 h 372"/>
                <a:gd name="T4" fmla="*/ 132 w 241"/>
                <a:gd name="T5" fmla="*/ 64 h 372"/>
                <a:gd name="T6" fmla="*/ 142 w 241"/>
                <a:gd name="T7" fmla="*/ 45 h 372"/>
                <a:gd name="T8" fmla="*/ 148 w 241"/>
                <a:gd name="T9" fmla="*/ 28 h 372"/>
                <a:gd name="T10" fmla="*/ 142 w 241"/>
                <a:gd name="T11" fmla="*/ 8 h 372"/>
                <a:gd name="T12" fmla="*/ 121 w 241"/>
                <a:gd name="T13" fmla="*/ 0 h 372"/>
                <a:gd name="T14" fmla="*/ 99 w 241"/>
                <a:gd name="T15" fmla="*/ 8 h 372"/>
                <a:gd name="T16" fmla="*/ 93 w 241"/>
                <a:gd name="T17" fmla="*/ 28 h 372"/>
                <a:gd name="T18" fmla="*/ 100 w 241"/>
                <a:gd name="T19" fmla="*/ 45 h 372"/>
                <a:gd name="T20" fmla="*/ 111 w 241"/>
                <a:gd name="T21" fmla="*/ 65 h 372"/>
                <a:gd name="T22" fmla="*/ 111 w 241"/>
                <a:gd name="T23" fmla="*/ 65 h 372"/>
                <a:gd name="T24" fmla="*/ 111 w 241"/>
                <a:gd name="T25" fmla="*/ 102 h 372"/>
                <a:gd name="T26" fmla="*/ 17 w 241"/>
                <a:gd name="T27" fmla="*/ 102 h 372"/>
                <a:gd name="T28" fmla="*/ 15 w 241"/>
                <a:gd name="T29" fmla="*/ 102 h 372"/>
                <a:gd name="T30" fmla="*/ 0 w 241"/>
                <a:gd name="T31" fmla="*/ 119 h 372"/>
                <a:gd name="T32" fmla="*/ 0 w 241"/>
                <a:gd name="T33" fmla="*/ 257 h 372"/>
                <a:gd name="T34" fmla="*/ 17 w 241"/>
                <a:gd name="T35" fmla="*/ 274 h 372"/>
                <a:gd name="T36" fmla="*/ 17 w 241"/>
                <a:gd name="T37" fmla="*/ 274 h 372"/>
                <a:gd name="T38" fmla="*/ 109 w 241"/>
                <a:gd name="T39" fmla="*/ 274 h 372"/>
                <a:gd name="T40" fmla="*/ 109 w 241"/>
                <a:gd name="T41" fmla="*/ 307 h 372"/>
                <a:gd name="T42" fmla="*/ 100 w 241"/>
                <a:gd name="T43" fmla="*/ 326 h 372"/>
                <a:gd name="T44" fmla="*/ 93 w 241"/>
                <a:gd name="T45" fmla="*/ 343 h 372"/>
                <a:gd name="T46" fmla="*/ 99 w 241"/>
                <a:gd name="T47" fmla="*/ 363 h 372"/>
                <a:gd name="T48" fmla="*/ 120 w 241"/>
                <a:gd name="T49" fmla="*/ 371 h 372"/>
                <a:gd name="T50" fmla="*/ 142 w 241"/>
                <a:gd name="T51" fmla="*/ 363 h 372"/>
                <a:gd name="T52" fmla="*/ 148 w 241"/>
                <a:gd name="T53" fmla="*/ 343 h 372"/>
                <a:gd name="T54" fmla="*/ 141 w 241"/>
                <a:gd name="T55" fmla="*/ 326 h 372"/>
                <a:gd name="T56" fmla="*/ 130 w 241"/>
                <a:gd name="T57" fmla="*/ 306 h 372"/>
                <a:gd name="T58" fmla="*/ 130 w 241"/>
                <a:gd name="T59" fmla="*/ 306 h 372"/>
                <a:gd name="T60" fmla="*/ 130 w 241"/>
                <a:gd name="T61" fmla="*/ 274 h 372"/>
                <a:gd name="T62" fmla="*/ 224 w 241"/>
                <a:gd name="T63" fmla="*/ 274 h 372"/>
                <a:gd name="T64" fmla="*/ 241 w 241"/>
                <a:gd name="T65" fmla="*/ 257 h 372"/>
                <a:gd name="T66" fmla="*/ 241 w 241"/>
                <a:gd name="T67" fmla="*/ 119 h 372"/>
                <a:gd name="T68" fmla="*/ 224 w 241"/>
                <a:gd name="T69" fmla="*/ 10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372">
                  <a:moveTo>
                    <a:pt x="224" y="102"/>
                  </a:moveTo>
                  <a:cubicBezTo>
                    <a:pt x="132" y="102"/>
                    <a:pt x="132" y="102"/>
                    <a:pt x="132" y="102"/>
                  </a:cubicBezTo>
                  <a:cubicBezTo>
                    <a:pt x="132" y="64"/>
                    <a:pt x="132" y="64"/>
                    <a:pt x="132" y="64"/>
                  </a:cubicBezTo>
                  <a:cubicBezTo>
                    <a:pt x="132" y="55"/>
                    <a:pt x="138" y="50"/>
                    <a:pt x="142" y="45"/>
                  </a:cubicBezTo>
                  <a:cubicBezTo>
                    <a:pt x="145" y="39"/>
                    <a:pt x="148" y="35"/>
                    <a:pt x="148" y="28"/>
                  </a:cubicBezTo>
                  <a:cubicBezTo>
                    <a:pt x="148" y="20"/>
                    <a:pt x="146" y="13"/>
                    <a:pt x="142" y="8"/>
                  </a:cubicBezTo>
                  <a:cubicBezTo>
                    <a:pt x="138" y="3"/>
                    <a:pt x="132" y="0"/>
                    <a:pt x="121" y="0"/>
                  </a:cubicBezTo>
                  <a:cubicBezTo>
                    <a:pt x="109" y="0"/>
                    <a:pt x="103" y="3"/>
                    <a:pt x="99" y="8"/>
                  </a:cubicBezTo>
                  <a:cubicBezTo>
                    <a:pt x="95" y="13"/>
                    <a:pt x="93" y="20"/>
                    <a:pt x="93" y="28"/>
                  </a:cubicBezTo>
                  <a:cubicBezTo>
                    <a:pt x="93" y="35"/>
                    <a:pt x="96" y="39"/>
                    <a:pt x="100" y="45"/>
                  </a:cubicBezTo>
                  <a:cubicBezTo>
                    <a:pt x="104" y="50"/>
                    <a:pt x="111" y="56"/>
                    <a:pt x="111" y="65"/>
                  </a:cubicBezTo>
                  <a:cubicBezTo>
                    <a:pt x="111" y="65"/>
                    <a:pt x="111" y="65"/>
                    <a:pt x="111" y="65"/>
                  </a:cubicBezTo>
                  <a:cubicBezTo>
                    <a:pt x="111" y="102"/>
                    <a:pt x="111" y="102"/>
                    <a:pt x="111" y="102"/>
                  </a:cubicBezTo>
                  <a:cubicBezTo>
                    <a:pt x="17" y="102"/>
                    <a:pt x="17" y="102"/>
                    <a:pt x="17" y="102"/>
                  </a:cubicBezTo>
                  <a:cubicBezTo>
                    <a:pt x="16" y="102"/>
                    <a:pt x="16" y="102"/>
                    <a:pt x="15" y="102"/>
                  </a:cubicBezTo>
                  <a:cubicBezTo>
                    <a:pt x="6" y="103"/>
                    <a:pt x="0" y="110"/>
                    <a:pt x="0" y="119"/>
                  </a:cubicBezTo>
                  <a:cubicBezTo>
                    <a:pt x="0" y="257"/>
                    <a:pt x="0" y="257"/>
                    <a:pt x="0" y="257"/>
                  </a:cubicBezTo>
                  <a:cubicBezTo>
                    <a:pt x="0" y="267"/>
                    <a:pt x="7" y="275"/>
                    <a:pt x="17" y="274"/>
                  </a:cubicBezTo>
                  <a:cubicBezTo>
                    <a:pt x="17" y="274"/>
                    <a:pt x="17" y="274"/>
                    <a:pt x="17" y="274"/>
                  </a:cubicBezTo>
                  <a:cubicBezTo>
                    <a:pt x="109" y="274"/>
                    <a:pt x="109" y="274"/>
                    <a:pt x="109" y="274"/>
                  </a:cubicBezTo>
                  <a:cubicBezTo>
                    <a:pt x="109" y="307"/>
                    <a:pt x="109" y="307"/>
                    <a:pt x="109" y="307"/>
                  </a:cubicBezTo>
                  <a:cubicBezTo>
                    <a:pt x="109" y="316"/>
                    <a:pt x="103" y="321"/>
                    <a:pt x="100" y="326"/>
                  </a:cubicBezTo>
                  <a:cubicBezTo>
                    <a:pt x="96" y="332"/>
                    <a:pt x="93" y="337"/>
                    <a:pt x="93" y="343"/>
                  </a:cubicBezTo>
                  <a:cubicBezTo>
                    <a:pt x="93" y="351"/>
                    <a:pt x="95" y="358"/>
                    <a:pt x="99" y="363"/>
                  </a:cubicBezTo>
                  <a:cubicBezTo>
                    <a:pt x="103" y="368"/>
                    <a:pt x="109" y="372"/>
                    <a:pt x="120" y="371"/>
                  </a:cubicBezTo>
                  <a:cubicBezTo>
                    <a:pt x="132" y="371"/>
                    <a:pt x="138" y="368"/>
                    <a:pt x="142" y="363"/>
                  </a:cubicBezTo>
                  <a:cubicBezTo>
                    <a:pt x="146" y="358"/>
                    <a:pt x="148" y="351"/>
                    <a:pt x="148" y="343"/>
                  </a:cubicBezTo>
                  <a:cubicBezTo>
                    <a:pt x="148" y="336"/>
                    <a:pt x="145" y="332"/>
                    <a:pt x="141" y="326"/>
                  </a:cubicBezTo>
                  <a:cubicBezTo>
                    <a:pt x="137" y="321"/>
                    <a:pt x="131" y="315"/>
                    <a:pt x="130" y="306"/>
                  </a:cubicBezTo>
                  <a:cubicBezTo>
                    <a:pt x="130" y="306"/>
                    <a:pt x="130" y="306"/>
                    <a:pt x="130" y="306"/>
                  </a:cubicBezTo>
                  <a:cubicBezTo>
                    <a:pt x="130" y="274"/>
                    <a:pt x="130" y="274"/>
                    <a:pt x="130" y="274"/>
                  </a:cubicBezTo>
                  <a:cubicBezTo>
                    <a:pt x="224" y="274"/>
                    <a:pt x="224" y="274"/>
                    <a:pt x="224" y="274"/>
                  </a:cubicBezTo>
                  <a:cubicBezTo>
                    <a:pt x="234" y="274"/>
                    <a:pt x="241" y="267"/>
                    <a:pt x="241" y="257"/>
                  </a:cubicBezTo>
                  <a:cubicBezTo>
                    <a:pt x="241" y="119"/>
                    <a:pt x="241" y="119"/>
                    <a:pt x="241" y="119"/>
                  </a:cubicBezTo>
                  <a:cubicBezTo>
                    <a:pt x="241" y="110"/>
                    <a:pt x="234" y="102"/>
                    <a:pt x="224" y="102"/>
                  </a:cubicBezTo>
                  <a:close/>
                </a:path>
              </a:pathLst>
            </a:custGeom>
            <a:solidFill>
              <a:srgbClr val="3DB5E6">
                <a:alpha val="60000"/>
              </a:srgb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54" name="Freeform 16">
              <a:extLst>
                <a:ext uri="{FF2B5EF4-FFF2-40B4-BE49-F238E27FC236}">
                  <a16:creationId xmlns:a16="http://schemas.microsoft.com/office/drawing/2014/main" id="{0EC9CF28-A41E-4B3B-8D5C-70F68ECE7355}"/>
                </a:ext>
              </a:extLst>
            </p:cNvPr>
            <p:cNvSpPr>
              <a:spLocks/>
            </p:cNvSpPr>
            <p:nvPr/>
          </p:nvSpPr>
          <p:spPr bwMode="auto">
            <a:xfrm>
              <a:off x="9055917" y="3208233"/>
              <a:ext cx="745067" cy="483447"/>
            </a:xfrm>
            <a:custGeom>
              <a:avLst/>
              <a:gdLst>
                <a:gd name="T0" fmla="*/ 364 w 372"/>
                <a:gd name="T1" fmla="*/ 75 h 241"/>
                <a:gd name="T2" fmla="*/ 344 w 372"/>
                <a:gd name="T3" fmla="*/ 69 h 241"/>
                <a:gd name="T4" fmla="*/ 327 w 372"/>
                <a:gd name="T5" fmla="*/ 76 h 241"/>
                <a:gd name="T6" fmla="*/ 307 w 372"/>
                <a:gd name="T7" fmla="*/ 87 h 241"/>
                <a:gd name="T8" fmla="*/ 306 w 372"/>
                <a:gd name="T9" fmla="*/ 87 h 241"/>
                <a:gd name="T10" fmla="*/ 273 w 372"/>
                <a:gd name="T11" fmla="*/ 87 h 241"/>
                <a:gd name="T12" fmla="*/ 273 w 372"/>
                <a:gd name="T13" fmla="*/ 17 h 241"/>
                <a:gd name="T14" fmla="*/ 256 w 372"/>
                <a:gd name="T15" fmla="*/ 0 h 241"/>
                <a:gd name="T16" fmla="*/ 118 w 372"/>
                <a:gd name="T17" fmla="*/ 0 h 241"/>
                <a:gd name="T18" fmla="*/ 116 w 372"/>
                <a:gd name="T19" fmla="*/ 0 h 241"/>
                <a:gd name="T20" fmla="*/ 100 w 372"/>
                <a:gd name="T21" fmla="*/ 17 h 241"/>
                <a:gd name="T22" fmla="*/ 100 w 372"/>
                <a:gd name="T23" fmla="*/ 85 h 241"/>
                <a:gd name="T24" fmla="*/ 65 w 372"/>
                <a:gd name="T25" fmla="*/ 85 h 241"/>
                <a:gd name="T26" fmla="*/ 45 w 372"/>
                <a:gd name="T27" fmla="*/ 76 h 241"/>
                <a:gd name="T28" fmla="*/ 29 w 372"/>
                <a:gd name="T29" fmla="*/ 69 h 241"/>
                <a:gd name="T30" fmla="*/ 9 w 372"/>
                <a:gd name="T31" fmla="*/ 75 h 241"/>
                <a:gd name="T32" fmla="*/ 0 w 372"/>
                <a:gd name="T33" fmla="*/ 96 h 241"/>
                <a:gd name="T34" fmla="*/ 9 w 372"/>
                <a:gd name="T35" fmla="*/ 118 h 241"/>
                <a:gd name="T36" fmla="*/ 29 w 372"/>
                <a:gd name="T37" fmla="*/ 124 h 241"/>
                <a:gd name="T38" fmla="*/ 45 w 372"/>
                <a:gd name="T39" fmla="*/ 117 h 241"/>
                <a:gd name="T40" fmla="*/ 66 w 372"/>
                <a:gd name="T41" fmla="*/ 106 h 241"/>
                <a:gd name="T42" fmla="*/ 66 w 372"/>
                <a:gd name="T43" fmla="*/ 106 h 241"/>
                <a:gd name="T44" fmla="*/ 100 w 372"/>
                <a:gd name="T45" fmla="*/ 106 h 241"/>
                <a:gd name="T46" fmla="*/ 100 w 372"/>
                <a:gd name="T47" fmla="*/ 224 h 241"/>
                <a:gd name="T48" fmla="*/ 118 w 372"/>
                <a:gd name="T49" fmla="*/ 241 h 241"/>
                <a:gd name="T50" fmla="*/ 256 w 372"/>
                <a:gd name="T51" fmla="*/ 241 h 241"/>
                <a:gd name="T52" fmla="*/ 273 w 372"/>
                <a:gd name="T53" fmla="*/ 224 h 241"/>
                <a:gd name="T54" fmla="*/ 273 w 372"/>
                <a:gd name="T55" fmla="*/ 108 h 241"/>
                <a:gd name="T56" fmla="*/ 307 w 372"/>
                <a:gd name="T57" fmla="*/ 108 h 241"/>
                <a:gd name="T58" fmla="*/ 327 w 372"/>
                <a:gd name="T59" fmla="*/ 118 h 241"/>
                <a:gd name="T60" fmla="*/ 344 w 372"/>
                <a:gd name="T61" fmla="*/ 124 h 241"/>
                <a:gd name="T62" fmla="*/ 364 w 372"/>
                <a:gd name="T63" fmla="*/ 118 h 241"/>
                <a:gd name="T64" fmla="*/ 372 w 372"/>
                <a:gd name="T65" fmla="*/ 97 h 241"/>
                <a:gd name="T66" fmla="*/ 364 w 372"/>
                <a:gd name="T67" fmla="*/ 75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1">
                  <a:moveTo>
                    <a:pt x="364" y="75"/>
                  </a:moveTo>
                  <a:cubicBezTo>
                    <a:pt x="359" y="71"/>
                    <a:pt x="352" y="69"/>
                    <a:pt x="344" y="69"/>
                  </a:cubicBezTo>
                  <a:cubicBezTo>
                    <a:pt x="337" y="69"/>
                    <a:pt x="333" y="72"/>
                    <a:pt x="327" y="76"/>
                  </a:cubicBezTo>
                  <a:cubicBezTo>
                    <a:pt x="322" y="80"/>
                    <a:pt x="316" y="86"/>
                    <a:pt x="307" y="87"/>
                  </a:cubicBezTo>
                  <a:cubicBezTo>
                    <a:pt x="307" y="87"/>
                    <a:pt x="307" y="87"/>
                    <a:pt x="306" y="87"/>
                  </a:cubicBezTo>
                  <a:cubicBezTo>
                    <a:pt x="273" y="87"/>
                    <a:pt x="273" y="87"/>
                    <a:pt x="273" y="87"/>
                  </a:cubicBezTo>
                  <a:cubicBezTo>
                    <a:pt x="273" y="17"/>
                    <a:pt x="273" y="17"/>
                    <a:pt x="273" y="17"/>
                  </a:cubicBezTo>
                  <a:cubicBezTo>
                    <a:pt x="273" y="7"/>
                    <a:pt x="265" y="0"/>
                    <a:pt x="256" y="0"/>
                  </a:cubicBezTo>
                  <a:cubicBezTo>
                    <a:pt x="118" y="0"/>
                    <a:pt x="118" y="0"/>
                    <a:pt x="118" y="0"/>
                  </a:cubicBezTo>
                  <a:cubicBezTo>
                    <a:pt x="117" y="0"/>
                    <a:pt x="117" y="0"/>
                    <a:pt x="116" y="0"/>
                  </a:cubicBezTo>
                  <a:cubicBezTo>
                    <a:pt x="107" y="1"/>
                    <a:pt x="100" y="8"/>
                    <a:pt x="100" y="17"/>
                  </a:cubicBezTo>
                  <a:cubicBezTo>
                    <a:pt x="100" y="85"/>
                    <a:pt x="100" y="85"/>
                    <a:pt x="100" y="85"/>
                  </a:cubicBezTo>
                  <a:cubicBezTo>
                    <a:pt x="65" y="85"/>
                    <a:pt x="65" y="85"/>
                    <a:pt x="65" y="85"/>
                  </a:cubicBezTo>
                  <a:cubicBezTo>
                    <a:pt x="56" y="85"/>
                    <a:pt x="51" y="79"/>
                    <a:pt x="45" y="76"/>
                  </a:cubicBezTo>
                  <a:cubicBezTo>
                    <a:pt x="40" y="72"/>
                    <a:pt x="35" y="69"/>
                    <a:pt x="29" y="69"/>
                  </a:cubicBezTo>
                  <a:cubicBezTo>
                    <a:pt x="21" y="69"/>
                    <a:pt x="14" y="71"/>
                    <a:pt x="9" y="75"/>
                  </a:cubicBezTo>
                  <a:cubicBezTo>
                    <a:pt x="4" y="79"/>
                    <a:pt x="0" y="85"/>
                    <a:pt x="0" y="96"/>
                  </a:cubicBezTo>
                  <a:cubicBezTo>
                    <a:pt x="1" y="108"/>
                    <a:pt x="4" y="115"/>
                    <a:pt x="9" y="118"/>
                  </a:cubicBezTo>
                  <a:cubicBezTo>
                    <a:pt x="14" y="122"/>
                    <a:pt x="21" y="124"/>
                    <a:pt x="29" y="124"/>
                  </a:cubicBezTo>
                  <a:cubicBezTo>
                    <a:pt x="35" y="124"/>
                    <a:pt x="40" y="121"/>
                    <a:pt x="45" y="117"/>
                  </a:cubicBezTo>
                  <a:cubicBezTo>
                    <a:pt x="51" y="113"/>
                    <a:pt x="56" y="107"/>
                    <a:pt x="66" y="106"/>
                  </a:cubicBezTo>
                  <a:cubicBezTo>
                    <a:pt x="66" y="106"/>
                    <a:pt x="66" y="106"/>
                    <a:pt x="66" y="106"/>
                  </a:cubicBezTo>
                  <a:cubicBezTo>
                    <a:pt x="100" y="106"/>
                    <a:pt x="100" y="106"/>
                    <a:pt x="100" y="106"/>
                  </a:cubicBezTo>
                  <a:cubicBezTo>
                    <a:pt x="100" y="224"/>
                    <a:pt x="100" y="224"/>
                    <a:pt x="100" y="224"/>
                  </a:cubicBezTo>
                  <a:cubicBezTo>
                    <a:pt x="100" y="234"/>
                    <a:pt x="108" y="241"/>
                    <a:pt x="118" y="241"/>
                  </a:cubicBezTo>
                  <a:cubicBezTo>
                    <a:pt x="256" y="241"/>
                    <a:pt x="256" y="241"/>
                    <a:pt x="256" y="241"/>
                  </a:cubicBezTo>
                  <a:cubicBezTo>
                    <a:pt x="265" y="241"/>
                    <a:pt x="273" y="234"/>
                    <a:pt x="273" y="224"/>
                  </a:cubicBezTo>
                  <a:cubicBezTo>
                    <a:pt x="273" y="108"/>
                    <a:pt x="273" y="108"/>
                    <a:pt x="273" y="108"/>
                  </a:cubicBezTo>
                  <a:cubicBezTo>
                    <a:pt x="307" y="108"/>
                    <a:pt x="307" y="108"/>
                    <a:pt x="307" y="108"/>
                  </a:cubicBezTo>
                  <a:cubicBezTo>
                    <a:pt x="316" y="108"/>
                    <a:pt x="322" y="114"/>
                    <a:pt x="327" y="118"/>
                  </a:cubicBezTo>
                  <a:cubicBezTo>
                    <a:pt x="333" y="121"/>
                    <a:pt x="337" y="124"/>
                    <a:pt x="344" y="124"/>
                  </a:cubicBezTo>
                  <a:cubicBezTo>
                    <a:pt x="352" y="124"/>
                    <a:pt x="359" y="122"/>
                    <a:pt x="364" y="118"/>
                  </a:cubicBezTo>
                  <a:cubicBezTo>
                    <a:pt x="369" y="114"/>
                    <a:pt x="372" y="108"/>
                    <a:pt x="372" y="97"/>
                  </a:cubicBezTo>
                  <a:cubicBezTo>
                    <a:pt x="372" y="85"/>
                    <a:pt x="368" y="79"/>
                    <a:pt x="364" y="75"/>
                  </a:cubicBezTo>
                  <a:close/>
                </a:path>
              </a:pathLst>
            </a:custGeom>
            <a:solidFill>
              <a:srgbClr val="00CE7C"/>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255" name="Straight Connector 254">
              <a:extLst>
                <a:ext uri="{FF2B5EF4-FFF2-40B4-BE49-F238E27FC236}">
                  <a16:creationId xmlns:a16="http://schemas.microsoft.com/office/drawing/2014/main" id="{EBA89DAB-B943-4384-A1CA-8882284847DB}"/>
                </a:ext>
              </a:extLst>
            </p:cNvPr>
            <p:cNvCxnSpPr>
              <a:cxnSpLocks/>
            </p:cNvCxnSpPr>
            <p:nvPr/>
          </p:nvCxnSpPr>
          <p:spPr>
            <a:xfrm flipV="1">
              <a:off x="815075" y="1667041"/>
              <a:ext cx="12722" cy="1086454"/>
            </a:xfrm>
            <a:prstGeom prst="line">
              <a:avLst/>
            </a:prstGeom>
            <a:ln w="28575">
              <a:solidFill>
                <a:schemeClr val="accent1"/>
              </a:solidFill>
              <a:prstDash val="lg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3037F186-0596-43B1-B0B3-966A007459ED}"/>
                </a:ext>
              </a:extLst>
            </p:cNvPr>
            <p:cNvCxnSpPr>
              <a:cxnSpLocks/>
            </p:cNvCxnSpPr>
            <p:nvPr/>
          </p:nvCxnSpPr>
          <p:spPr>
            <a:xfrm flipV="1">
              <a:off x="2544624" y="2939472"/>
              <a:ext cx="10063" cy="339654"/>
            </a:xfrm>
            <a:prstGeom prst="line">
              <a:avLst/>
            </a:prstGeom>
            <a:ln w="28575">
              <a:solidFill>
                <a:schemeClr val="accent2"/>
              </a:solidFill>
              <a:prstDash val="lg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4EB56ECF-51F2-4873-A341-046F16F06B94}"/>
                </a:ext>
              </a:extLst>
            </p:cNvPr>
            <p:cNvCxnSpPr>
              <a:cxnSpLocks/>
            </p:cNvCxnSpPr>
            <p:nvPr/>
          </p:nvCxnSpPr>
          <p:spPr>
            <a:xfrm flipV="1">
              <a:off x="4493939" y="2037257"/>
              <a:ext cx="5958" cy="834644"/>
            </a:xfrm>
            <a:prstGeom prst="line">
              <a:avLst/>
            </a:prstGeom>
            <a:ln w="28575">
              <a:solidFill>
                <a:schemeClr val="accent3"/>
              </a:solidFill>
              <a:prstDash val="lg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A12225E5-041F-4154-8F89-B0D4E1A5C560}"/>
                </a:ext>
              </a:extLst>
            </p:cNvPr>
            <p:cNvCxnSpPr>
              <a:cxnSpLocks/>
            </p:cNvCxnSpPr>
            <p:nvPr/>
          </p:nvCxnSpPr>
          <p:spPr>
            <a:xfrm flipV="1">
              <a:off x="5946543" y="1211719"/>
              <a:ext cx="27376" cy="1067472"/>
            </a:xfrm>
            <a:prstGeom prst="line">
              <a:avLst/>
            </a:prstGeom>
            <a:ln w="28575">
              <a:solidFill>
                <a:schemeClr val="accent4"/>
              </a:solidFill>
              <a:prstDash val="lg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919927B-BD02-4F79-A750-E7D77D647863}"/>
                </a:ext>
              </a:extLst>
            </p:cNvPr>
            <p:cNvCxnSpPr>
              <a:cxnSpLocks/>
            </p:cNvCxnSpPr>
            <p:nvPr/>
          </p:nvCxnSpPr>
          <p:spPr>
            <a:xfrm flipV="1">
              <a:off x="7683813" y="2372923"/>
              <a:ext cx="0" cy="669000"/>
            </a:xfrm>
            <a:prstGeom prst="line">
              <a:avLst/>
            </a:prstGeom>
            <a:ln w="28575">
              <a:solidFill>
                <a:srgbClr val="3DB5E6"/>
              </a:solidFill>
              <a:prstDash val="lg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0" name="Oval 82">
              <a:extLst>
                <a:ext uri="{FF2B5EF4-FFF2-40B4-BE49-F238E27FC236}">
                  <a16:creationId xmlns:a16="http://schemas.microsoft.com/office/drawing/2014/main" id="{EE2A0CFC-8ED6-471E-A337-F204BC479793}"/>
                </a:ext>
              </a:extLst>
            </p:cNvPr>
            <p:cNvSpPr>
              <a:spLocks noChangeArrowheads="1"/>
            </p:cNvSpPr>
            <p:nvPr/>
          </p:nvSpPr>
          <p:spPr bwMode="auto">
            <a:xfrm>
              <a:off x="519901" y="2875970"/>
              <a:ext cx="1306840" cy="658584"/>
            </a:xfrm>
            <a:prstGeom prst="roundRect">
              <a:avLst/>
            </a:prstGeom>
            <a:solidFill>
              <a:srgbClr val="323E48"/>
            </a:solidFill>
            <a:ln w="180975">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1" name="TextBox 260">
              <a:extLst>
                <a:ext uri="{FF2B5EF4-FFF2-40B4-BE49-F238E27FC236}">
                  <a16:creationId xmlns:a16="http://schemas.microsoft.com/office/drawing/2014/main" id="{D35F7979-7E2F-4FC1-9ABD-830206B20815}"/>
                </a:ext>
              </a:extLst>
            </p:cNvPr>
            <p:cNvSpPr txBox="1"/>
            <p:nvPr/>
          </p:nvSpPr>
          <p:spPr>
            <a:xfrm>
              <a:off x="715872" y="2966785"/>
              <a:ext cx="1206607" cy="386008"/>
            </a:xfrm>
            <a:prstGeom prst="rect">
              <a:avLst/>
            </a:prstGeom>
            <a:noFill/>
          </p:spPr>
          <p:txBody>
            <a:bodyPr wrap="square" lIns="97534" tIns="48766" rIns="97534" bIns="48766" rtlCol="0">
              <a:spAutoFit/>
            </a:bodyPr>
            <a:lstStyle/>
            <a:p>
              <a:pPr marL="0" marR="0" lvl="0" indent="0" algn="ctr" defTabSz="975299"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Arial" panose="020B0604020202020204" pitchFamily="34" charset="0"/>
                  <a:ea typeface="Lato Regular" panose="020F0502020204030203" pitchFamily="34" charset="0"/>
                  <a:cs typeface="Arial" panose="020B0604020202020204" pitchFamily="34" charset="0"/>
                </a:rPr>
                <a:t>Scenario Scoping</a:t>
              </a:r>
              <a:endParaRPr kumimoji="0" lang="id-ID" sz="1100" b="1" i="0" u="none" strike="noStrike" kern="1200" cap="none" spc="0" normalizeH="0" baseline="0" noProof="0">
                <a:ln>
                  <a:noFill/>
                </a:ln>
                <a:solidFill>
                  <a:schemeClr val="bg1"/>
                </a:solidFill>
                <a:effectLst/>
                <a:uLnTx/>
                <a:uFillTx/>
                <a:latin typeface="Arial" panose="020B0604020202020204" pitchFamily="34" charset="0"/>
                <a:ea typeface="Lato Regular" panose="020F0502020204030203" pitchFamily="34" charset="0"/>
                <a:cs typeface="Arial" panose="020B0604020202020204" pitchFamily="34" charset="0"/>
              </a:endParaRPr>
            </a:p>
          </p:txBody>
        </p:sp>
        <p:sp>
          <p:nvSpPr>
            <p:cNvPr id="262" name="Oval 82">
              <a:extLst>
                <a:ext uri="{FF2B5EF4-FFF2-40B4-BE49-F238E27FC236}">
                  <a16:creationId xmlns:a16="http://schemas.microsoft.com/office/drawing/2014/main" id="{824D8BD6-DFB3-46B2-95C3-55C81B7C2B64}"/>
                </a:ext>
              </a:extLst>
            </p:cNvPr>
            <p:cNvSpPr>
              <a:spLocks noChangeArrowheads="1"/>
            </p:cNvSpPr>
            <p:nvPr/>
          </p:nvSpPr>
          <p:spPr bwMode="auto">
            <a:xfrm>
              <a:off x="2151212" y="3341672"/>
              <a:ext cx="1755989" cy="619592"/>
            </a:xfrm>
            <a:prstGeom prst="roundRect">
              <a:avLst/>
            </a:prstGeom>
            <a:solidFill>
              <a:srgbClr val="13284C"/>
            </a:solidFill>
            <a:ln w="180975">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3" name="TextBox 262">
              <a:extLst>
                <a:ext uri="{FF2B5EF4-FFF2-40B4-BE49-F238E27FC236}">
                  <a16:creationId xmlns:a16="http://schemas.microsoft.com/office/drawing/2014/main" id="{079848BF-73FD-4E7F-9211-C35A711128AC}"/>
                </a:ext>
              </a:extLst>
            </p:cNvPr>
            <p:cNvSpPr txBox="1"/>
            <p:nvPr/>
          </p:nvSpPr>
          <p:spPr>
            <a:xfrm>
              <a:off x="2607866" y="3416784"/>
              <a:ext cx="1263751" cy="386008"/>
            </a:xfrm>
            <a:prstGeom prst="rect">
              <a:avLst/>
            </a:prstGeom>
            <a:noFill/>
          </p:spPr>
          <p:txBody>
            <a:bodyPr wrap="square" lIns="97534" tIns="48766" rIns="97534" bIns="48766" rtlCol="0">
              <a:spAutoFit/>
            </a:bodyPr>
            <a:lstStyle/>
            <a:p>
              <a:pPr marL="0" marR="0" lvl="0" indent="0" algn="ctr" defTabSz="975299"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Arial" panose="020B0604020202020204" pitchFamily="34" charset="0"/>
                  <a:ea typeface="Lato Regular" panose="020F0502020204030203" pitchFamily="34" charset="0"/>
                  <a:cs typeface="Arial" panose="020B0604020202020204" pitchFamily="34" charset="0"/>
                </a:rPr>
                <a:t>Persona Development </a:t>
              </a:r>
              <a:endParaRPr kumimoji="0" lang="id-ID" sz="1100" b="1" i="0" u="none" strike="noStrike" kern="1200" cap="none" spc="0" normalizeH="0" baseline="0" noProof="0">
                <a:ln>
                  <a:noFill/>
                </a:ln>
                <a:solidFill>
                  <a:schemeClr val="bg1"/>
                </a:solidFill>
                <a:effectLst/>
                <a:uLnTx/>
                <a:uFillTx/>
                <a:latin typeface="Arial" panose="020B0604020202020204" pitchFamily="34" charset="0"/>
                <a:ea typeface="Lato Regular" panose="020F0502020204030203" pitchFamily="34" charset="0"/>
                <a:cs typeface="Arial" panose="020B0604020202020204" pitchFamily="34" charset="0"/>
              </a:endParaRPr>
            </a:p>
          </p:txBody>
        </p:sp>
        <p:sp>
          <p:nvSpPr>
            <p:cNvPr id="264" name="Oval 82">
              <a:extLst>
                <a:ext uri="{FF2B5EF4-FFF2-40B4-BE49-F238E27FC236}">
                  <a16:creationId xmlns:a16="http://schemas.microsoft.com/office/drawing/2014/main" id="{7ECEB3C4-ED62-4E8F-A681-88E4A581CCEC}"/>
                </a:ext>
              </a:extLst>
            </p:cNvPr>
            <p:cNvSpPr>
              <a:spLocks noChangeArrowheads="1"/>
            </p:cNvSpPr>
            <p:nvPr/>
          </p:nvSpPr>
          <p:spPr bwMode="auto">
            <a:xfrm>
              <a:off x="3986876" y="2943965"/>
              <a:ext cx="1512987" cy="501046"/>
            </a:xfrm>
            <a:prstGeom prst="roundRect">
              <a:avLst/>
            </a:prstGeom>
            <a:solidFill>
              <a:srgbClr val="FF8400"/>
            </a:solidFill>
            <a:ln w="180975">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5" name="TextBox 264">
              <a:extLst>
                <a:ext uri="{FF2B5EF4-FFF2-40B4-BE49-F238E27FC236}">
                  <a16:creationId xmlns:a16="http://schemas.microsoft.com/office/drawing/2014/main" id="{FE083E36-5FD0-45B5-8F65-68D725DCC7C3}"/>
                </a:ext>
              </a:extLst>
            </p:cNvPr>
            <p:cNvSpPr txBox="1"/>
            <p:nvPr/>
          </p:nvSpPr>
          <p:spPr>
            <a:xfrm>
              <a:off x="4339697" y="2941735"/>
              <a:ext cx="1272662" cy="535520"/>
            </a:xfrm>
            <a:prstGeom prst="rect">
              <a:avLst/>
            </a:prstGeom>
            <a:noFill/>
          </p:spPr>
          <p:txBody>
            <a:bodyPr wrap="square" lIns="97534" tIns="48766" rIns="97534" bIns="48766" rtlCol="0">
              <a:spAutoFit/>
            </a:bodyPr>
            <a:lstStyle/>
            <a:p>
              <a:pPr marL="0" marR="0" lvl="0" indent="0" defTabSz="975299"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Arial" panose="020B0604020202020204" pitchFamily="34" charset="0"/>
                  <a:ea typeface="Lato Regular" panose="020F0502020204030203" pitchFamily="34" charset="0"/>
                  <a:cs typeface="Arial" panose="020B0604020202020204" pitchFamily="34" charset="0"/>
                </a:rPr>
                <a:t>As-Is User Journey Capture </a:t>
              </a:r>
              <a:endParaRPr kumimoji="0" lang="id-ID" sz="1100" b="1" i="0" u="none" strike="noStrike" kern="1200" cap="none" spc="0" normalizeH="0" baseline="0" noProof="0">
                <a:ln>
                  <a:noFill/>
                </a:ln>
                <a:solidFill>
                  <a:schemeClr val="bg1"/>
                </a:solidFill>
                <a:effectLst/>
                <a:uLnTx/>
                <a:uFillTx/>
                <a:latin typeface="Arial" panose="020B0604020202020204" pitchFamily="34" charset="0"/>
                <a:ea typeface="Lato Regular" panose="020F0502020204030203" pitchFamily="34" charset="0"/>
                <a:cs typeface="Arial" panose="020B0604020202020204" pitchFamily="34" charset="0"/>
              </a:endParaRPr>
            </a:p>
          </p:txBody>
        </p:sp>
        <p:sp>
          <p:nvSpPr>
            <p:cNvPr id="266" name="Oval 82">
              <a:extLst>
                <a:ext uri="{FF2B5EF4-FFF2-40B4-BE49-F238E27FC236}">
                  <a16:creationId xmlns:a16="http://schemas.microsoft.com/office/drawing/2014/main" id="{D58CC1A0-5835-42B2-AD8E-D57DAD4E5C1A}"/>
                </a:ext>
              </a:extLst>
            </p:cNvPr>
            <p:cNvSpPr>
              <a:spLocks noChangeArrowheads="1"/>
            </p:cNvSpPr>
            <p:nvPr/>
          </p:nvSpPr>
          <p:spPr bwMode="auto">
            <a:xfrm>
              <a:off x="5286576" y="2373655"/>
              <a:ext cx="1455596" cy="474255"/>
            </a:xfrm>
            <a:prstGeom prst="roundRect">
              <a:avLst/>
            </a:prstGeom>
            <a:solidFill>
              <a:srgbClr val="FFC600"/>
            </a:solidFill>
            <a:ln w="180975">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7" name="TextBox 266">
              <a:extLst>
                <a:ext uri="{FF2B5EF4-FFF2-40B4-BE49-F238E27FC236}">
                  <a16:creationId xmlns:a16="http://schemas.microsoft.com/office/drawing/2014/main" id="{0734681C-6A1A-4101-A66F-9066E26A153B}"/>
                </a:ext>
              </a:extLst>
            </p:cNvPr>
            <p:cNvSpPr txBox="1"/>
            <p:nvPr/>
          </p:nvSpPr>
          <p:spPr>
            <a:xfrm>
              <a:off x="5626016" y="2375543"/>
              <a:ext cx="1196596" cy="386008"/>
            </a:xfrm>
            <a:prstGeom prst="rect">
              <a:avLst/>
            </a:prstGeom>
            <a:noFill/>
          </p:spPr>
          <p:txBody>
            <a:bodyPr wrap="square" lIns="97534" tIns="48766" rIns="97534" bIns="48766" rtlCol="0">
              <a:spAutoFit/>
            </a:bodyPr>
            <a:lstStyle/>
            <a:p>
              <a:pPr marL="0" marR="0" lvl="0" indent="0" defTabSz="975299"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Arial" panose="020B0604020202020204" pitchFamily="34" charset="0"/>
                  <a:ea typeface="Lato Regular" panose="020F0502020204030203" pitchFamily="34" charset="0"/>
                  <a:cs typeface="Arial" panose="020B0604020202020204" pitchFamily="34" charset="0"/>
                </a:rPr>
                <a:t>As- Is Analysis &amp; Validation </a:t>
              </a:r>
              <a:endParaRPr kumimoji="0" lang="id-ID" sz="1100" b="1" i="0" u="none" strike="noStrike" kern="1200" cap="none" spc="0" normalizeH="0" baseline="0" noProof="0">
                <a:ln>
                  <a:noFill/>
                </a:ln>
                <a:solidFill>
                  <a:schemeClr val="bg1"/>
                </a:solidFill>
                <a:effectLst/>
                <a:uLnTx/>
                <a:uFillTx/>
                <a:latin typeface="Arial" panose="020B0604020202020204" pitchFamily="34" charset="0"/>
                <a:ea typeface="Lato Regular" panose="020F0502020204030203" pitchFamily="34" charset="0"/>
                <a:cs typeface="Arial" panose="020B0604020202020204" pitchFamily="34" charset="0"/>
              </a:endParaRPr>
            </a:p>
          </p:txBody>
        </p:sp>
        <p:sp>
          <p:nvSpPr>
            <p:cNvPr id="268" name="Oval 82">
              <a:extLst>
                <a:ext uri="{FF2B5EF4-FFF2-40B4-BE49-F238E27FC236}">
                  <a16:creationId xmlns:a16="http://schemas.microsoft.com/office/drawing/2014/main" id="{8485833B-01D7-40F1-A946-8D10AC6A1473}"/>
                </a:ext>
              </a:extLst>
            </p:cNvPr>
            <p:cNvSpPr>
              <a:spLocks noChangeArrowheads="1"/>
            </p:cNvSpPr>
            <p:nvPr/>
          </p:nvSpPr>
          <p:spPr bwMode="auto">
            <a:xfrm>
              <a:off x="6967117" y="3105230"/>
              <a:ext cx="1450837" cy="603999"/>
            </a:xfrm>
            <a:prstGeom prst="roundRect">
              <a:avLst/>
            </a:prstGeom>
            <a:solidFill>
              <a:srgbClr val="3DB5E6"/>
            </a:solidFill>
            <a:ln w="180975">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9" name="TextBox 268">
              <a:extLst>
                <a:ext uri="{FF2B5EF4-FFF2-40B4-BE49-F238E27FC236}">
                  <a16:creationId xmlns:a16="http://schemas.microsoft.com/office/drawing/2014/main" id="{E30B27C8-D082-4CBB-B8D7-F4A4324FC11E}"/>
                </a:ext>
              </a:extLst>
            </p:cNvPr>
            <p:cNvSpPr txBox="1"/>
            <p:nvPr/>
          </p:nvSpPr>
          <p:spPr>
            <a:xfrm>
              <a:off x="7231484" y="3111329"/>
              <a:ext cx="1359750" cy="535520"/>
            </a:xfrm>
            <a:prstGeom prst="rect">
              <a:avLst/>
            </a:prstGeom>
            <a:noFill/>
          </p:spPr>
          <p:txBody>
            <a:bodyPr wrap="square" lIns="97534" tIns="48766" rIns="97534" bIns="48766" rtlCol="0">
              <a:spAutoFit/>
            </a:bodyPr>
            <a:lstStyle/>
            <a:p>
              <a:pPr marL="0" marR="0" lvl="0" indent="0" defTabSz="975299"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Arial" panose="020B0604020202020204" pitchFamily="34" charset="0"/>
                  <a:ea typeface="Lato Regular" panose="020F0502020204030203" pitchFamily="34" charset="0"/>
                  <a:cs typeface="Arial" panose="020B0604020202020204" pitchFamily="34" charset="0"/>
                </a:rPr>
                <a:t>To Be Visioning Development &amp; Refinement </a:t>
              </a:r>
              <a:endParaRPr kumimoji="0" lang="id-ID" sz="1100" b="1" i="0" u="none" strike="noStrike" kern="1200" cap="none" spc="0" normalizeH="0" baseline="0" noProof="0">
                <a:ln>
                  <a:noFill/>
                </a:ln>
                <a:solidFill>
                  <a:schemeClr val="bg1"/>
                </a:solidFill>
                <a:effectLst/>
                <a:uLnTx/>
                <a:uFillTx/>
                <a:latin typeface="Arial" panose="020B0604020202020204" pitchFamily="34" charset="0"/>
                <a:ea typeface="Lato Regular" panose="020F0502020204030203" pitchFamily="34" charset="0"/>
                <a:cs typeface="Arial" panose="020B0604020202020204" pitchFamily="34" charset="0"/>
              </a:endParaRPr>
            </a:p>
          </p:txBody>
        </p:sp>
        <p:cxnSp>
          <p:nvCxnSpPr>
            <p:cNvPr id="270" name="Straight Connector 269">
              <a:extLst>
                <a:ext uri="{FF2B5EF4-FFF2-40B4-BE49-F238E27FC236}">
                  <a16:creationId xmlns:a16="http://schemas.microsoft.com/office/drawing/2014/main" id="{CC442521-4139-4096-B2AE-65EFE2D01E44}"/>
                </a:ext>
              </a:extLst>
            </p:cNvPr>
            <p:cNvCxnSpPr/>
            <p:nvPr/>
          </p:nvCxnSpPr>
          <p:spPr>
            <a:xfrm flipV="1">
              <a:off x="9428451" y="3679468"/>
              <a:ext cx="6486" cy="231821"/>
            </a:xfrm>
            <a:prstGeom prst="line">
              <a:avLst/>
            </a:prstGeom>
            <a:ln w="28575">
              <a:solidFill>
                <a:schemeClr val="accent6"/>
              </a:solidFill>
              <a:prstDash val="lg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1" name="Oval 82">
              <a:extLst>
                <a:ext uri="{FF2B5EF4-FFF2-40B4-BE49-F238E27FC236}">
                  <a16:creationId xmlns:a16="http://schemas.microsoft.com/office/drawing/2014/main" id="{FEDB357B-9CAA-44C5-A6CA-DF00DD8BE56C}"/>
                </a:ext>
              </a:extLst>
            </p:cNvPr>
            <p:cNvSpPr>
              <a:spLocks noChangeArrowheads="1"/>
            </p:cNvSpPr>
            <p:nvPr/>
          </p:nvSpPr>
          <p:spPr bwMode="auto">
            <a:xfrm>
              <a:off x="9046733" y="3863494"/>
              <a:ext cx="1590507" cy="578275"/>
            </a:xfrm>
            <a:prstGeom prst="roundRect">
              <a:avLst/>
            </a:prstGeom>
            <a:solidFill>
              <a:srgbClr val="00CE7C"/>
            </a:solidFill>
            <a:ln w="180975">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72" name="Group 271">
              <a:extLst>
                <a:ext uri="{FF2B5EF4-FFF2-40B4-BE49-F238E27FC236}">
                  <a16:creationId xmlns:a16="http://schemas.microsoft.com/office/drawing/2014/main" id="{FE82FF92-6F51-4093-8E5A-313C20B41070}"/>
                </a:ext>
              </a:extLst>
            </p:cNvPr>
            <p:cNvGrpSpPr/>
            <p:nvPr/>
          </p:nvGrpSpPr>
          <p:grpSpPr>
            <a:xfrm>
              <a:off x="9131754" y="4008913"/>
              <a:ext cx="325914" cy="327459"/>
              <a:chOff x="12606338" y="10871200"/>
              <a:chExt cx="669925" cy="673100"/>
            </a:xfrm>
            <a:solidFill>
              <a:schemeClr val="bg1"/>
            </a:solidFill>
          </p:grpSpPr>
          <p:sp>
            <p:nvSpPr>
              <p:cNvPr id="273" name="Freeform 42">
                <a:extLst>
                  <a:ext uri="{FF2B5EF4-FFF2-40B4-BE49-F238E27FC236}">
                    <a16:creationId xmlns:a16="http://schemas.microsoft.com/office/drawing/2014/main" id="{6909FC97-C63F-4D4B-86C6-02CA38BEE649}"/>
                  </a:ext>
                </a:extLst>
              </p:cNvPr>
              <p:cNvSpPr>
                <a:spLocks noEditPoints="1"/>
              </p:cNvSpPr>
              <p:nvPr/>
            </p:nvSpPr>
            <p:spPr bwMode="auto">
              <a:xfrm>
                <a:off x="12606338" y="10875963"/>
                <a:ext cx="655638" cy="660400"/>
              </a:xfrm>
              <a:custGeom>
                <a:avLst/>
                <a:gdLst>
                  <a:gd name="T0" fmla="*/ 169 w 174"/>
                  <a:gd name="T1" fmla="*/ 50 h 176"/>
                  <a:gd name="T2" fmla="*/ 174 w 174"/>
                  <a:gd name="T3" fmla="*/ 37 h 176"/>
                  <a:gd name="T4" fmla="*/ 169 w 174"/>
                  <a:gd name="T5" fmla="*/ 24 h 176"/>
                  <a:gd name="T6" fmla="*/ 152 w 174"/>
                  <a:gd name="T7" fmla="*/ 7 h 176"/>
                  <a:gd name="T8" fmla="*/ 128 w 174"/>
                  <a:gd name="T9" fmla="*/ 7 h 176"/>
                  <a:gd name="T10" fmla="*/ 21 w 174"/>
                  <a:gd name="T11" fmla="*/ 113 h 176"/>
                  <a:gd name="T12" fmla="*/ 20 w 174"/>
                  <a:gd name="T13" fmla="*/ 115 h 176"/>
                  <a:gd name="T14" fmla="*/ 1 w 174"/>
                  <a:gd name="T15" fmla="*/ 163 h 176"/>
                  <a:gd name="T16" fmla="*/ 3 w 174"/>
                  <a:gd name="T17" fmla="*/ 173 h 176"/>
                  <a:gd name="T18" fmla="*/ 10 w 174"/>
                  <a:gd name="T19" fmla="*/ 176 h 176"/>
                  <a:gd name="T20" fmla="*/ 13 w 174"/>
                  <a:gd name="T21" fmla="*/ 175 h 176"/>
                  <a:gd name="T22" fmla="*/ 61 w 174"/>
                  <a:gd name="T23" fmla="*/ 156 h 176"/>
                  <a:gd name="T24" fmla="*/ 63 w 174"/>
                  <a:gd name="T25" fmla="*/ 155 h 176"/>
                  <a:gd name="T26" fmla="*/ 169 w 174"/>
                  <a:gd name="T27" fmla="*/ 50 h 176"/>
                  <a:gd name="T28" fmla="*/ 31 w 174"/>
                  <a:gd name="T29" fmla="*/ 160 h 176"/>
                  <a:gd name="T30" fmla="*/ 16 w 174"/>
                  <a:gd name="T31" fmla="*/ 145 h 176"/>
                  <a:gd name="T32" fmla="*/ 25 w 174"/>
                  <a:gd name="T33" fmla="*/ 123 h 176"/>
                  <a:gd name="T34" fmla="*/ 54 w 174"/>
                  <a:gd name="T35" fmla="*/ 151 h 176"/>
                  <a:gd name="T36" fmla="*/ 31 w 174"/>
                  <a:gd name="T37" fmla="*/ 160 h 176"/>
                  <a:gd name="T38" fmla="*/ 133 w 174"/>
                  <a:gd name="T39" fmla="*/ 12 h 176"/>
                  <a:gd name="T40" fmla="*/ 146 w 174"/>
                  <a:gd name="T41" fmla="*/ 12 h 176"/>
                  <a:gd name="T42" fmla="*/ 163 w 174"/>
                  <a:gd name="T43" fmla="*/ 29 h 176"/>
                  <a:gd name="T44" fmla="*/ 167 w 174"/>
                  <a:gd name="T45" fmla="*/ 37 h 176"/>
                  <a:gd name="T46" fmla="*/ 163 w 174"/>
                  <a:gd name="T47" fmla="*/ 45 h 176"/>
                  <a:gd name="T48" fmla="*/ 61 w 174"/>
                  <a:gd name="T49" fmla="*/ 147 h 176"/>
                  <a:gd name="T50" fmla="*/ 50 w 174"/>
                  <a:gd name="T51" fmla="*/ 137 h 176"/>
                  <a:gd name="T52" fmla="*/ 134 w 174"/>
                  <a:gd name="T53" fmla="*/ 53 h 176"/>
                  <a:gd name="T54" fmla="*/ 134 w 174"/>
                  <a:gd name="T55" fmla="*/ 47 h 176"/>
                  <a:gd name="T56" fmla="*/ 129 w 174"/>
                  <a:gd name="T57" fmla="*/ 47 h 176"/>
                  <a:gd name="T58" fmla="*/ 45 w 174"/>
                  <a:gd name="T59" fmla="*/ 132 h 176"/>
                  <a:gd name="T60" fmla="*/ 29 w 174"/>
                  <a:gd name="T61" fmla="*/ 116 h 176"/>
                  <a:gd name="T62" fmla="*/ 133 w 174"/>
                  <a:gd name="T63" fmla="*/ 12 h 176"/>
                  <a:gd name="T64" fmla="*/ 10 w 174"/>
                  <a:gd name="T65" fmla="*/ 168 h 176"/>
                  <a:gd name="T66" fmla="*/ 9 w 174"/>
                  <a:gd name="T67" fmla="*/ 168 h 176"/>
                  <a:gd name="T68" fmla="*/ 8 w 174"/>
                  <a:gd name="T69" fmla="*/ 166 h 176"/>
                  <a:gd name="T70" fmla="*/ 13 w 174"/>
                  <a:gd name="T71" fmla="*/ 153 h 176"/>
                  <a:gd name="T72" fmla="*/ 24 w 174"/>
                  <a:gd name="T73" fmla="*/ 163 h 176"/>
                  <a:gd name="T74" fmla="*/ 10 w 174"/>
                  <a:gd name="T7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176">
                    <a:moveTo>
                      <a:pt x="169" y="50"/>
                    </a:moveTo>
                    <a:cubicBezTo>
                      <a:pt x="172" y="47"/>
                      <a:pt x="174" y="42"/>
                      <a:pt x="174" y="37"/>
                    </a:cubicBezTo>
                    <a:cubicBezTo>
                      <a:pt x="174" y="32"/>
                      <a:pt x="172" y="27"/>
                      <a:pt x="169" y="24"/>
                    </a:cubicBezTo>
                    <a:cubicBezTo>
                      <a:pt x="152" y="7"/>
                      <a:pt x="152" y="7"/>
                      <a:pt x="152" y="7"/>
                    </a:cubicBezTo>
                    <a:cubicBezTo>
                      <a:pt x="145" y="0"/>
                      <a:pt x="134" y="0"/>
                      <a:pt x="128" y="7"/>
                    </a:cubicBezTo>
                    <a:cubicBezTo>
                      <a:pt x="21" y="113"/>
                      <a:pt x="21" y="113"/>
                      <a:pt x="21" y="113"/>
                    </a:cubicBezTo>
                    <a:cubicBezTo>
                      <a:pt x="21" y="114"/>
                      <a:pt x="20" y="115"/>
                      <a:pt x="20" y="115"/>
                    </a:cubicBezTo>
                    <a:cubicBezTo>
                      <a:pt x="19" y="119"/>
                      <a:pt x="14" y="130"/>
                      <a:pt x="1" y="163"/>
                    </a:cubicBezTo>
                    <a:cubicBezTo>
                      <a:pt x="0" y="166"/>
                      <a:pt x="1" y="170"/>
                      <a:pt x="3" y="173"/>
                    </a:cubicBezTo>
                    <a:cubicBezTo>
                      <a:pt x="5" y="175"/>
                      <a:pt x="8" y="176"/>
                      <a:pt x="10" y="176"/>
                    </a:cubicBezTo>
                    <a:cubicBezTo>
                      <a:pt x="11" y="176"/>
                      <a:pt x="12" y="176"/>
                      <a:pt x="13" y="175"/>
                    </a:cubicBezTo>
                    <a:cubicBezTo>
                      <a:pt x="47" y="162"/>
                      <a:pt x="57" y="158"/>
                      <a:pt x="61" y="156"/>
                    </a:cubicBezTo>
                    <a:cubicBezTo>
                      <a:pt x="62" y="156"/>
                      <a:pt x="63" y="156"/>
                      <a:pt x="63" y="155"/>
                    </a:cubicBezTo>
                    <a:lnTo>
                      <a:pt x="169" y="50"/>
                    </a:lnTo>
                    <a:close/>
                    <a:moveTo>
                      <a:pt x="31" y="160"/>
                    </a:moveTo>
                    <a:cubicBezTo>
                      <a:pt x="16" y="145"/>
                      <a:pt x="16" y="145"/>
                      <a:pt x="16" y="145"/>
                    </a:cubicBezTo>
                    <a:cubicBezTo>
                      <a:pt x="20" y="136"/>
                      <a:pt x="23" y="128"/>
                      <a:pt x="25" y="123"/>
                    </a:cubicBezTo>
                    <a:cubicBezTo>
                      <a:pt x="54" y="151"/>
                      <a:pt x="54" y="151"/>
                      <a:pt x="54" y="151"/>
                    </a:cubicBezTo>
                    <a:cubicBezTo>
                      <a:pt x="49" y="153"/>
                      <a:pt x="40" y="157"/>
                      <a:pt x="31" y="160"/>
                    </a:cubicBezTo>
                    <a:close/>
                    <a:moveTo>
                      <a:pt x="133" y="12"/>
                    </a:moveTo>
                    <a:cubicBezTo>
                      <a:pt x="137" y="8"/>
                      <a:pt x="143" y="8"/>
                      <a:pt x="146" y="12"/>
                    </a:cubicBezTo>
                    <a:cubicBezTo>
                      <a:pt x="163" y="29"/>
                      <a:pt x="163" y="29"/>
                      <a:pt x="163" y="29"/>
                    </a:cubicBezTo>
                    <a:cubicBezTo>
                      <a:pt x="165" y="31"/>
                      <a:pt x="167" y="34"/>
                      <a:pt x="167" y="37"/>
                    </a:cubicBezTo>
                    <a:cubicBezTo>
                      <a:pt x="167" y="40"/>
                      <a:pt x="165" y="43"/>
                      <a:pt x="163" y="45"/>
                    </a:cubicBezTo>
                    <a:cubicBezTo>
                      <a:pt x="61" y="147"/>
                      <a:pt x="61" y="147"/>
                      <a:pt x="61" y="147"/>
                    </a:cubicBezTo>
                    <a:cubicBezTo>
                      <a:pt x="50" y="137"/>
                      <a:pt x="50" y="137"/>
                      <a:pt x="50" y="137"/>
                    </a:cubicBezTo>
                    <a:cubicBezTo>
                      <a:pt x="134" y="53"/>
                      <a:pt x="134" y="53"/>
                      <a:pt x="134" y="53"/>
                    </a:cubicBezTo>
                    <a:cubicBezTo>
                      <a:pt x="136" y="51"/>
                      <a:pt x="136" y="49"/>
                      <a:pt x="134" y="47"/>
                    </a:cubicBezTo>
                    <a:cubicBezTo>
                      <a:pt x="133" y="46"/>
                      <a:pt x="131" y="46"/>
                      <a:pt x="129" y="47"/>
                    </a:cubicBezTo>
                    <a:cubicBezTo>
                      <a:pt x="45" y="132"/>
                      <a:pt x="45" y="132"/>
                      <a:pt x="45" y="132"/>
                    </a:cubicBezTo>
                    <a:cubicBezTo>
                      <a:pt x="29" y="116"/>
                      <a:pt x="29" y="116"/>
                      <a:pt x="29" y="116"/>
                    </a:cubicBezTo>
                    <a:lnTo>
                      <a:pt x="133" y="12"/>
                    </a:lnTo>
                    <a:close/>
                    <a:moveTo>
                      <a:pt x="10" y="168"/>
                    </a:moveTo>
                    <a:cubicBezTo>
                      <a:pt x="10" y="168"/>
                      <a:pt x="9" y="168"/>
                      <a:pt x="9" y="168"/>
                    </a:cubicBezTo>
                    <a:cubicBezTo>
                      <a:pt x="8" y="167"/>
                      <a:pt x="8" y="167"/>
                      <a:pt x="8" y="166"/>
                    </a:cubicBezTo>
                    <a:cubicBezTo>
                      <a:pt x="10" y="162"/>
                      <a:pt x="12" y="157"/>
                      <a:pt x="13" y="153"/>
                    </a:cubicBezTo>
                    <a:cubicBezTo>
                      <a:pt x="24" y="163"/>
                      <a:pt x="24" y="163"/>
                      <a:pt x="24" y="163"/>
                    </a:cubicBezTo>
                    <a:cubicBezTo>
                      <a:pt x="19" y="165"/>
                      <a:pt x="14" y="167"/>
                      <a:pt x="10"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4" name="Freeform 43">
                <a:extLst>
                  <a:ext uri="{FF2B5EF4-FFF2-40B4-BE49-F238E27FC236}">
                    <a16:creationId xmlns:a16="http://schemas.microsoft.com/office/drawing/2014/main" id="{69BD3E1A-27AB-48BE-B993-DD8D99E800FF}"/>
                  </a:ext>
                </a:extLst>
              </p:cNvPr>
              <p:cNvSpPr>
                <a:spLocks/>
              </p:cNvSpPr>
              <p:nvPr/>
            </p:nvSpPr>
            <p:spPr bwMode="auto">
              <a:xfrm>
                <a:off x="12606338" y="10871200"/>
                <a:ext cx="327025" cy="327025"/>
              </a:xfrm>
              <a:custGeom>
                <a:avLst/>
                <a:gdLst>
                  <a:gd name="T0" fmla="*/ 36 w 87"/>
                  <a:gd name="T1" fmla="*/ 86 h 87"/>
                  <a:gd name="T2" fmla="*/ 39 w 87"/>
                  <a:gd name="T3" fmla="*/ 87 h 87"/>
                  <a:gd name="T4" fmla="*/ 41 w 87"/>
                  <a:gd name="T5" fmla="*/ 86 h 87"/>
                  <a:gd name="T6" fmla="*/ 41 w 87"/>
                  <a:gd name="T7" fmla="*/ 80 h 87"/>
                  <a:gd name="T8" fmla="*/ 36 w 87"/>
                  <a:gd name="T9" fmla="*/ 75 h 87"/>
                  <a:gd name="T10" fmla="*/ 43 w 87"/>
                  <a:gd name="T11" fmla="*/ 68 h 87"/>
                  <a:gd name="T12" fmla="*/ 43 w 87"/>
                  <a:gd name="T13" fmla="*/ 63 h 87"/>
                  <a:gd name="T14" fmla="*/ 38 w 87"/>
                  <a:gd name="T15" fmla="*/ 63 h 87"/>
                  <a:gd name="T16" fmla="*/ 31 w 87"/>
                  <a:gd name="T17" fmla="*/ 70 h 87"/>
                  <a:gd name="T18" fmla="*/ 23 w 87"/>
                  <a:gd name="T19" fmla="*/ 62 h 87"/>
                  <a:gd name="T20" fmla="*/ 45 w 87"/>
                  <a:gd name="T21" fmla="*/ 41 h 87"/>
                  <a:gd name="T22" fmla="*/ 45 w 87"/>
                  <a:gd name="T23" fmla="*/ 35 h 87"/>
                  <a:gd name="T24" fmla="*/ 39 w 87"/>
                  <a:gd name="T25" fmla="*/ 35 h 87"/>
                  <a:gd name="T26" fmla="*/ 18 w 87"/>
                  <a:gd name="T27" fmla="*/ 57 h 87"/>
                  <a:gd name="T28" fmla="*/ 9 w 87"/>
                  <a:gd name="T29" fmla="*/ 48 h 87"/>
                  <a:gd name="T30" fmla="*/ 48 w 87"/>
                  <a:gd name="T31" fmla="*/ 10 h 87"/>
                  <a:gd name="T32" fmla="*/ 80 w 87"/>
                  <a:gd name="T33" fmla="*/ 42 h 87"/>
                  <a:gd name="T34" fmla="*/ 85 w 87"/>
                  <a:gd name="T35" fmla="*/ 42 h 87"/>
                  <a:gd name="T36" fmla="*/ 85 w 87"/>
                  <a:gd name="T37" fmla="*/ 37 h 87"/>
                  <a:gd name="T38" fmla="*/ 50 w 87"/>
                  <a:gd name="T39" fmla="*/ 2 h 87"/>
                  <a:gd name="T40" fmla="*/ 48 w 87"/>
                  <a:gd name="T41" fmla="*/ 0 h 87"/>
                  <a:gd name="T42" fmla="*/ 45 w 87"/>
                  <a:gd name="T43" fmla="*/ 2 h 87"/>
                  <a:gd name="T44" fmla="*/ 1 w 87"/>
                  <a:gd name="T45" fmla="*/ 45 h 87"/>
                  <a:gd name="T46" fmla="*/ 1 w 87"/>
                  <a:gd name="T47" fmla="*/ 51 h 87"/>
                  <a:gd name="T48" fmla="*/ 36 w 87"/>
                  <a:gd name="T49" fmla="*/ 8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87">
                    <a:moveTo>
                      <a:pt x="36" y="86"/>
                    </a:moveTo>
                    <a:cubicBezTo>
                      <a:pt x="37" y="86"/>
                      <a:pt x="38" y="87"/>
                      <a:pt x="39" y="87"/>
                    </a:cubicBezTo>
                    <a:cubicBezTo>
                      <a:pt x="40" y="87"/>
                      <a:pt x="41" y="86"/>
                      <a:pt x="41" y="86"/>
                    </a:cubicBezTo>
                    <a:cubicBezTo>
                      <a:pt x="43" y="84"/>
                      <a:pt x="43" y="82"/>
                      <a:pt x="41" y="80"/>
                    </a:cubicBezTo>
                    <a:cubicBezTo>
                      <a:pt x="36" y="75"/>
                      <a:pt x="36" y="75"/>
                      <a:pt x="36" y="75"/>
                    </a:cubicBezTo>
                    <a:cubicBezTo>
                      <a:pt x="43" y="68"/>
                      <a:pt x="43" y="68"/>
                      <a:pt x="43" y="68"/>
                    </a:cubicBezTo>
                    <a:cubicBezTo>
                      <a:pt x="45" y="67"/>
                      <a:pt x="45" y="64"/>
                      <a:pt x="43" y="63"/>
                    </a:cubicBezTo>
                    <a:cubicBezTo>
                      <a:pt x="42" y="61"/>
                      <a:pt x="39" y="61"/>
                      <a:pt x="38" y="63"/>
                    </a:cubicBezTo>
                    <a:cubicBezTo>
                      <a:pt x="31" y="70"/>
                      <a:pt x="31" y="70"/>
                      <a:pt x="31" y="70"/>
                    </a:cubicBezTo>
                    <a:cubicBezTo>
                      <a:pt x="23" y="62"/>
                      <a:pt x="23" y="62"/>
                      <a:pt x="23" y="62"/>
                    </a:cubicBezTo>
                    <a:cubicBezTo>
                      <a:pt x="45" y="41"/>
                      <a:pt x="45" y="41"/>
                      <a:pt x="45" y="41"/>
                    </a:cubicBezTo>
                    <a:cubicBezTo>
                      <a:pt x="46" y="39"/>
                      <a:pt x="46" y="37"/>
                      <a:pt x="45" y="35"/>
                    </a:cubicBezTo>
                    <a:cubicBezTo>
                      <a:pt x="43" y="34"/>
                      <a:pt x="41" y="34"/>
                      <a:pt x="39" y="35"/>
                    </a:cubicBezTo>
                    <a:cubicBezTo>
                      <a:pt x="18" y="57"/>
                      <a:pt x="18" y="57"/>
                      <a:pt x="18" y="57"/>
                    </a:cubicBezTo>
                    <a:cubicBezTo>
                      <a:pt x="9" y="48"/>
                      <a:pt x="9" y="48"/>
                      <a:pt x="9" y="48"/>
                    </a:cubicBezTo>
                    <a:cubicBezTo>
                      <a:pt x="48" y="10"/>
                      <a:pt x="48" y="10"/>
                      <a:pt x="48" y="10"/>
                    </a:cubicBezTo>
                    <a:cubicBezTo>
                      <a:pt x="80" y="42"/>
                      <a:pt x="80" y="42"/>
                      <a:pt x="80" y="42"/>
                    </a:cubicBezTo>
                    <a:cubicBezTo>
                      <a:pt x="81" y="43"/>
                      <a:pt x="84" y="43"/>
                      <a:pt x="85" y="42"/>
                    </a:cubicBezTo>
                    <a:cubicBezTo>
                      <a:pt x="87" y="40"/>
                      <a:pt x="87" y="38"/>
                      <a:pt x="85" y="37"/>
                    </a:cubicBezTo>
                    <a:cubicBezTo>
                      <a:pt x="50" y="2"/>
                      <a:pt x="50" y="2"/>
                      <a:pt x="50" y="2"/>
                    </a:cubicBezTo>
                    <a:cubicBezTo>
                      <a:pt x="50" y="1"/>
                      <a:pt x="49" y="0"/>
                      <a:pt x="48" y="0"/>
                    </a:cubicBezTo>
                    <a:cubicBezTo>
                      <a:pt x="47" y="0"/>
                      <a:pt x="46" y="1"/>
                      <a:pt x="45" y="2"/>
                    </a:cubicBezTo>
                    <a:cubicBezTo>
                      <a:pt x="1" y="45"/>
                      <a:pt x="1" y="45"/>
                      <a:pt x="1" y="45"/>
                    </a:cubicBezTo>
                    <a:cubicBezTo>
                      <a:pt x="0" y="47"/>
                      <a:pt x="0" y="49"/>
                      <a:pt x="1" y="51"/>
                    </a:cubicBezTo>
                    <a:lnTo>
                      <a:pt x="36"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5" name="Freeform 44">
                <a:extLst>
                  <a:ext uri="{FF2B5EF4-FFF2-40B4-BE49-F238E27FC236}">
                    <a16:creationId xmlns:a16="http://schemas.microsoft.com/office/drawing/2014/main" id="{BE7D83B2-AC4E-4E2C-8A1E-F85DF4AE80B2}"/>
                  </a:ext>
                </a:extLst>
              </p:cNvPr>
              <p:cNvSpPr>
                <a:spLocks/>
              </p:cNvSpPr>
              <p:nvPr/>
            </p:nvSpPr>
            <p:spPr bwMode="auto">
              <a:xfrm>
                <a:off x="12949238" y="11214100"/>
                <a:ext cx="327025" cy="330200"/>
              </a:xfrm>
              <a:custGeom>
                <a:avLst/>
                <a:gdLst>
                  <a:gd name="T0" fmla="*/ 86 w 87"/>
                  <a:gd name="T1" fmla="*/ 38 h 88"/>
                  <a:gd name="T2" fmla="*/ 50 w 87"/>
                  <a:gd name="T3" fmla="*/ 2 h 88"/>
                  <a:gd name="T4" fmla="*/ 45 w 87"/>
                  <a:gd name="T5" fmla="*/ 2 h 88"/>
                  <a:gd name="T6" fmla="*/ 45 w 87"/>
                  <a:gd name="T7" fmla="*/ 7 h 88"/>
                  <a:gd name="T8" fmla="*/ 78 w 87"/>
                  <a:gd name="T9" fmla="*/ 40 h 88"/>
                  <a:gd name="T10" fmla="*/ 40 w 87"/>
                  <a:gd name="T11" fmla="*/ 79 h 88"/>
                  <a:gd name="T12" fmla="*/ 31 w 87"/>
                  <a:gd name="T13" fmla="*/ 70 h 88"/>
                  <a:gd name="T14" fmla="*/ 53 w 87"/>
                  <a:gd name="T15" fmla="*/ 49 h 88"/>
                  <a:gd name="T16" fmla="*/ 53 w 87"/>
                  <a:gd name="T17" fmla="*/ 44 h 88"/>
                  <a:gd name="T18" fmla="*/ 48 w 87"/>
                  <a:gd name="T19" fmla="*/ 44 h 88"/>
                  <a:gd name="T20" fmla="*/ 26 w 87"/>
                  <a:gd name="T21" fmla="*/ 65 h 88"/>
                  <a:gd name="T22" fmla="*/ 18 w 87"/>
                  <a:gd name="T23" fmla="*/ 57 h 88"/>
                  <a:gd name="T24" fmla="*/ 25 w 87"/>
                  <a:gd name="T25" fmla="*/ 50 h 88"/>
                  <a:gd name="T26" fmla="*/ 25 w 87"/>
                  <a:gd name="T27" fmla="*/ 44 h 88"/>
                  <a:gd name="T28" fmla="*/ 20 w 87"/>
                  <a:gd name="T29" fmla="*/ 44 h 88"/>
                  <a:gd name="T30" fmla="*/ 12 w 87"/>
                  <a:gd name="T31" fmla="*/ 51 h 88"/>
                  <a:gd name="T32" fmla="*/ 6 w 87"/>
                  <a:gd name="T33" fmla="*/ 45 h 88"/>
                  <a:gd name="T34" fmla="*/ 1 w 87"/>
                  <a:gd name="T35" fmla="*/ 45 h 88"/>
                  <a:gd name="T36" fmla="*/ 1 w 87"/>
                  <a:gd name="T37" fmla="*/ 51 h 88"/>
                  <a:gd name="T38" fmla="*/ 37 w 87"/>
                  <a:gd name="T39" fmla="*/ 87 h 88"/>
                  <a:gd name="T40" fmla="*/ 40 w 87"/>
                  <a:gd name="T41" fmla="*/ 88 h 88"/>
                  <a:gd name="T42" fmla="*/ 42 w 87"/>
                  <a:gd name="T43" fmla="*/ 87 h 88"/>
                  <a:gd name="T44" fmla="*/ 86 w 87"/>
                  <a:gd name="T45" fmla="*/ 43 h 88"/>
                  <a:gd name="T46" fmla="*/ 87 w 87"/>
                  <a:gd name="T47" fmla="*/ 40 h 88"/>
                  <a:gd name="T48" fmla="*/ 86 w 87"/>
                  <a:gd name="T49" fmla="*/ 3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88">
                    <a:moveTo>
                      <a:pt x="86" y="38"/>
                    </a:moveTo>
                    <a:cubicBezTo>
                      <a:pt x="50" y="2"/>
                      <a:pt x="50" y="2"/>
                      <a:pt x="50" y="2"/>
                    </a:cubicBezTo>
                    <a:cubicBezTo>
                      <a:pt x="49" y="0"/>
                      <a:pt x="46" y="0"/>
                      <a:pt x="45" y="2"/>
                    </a:cubicBezTo>
                    <a:cubicBezTo>
                      <a:pt x="43" y="3"/>
                      <a:pt x="43" y="5"/>
                      <a:pt x="45" y="7"/>
                    </a:cubicBezTo>
                    <a:cubicBezTo>
                      <a:pt x="78" y="40"/>
                      <a:pt x="78" y="40"/>
                      <a:pt x="78" y="40"/>
                    </a:cubicBezTo>
                    <a:cubicBezTo>
                      <a:pt x="40" y="79"/>
                      <a:pt x="40" y="79"/>
                      <a:pt x="40" y="79"/>
                    </a:cubicBezTo>
                    <a:cubicBezTo>
                      <a:pt x="31" y="70"/>
                      <a:pt x="31" y="70"/>
                      <a:pt x="31" y="70"/>
                    </a:cubicBezTo>
                    <a:cubicBezTo>
                      <a:pt x="53" y="49"/>
                      <a:pt x="53" y="49"/>
                      <a:pt x="53" y="49"/>
                    </a:cubicBezTo>
                    <a:cubicBezTo>
                      <a:pt x="54" y="47"/>
                      <a:pt x="54" y="45"/>
                      <a:pt x="53" y="44"/>
                    </a:cubicBezTo>
                    <a:cubicBezTo>
                      <a:pt x="51" y="42"/>
                      <a:pt x="49" y="42"/>
                      <a:pt x="48" y="44"/>
                    </a:cubicBezTo>
                    <a:cubicBezTo>
                      <a:pt x="26" y="65"/>
                      <a:pt x="26" y="65"/>
                      <a:pt x="26" y="65"/>
                    </a:cubicBezTo>
                    <a:cubicBezTo>
                      <a:pt x="18" y="57"/>
                      <a:pt x="18" y="57"/>
                      <a:pt x="18" y="57"/>
                    </a:cubicBezTo>
                    <a:cubicBezTo>
                      <a:pt x="25" y="50"/>
                      <a:pt x="25" y="50"/>
                      <a:pt x="25" y="50"/>
                    </a:cubicBezTo>
                    <a:cubicBezTo>
                      <a:pt x="26" y="48"/>
                      <a:pt x="26" y="46"/>
                      <a:pt x="25" y="44"/>
                    </a:cubicBezTo>
                    <a:cubicBezTo>
                      <a:pt x="23" y="43"/>
                      <a:pt x="21" y="43"/>
                      <a:pt x="20" y="44"/>
                    </a:cubicBezTo>
                    <a:cubicBezTo>
                      <a:pt x="12" y="51"/>
                      <a:pt x="12" y="51"/>
                      <a:pt x="12" y="51"/>
                    </a:cubicBezTo>
                    <a:cubicBezTo>
                      <a:pt x="6" y="45"/>
                      <a:pt x="6" y="45"/>
                      <a:pt x="6" y="45"/>
                    </a:cubicBezTo>
                    <a:cubicBezTo>
                      <a:pt x="5" y="44"/>
                      <a:pt x="3" y="44"/>
                      <a:pt x="1" y="45"/>
                    </a:cubicBezTo>
                    <a:cubicBezTo>
                      <a:pt x="0" y="47"/>
                      <a:pt x="0" y="49"/>
                      <a:pt x="1" y="51"/>
                    </a:cubicBezTo>
                    <a:cubicBezTo>
                      <a:pt x="37" y="87"/>
                      <a:pt x="37" y="87"/>
                      <a:pt x="37" y="87"/>
                    </a:cubicBezTo>
                    <a:cubicBezTo>
                      <a:pt x="38" y="87"/>
                      <a:pt x="39" y="88"/>
                      <a:pt x="40" y="88"/>
                    </a:cubicBezTo>
                    <a:cubicBezTo>
                      <a:pt x="41" y="88"/>
                      <a:pt x="42" y="87"/>
                      <a:pt x="42" y="87"/>
                    </a:cubicBezTo>
                    <a:cubicBezTo>
                      <a:pt x="86" y="43"/>
                      <a:pt x="86" y="43"/>
                      <a:pt x="86" y="43"/>
                    </a:cubicBezTo>
                    <a:cubicBezTo>
                      <a:pt x="87" y="42"/>
                      <a:pt x="87" y="41"/>
                      <a:pt x="87" y="40"/>
                    </a:cubicBezTo>
                    <a:cubicBezTo>
                      <a:pt x="87" y="39"/>
                      <a:pt x="87" y="38"/>
                      <a:pt x="8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76" name="TextBox 275">
              <a:extLst>
                <a:ext uri="{FF2B5EF4-FFF2-40B4-BE49-F238E27FC236}">
                  <a16:creationId xmlns:a16="http://schemas.microsoft.com/office/drawing/2014/main" id="{9450BD43-1C9D-409B-BCD7-7E5A90236AB8}"/>
                </a:ext>
              </a:extLst>
            </p:cNvPr>
            <p:cNvSpPr txBox="1"/>
            <p:nvPr/>
          </p:nvSpPr>
          <p:spPr>
            <a:xfrm>
              <a:off x="9461749" y="3889188"/>
              <a:ext cx="1335824" cy="535520"/>
            </a:xfrm>
            <a:prstGeom prst="rect">
              <a:avLst/>
            </a:prstGeom>
            <a:noFill/>
          </p:spPr>
          <p:txBody>
            <a:bodyPr wrap="square" lIns="97534" tIns="48766" rIns="97534" bIns="48766" rtlCol="0">
              <a:spAutoFit/>
            </a:bodyPr>
            <a:lstStyle/>
            <a:p>
              <a:pPr marL="0" marR="0" lvl="0" indent="0" defTabSz="975299"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Arial" panose="020B0604020202020204" pitchFamily="34" charset="0"/>
                  <a:ea typeface="Lato Regular" panose="020F0502020204030203" pitchFamily="34" charset="0"/>
                  <a:cs typeface="Arial" panose="020B0604020202020204" pitchFamily="34" charset="0"/>
                </a:rPr>
                <a:t>Candidate Harmonised User Processes </a:t>
              </a:r>
              <a:endParaRPr kumimoji="0" lang="id-ID" sz="1100" b="1" i="0" u="none" strike="noStrike" kern="1200" cap="none" spc="0" normalizeH="0" baseline="0" noProof="0">
                <a:ln>
                  <a:noFill/>
                </a:ln>
                <a:solidFill>
                  <a:schemeClr val="bg1"/>
                </a:solidFill>
                <a:effectLst/>
                <a:uLnTx/>
                <a:uFillTx/>
                <a:latin typeface="Arial" panose="020B0604020202020204" pitchFamily="34" charset="0"/>
                <a:ea typeface="Lato Regular" panose="020F0502020204030203" pitchFamily="34" charset="0"/>
                <a:cs typeface="Arial" panose="020B0604020202020204" pitchFamily="34" charset="0"/>
              </a:endParaRPr>
            </a:p>
          </p:txBody>
        </p:sp>
        <p:cxnSp>
          <p:nvCxnSpPr>
            <p:cNvPr id="277" name="Straight Connector 276">
              <a:extLst>
                <a:ext uri="{FF2B5EF4-FFF2-40B4-BE49-F238E27FC236}">
                  <a16:creationId xmlns:a16="http://schemas.microsoft.com/office/drawing/2014/main" id="{7E800914-9ED5-46AD-B7AF-8D42FEF9076B}"/>
                </a:ext>
              </a:extLst>
            </p:cNvPr>
            <p:cNvCxnSpPr/>
            <p:nvPr/>
          </p:nvCxnSpPr>
          <p:spPr>
            <a:xfrm flipV="1">
              <a:off x="11434673" y="2875464"/>
              <a:ext cx="6486" cy="451755"/>
            </a:xfrm>
            <a:prstGeom prst="line">
              <a:avLst/>
            </a:prstGeom>
            <a:ln w="28575">
              <a:solidFill>
                <a:srgbClr val="00945F"/>
              </a:solidFill>
              <a:prstDash val="lg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8" name="Oval 82">
              <a:extLst>
                <a:ext uri="{FF2B5EF4-FFF2-40B4-BE49-F238E27FC236}">
                  <a16:creationId xmlns:a16="http://schemas.microsoft.com/office/drawing/2014/main" id="{4D372676-E106-4ADC-8132-40F2B584F6CC}"/>
                </a:ext>
              </a:extLst>
            </p:cNvPr>
            <p:cNvSpPr>
              <a:spLocks noChangeArrowheads="1"/>
            </p:cNvSpPr>
            <p:nvPr/>
          </p:nvSpPr>
          <p:spPr bwMode="auto">
            <a:xfrm>
              <a:off x="10905403" y="3371105"/>
              <a:ext cx="994303" cy="871622"/>
            </a:xfrm>
            <a:prstGeom prst="roundRect">
              <a:avLst/>
            </a:prstGeom>
            <a:solidFill>
              <a:srgbClr val="00945F"/>
            </a:solidFill>
            <a:ln w="180975">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9" name="Freeform 23">
              <a:extLst>
                <a:ext uri="{FF2B5EF4-FFF2-40B4-BE49-F238E27FC236}">
                  <a16:creationId xmlns:a16="http://schemas.microsoft.com/office/drawing/2014/main" id="{E91866D0-DBA0-4B21-90C1-7358FA986515}"/>
                </a:ext>
              </a:extLst>
            </p:cNvPr>
            <p:cNvSpPr>
              <a:spLocks noEditPoints="1"/>
            </p:cNvSpPr>
            <p:nvPr/>
          </p:nvSpPr>
          <p:spPr bwMode="auto">
            <a:xfrm>
              <a:off x="11230528" y="3445315"/>
              <a:ext cx="361527" cy="352213"/>
            </a:xfrm>
            <a:custGeom>
              <a:avLst/>
              <a:gdLst>
                <a:gd name="T0" fmla="*/ 180 w 180"/>
                <a:gd name="T1" fmla="*/ 95 h 176"/>
                <a:gd name="T2" fmla="*/ 179 w 180"/>
                <a:gd name="T3" fmla="*/ 93 h 176"/>
                <a:gd name="T4" fmla="*/ 178 w 180"/>
                <a:gd name="T5" fmla="*/ 92 h 176"/>
                <a:gd name="T6" fmla="*/ 135 w 180"/>
                <a:gd name="T7" fmla="*/ 74 h 176"/>
                <a:gd name="T8" fmla="*/ 135 w 180"/>
                <a:gd name="T9" fmla="*/ 21 h 176"/>
                <a:gd name="T10" fmla="*/ 135 w 180"/>
                <a:gd name="T11" fmla="*/ 21 h 176"/>
                <a:gd name="T12" fmla="*/ 134 w 180"/>
                <a:gd name="T13" fmla="*/ 19 h 176"/>
                <a:gd name="T14" fmla="*/ 133 w 180"/>
                <a:gd name="T15" fmla="*/ 18 h 176"/>
                <a:gd name="T16" fmla="*/ 92 w 180"/>
                <a:gd name="T17" fmla="*/ 0 h 176"/>
                <a:gd name="T18" fmla="*/ 48 w 180"/>
                <a:gd name="T19" fmla="*/ 18 h 176"/>
                <a:gd name="T20" fmla="*/ 47 w 180"/>
                <a:gd name="T21" fmla="*/ 18 h 176"/>
                <a:gd name="T22" fmla="*/ 46 w 180"/>
                <a:gd name="T23" fmla="*/ 19 h 176"/>
                <a:gd name="T24" fmla="*/ 45 w 180"/>
                <a:gd name="T25" fmla="*/ 21 h 176"/>
                <a:gd name="T26" fmla="*/ 45 w 180"/>
                <a:gd name="T27" fmla="*/ 21 h 176"/>
                <a:gd name="T28" fmla="*/ 3 w 180"/>
                <a:gd name="T29" fmla="*/ 92 h 176"/>
                <a:gd name="T30" fmla="*/ 2 w 180"/>
                <a:gd name="T31" fmla="*/ 92 h 176"/>
                <a:gd name="T32" fmla="*/ 1 w 180"/>
                <a:gd name="T33" fmla="*/ 93 h 176"/>
                <a:gd name="T34" fmla="*/ 0 w 180"/>
                <a:gd name="T35" fmla="*/ 95 h 176"/>
                <a:gd name="T36" fmla="*/ 0 w 180"/>
                <a:gd name="T37" fmla="*/ 95 h 176"/>
                <a:gd name="T38" fmla="*/ 3 w 180"/>
                <a:gd name="T39" fmla="*/ 157 h 176"/>
                <a:gd name="T40" fmla="*/ 49 w 180"/>
                <a:gd name="T41" fmla="*/ 176 h 176"/>
                <a:gd name="T42" fmla="*/ 90 w 180"/>
                <a:gd name="T43" fmla="*/ 158 h 176"/>
                <a:gd name="T44" fmla="*/ 131 w 180"/>
                <a:gd name="T45" fmla="*/ 176 h 176"/>
                <a:gd name="T46" fmla="*/ 177 w 180"/>
                <a:gd name="T47" fmla="*/ 157 h 176"/>
                <a:gd name="T48" fmla="*/ 180 w 180"/>
                <a:gd name="T49" fmla="*/ 95 h 176"/>
                <a:gd name="T50" fmla="*/ 131 w 180"/>
                <a:gd name="T51" fmla="*/ 81 h 176"/>
                <a:gd name="T52" fmla="*/ 150 w 180"/>
                <a:gd name="T53" fmla="*/ 102 h 176"/>
                <a:gd name="T54" fmla="*/ 116 w 180"/>
                <a:gd name="T55" fmla="*/ 103 h 176"/>
                <a:gd name="T56" fmla="*/ 100 w 180"/>
                <a:gd name="T57" fmla="*/ 95 h 176"/>
                <a:gd name="T58" fmla="*/ 128 w 180"/>
                <a:gd name="T59" fmla="*/ 74 h 176"/>
                <a:gd name="T60" fmla="*/ 94 w 180"/>
                <a:gd name="T61" fmla="*/ 41 h 176"/>
                <a:gd name="T62" fmla="*/ 128 w 180"/>
                <a:gd name="T63" fmla="*/ 74 h 176"/>
                <a:gd name="T64" fmla="*/ 86 w 180"/>
                <a:gd name="T65" fmla="*/ 89 h 176"/>
                <a:gd name="T66" fmla="*/ 53 w 180"/>
                <a:gd name="T67" fmla="*/ 27 h 176"/>
                <a:gd name="T68" fmla="*/ 86 w 180"/>
                <a:gd name="T69" fmla="*/ 41 h 176"/>
                <a:gd name="T70" fmla="*/ 122 w 180"/>
                <a:gd name="T71" fmla="*/ 21 h 176"/>
                <a:gd name="T72" fmla="*/ 59 w 180"/>
                <a:gd name="T73" fmla="*/ 21 h 176"/>
                <a:gd name="T74" fmla="*/ 49 w 180"/>
                <a:gd name="T75" fmla="*/ 81 h 176"/>
                <a:gd name="T76" fmla="*/ 49 w 180"/>
                <a:gd name="T77" fmla="*/ 109 h 176"/>
                <a:gd name="T78" fmla="*/ 49 w 180"/>
                <a:gd name="T79" fmla="*/ 81 h 176"/>
                <a:gd name="T80" fmla="*/ 9 w 180"/>
                <a:gd name="T81" fmla="*/ 101 h 176"/>
                <a:gd name="T82" fmla="*/ 45 w 180"/>
                <a:gd name="T83" fmla="*/ 167 h 176"/>
                <a:gd name="T84" fmla="*/ 8 w 180"/>
                <a:gd name="T85" fmla="*/ 101 h 176"/>
                <a:gd name="T86" fmla="*/ 86 w 180"/>
                <a:gd name="T87" fmla="*/ 101 h 176"/>
                <a:gd name="T88" fmla="*/ 53 w 180"/>
                <a:gd name="T89" fmla="*/ 166 h 176"/>
                <a:gd name="T90" fmla="*/ 94 w 180"/>
                <a:gd name="T91" fmla="*/ 101 h 176"/>
                <a:gd name="T92" fmla="*/ 128 w 180"/>
                <a:gd name="T93" fmla="*/ 166 h 176"/>
                <a:gd name="T94" fmla="*/ 94 w 180"/>
                <a:gd name="T95" fmla="*/ 101 h 176"/>
                <a:gd name="T96" fmla="*/ 135 w 180"/>
                <a:gd name="T97" fmla="*/ 167 h 176"/>
                <a:gd name="T98" fmla="*/ 172 w 180"/>
                <a:gd name="T99" fmla="*/ 10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0" h="176">
                  <a:moveTo>
                    <a:pt x="180" y="95"/>
                  </a:moveTo>
                  <a:cubicBezTo>
                    <a:pt x="180" y="95"/>
                    <a:pt x="180" y="95"/>
                    <a:pt x="180" y="95"/>
                  </a:cubicBezTo>
                  <a:cubicBezTo>
                    <a:pt x="180" y="94"/>
                    <a:pt x="179" y="94"/>
                    <a:pt x="179" y="93"/>
                  </a:cubicBezTo>
                  <a:cubicBezTo>
                    <a:pt x="179" y="93"/>
                    <a:pt x="179" y="93"/>
                    <a:pt x="179" y="93"/>
                  </a:cubicBezTo>
                  <a:cubicBezTo>
                    <a:pt x="178" y="92"/>
                    <a:pt x="178" y="92"/>
                    <a:pt x="178" y="92"/>
                  </a:cubicBezTo>
                  <a:cubicBezTo>
                    <a:pt x="178" y="92"/>
                    <a:pt x="178" y="92"/>
                    <a:pt x="178" y="92"/>
                  </a:cubicBezTo>
                  <a:cubicBezTo>
                    <a:pt x="178" y="92"/>
                    <a:pt x="177" y="92"/>
                    <a:pt x="177" y="92"/>
                  </a:cubicBezTo>
                  <a:cubicBezTo>
                    <a:pt x="135" y="74"/>
                    <a:pt x="135" y="74"/>
                    <a:pt x="135" y="74"/>
                  </a:cubicBezTo>
                  <a:cubicBezTo>
                    <a:pt x="135" y="21"/>
                    <a:pt x="135" y="21"/>
                    <a:pt x="135" y="21"/>
                  </a:cubicBezTo>
                  <a:cubicBezTo>
                    <a:pt x="135" y="21"/>
                    <a:pt x="135" y="21"/>
                    <a:pt x="135" y="21"/>
                  </a:cubicBezTo>
                  <a:cubicBezTo>
                    <a:pt x="135" y="21"/>
                    <a:pt x="135" y="21"/>
                    <a:pt x="135" y="21"/>
                  </a:cubicBezTo>
                  <a:cubicBezTo>
                    <a:pt x="135" y="21"/>
                    <a:pt x="135" y="21"/>
                    <a:pt x="135" y="21"/>
                  </a:cubicBezTo>
                  <a:cubicBezTo>
                    <a:pt x="135" y="21"/>
                    <a:pt x="135" y="20"/>
                    <a:pt x="135" y="19"/>
                  </a:cubicBezTo>
                  <a:cubicBezTo>
                    <a:pt x="134" y="19"/>
                    <a:pt x="134" y="19"/>
                    <a:pt x="134" y="19"/>
                  </a:cubicBezTo>
                  <a:cubicBezTo>
                    <a:pt x="134" y="19"/>
                    <a:pt x="134" y="18"/>
                    <a:pt x="133" y="18"/>
                  </a:cubicBezTo>
                  <a:cubicBezTo>
                    <a:pt x="133" y="18"/>
                    <a:pt x="133" y="18"/>
                    <a:pt x="133" y="18"/>
                  </a:cubicBezTo>
                  <a:cubicBezTo>
                    <a:pt x="133" y="18"/>
                    <a:pt x="133" y="18"/>
                    <a:pt x="133" y="18"/>
                  </a:cubicBezTo>
                  <a:cubicBezTo>
                    <a:pt x="92" y="0"/>
                    <a:pt x="92" y="0"/>
                    <a:pt x="92" y="0"/>
                  </a:cubicBezTo>
                  <a:cubicBezTo>
                    <a:pt x="91" y="0"/>
                    <a:pt x="90" y="0"/>
                    <a:pt x="89" y="0"/>
                  </a:cubicBezTo>
                  <a:cubicBezTo>
                    <a:pt x="48" y="18"/>
                    <a:pt x="48" y="18"/>
                    <a:pt x="48" y="18"/>
                  </a:cubicBezTo>
                  <a:cubicBezTo>
                    <a:pt x="48" y="18"/>
                    <a:pt x="48" y="18"/>
                    <a:pt x="47" y="18"/>
                  </a:cubicBezTo>
                  <a:cubicBezTo>
                    <a:pt x="47" y="18"/>
                    <a:pt x="47" y="18"/>
                    <a:pt x="47" y="18"/>
                  </a:cubicBezTo>
                  <a:cubicBezTo>
                    <a:pt x="47" y="18"/>
                    <a:pt x="47" y="19"/>
                    <a:pt x="46" y="19"/>
                  </a:cubicBezTo>
                  <a:cubicBezTo>
                    <a:pt x="46" y="19"/>
                    <a:pt x="46" y="19"/>
                    <a:pt x="46" y="19"/>
                  </a:cubicBezTo>
                  <a:cubicBezTo>
                    <a:pt x="46" y="20"/>
                    <a:pt x="45" y="21"/>
                    <a:pt x="45" y="21"/>
                  </a:cubicBezTo>
                  <a:cubicBezTo>
                    <a:pt x="45" y="21"/>
                    <a:pt x="45" y="21"/>
                    <a:pt x="45" y="21"/>
                  </a:cubicBezTo>
                  <a:cubicBezTo>
                    <a:pt x="45" y="21"/>
                    <a:pt x="45" y="21"/>
                    <a:pt x="45" y="21"/>
                  </a:cubicBezTo>
                  <a:cubicBezTo>
                    <a:pt x="45" y="21"/>
                    <a:pt x="45" y="21"/>
                    <a:pt x="45" y="21"/>
                  </a:cubicBezTo>
                  <a:cubicBezTo>
                    <a:pt x="45" y="74"/>
                    <a:pt x="45" y="74"/>
                    <a:pt x="45" y="74"/>
                  </a:cubicBezTo>
                  <a:cubicBezTo>
                    <a:pt x="3" y="92"/>
                    <a:pt x="3" y="92"/>
                    <a:pt x="3" y="92"/>
                  </a:cubicBezTo>
                  <a:cubicBezTo>
                    <a:pt x="3" y="92"/>
                    <a:pt x="3" y="92"/>
                    <a:pt x="3" y="92"/>
                  </a:cubicBezTo>
                  <a:cubicBezTo>
                    <a:pt x="2" y="92"/>
                    <a:pt x="2" y="92"/>
                    <a:pt x="2" y="92"/>
                  </a:cubicBezTo>
                  <a:cubicBezTo>
                    <a:pt x="2" y="92"/>
                    <a:pt x="2" y="92"/>
                    <a:pt x="1" y="93"/>
                  </a:cubicBezTo>
                  <a:cubicBezTo>
                    <a:pt x="1" y="93"/>
                    <a:pt x="1" y="93"/>
                    <a:pt x="1" y="93"/>
                  </a:cubicBezTo>
                  <a:cubicBezTo>
                    <a:pt x="1" y="94"/>
                    <a:pt x="0" y="94"/>
                    <a:pt x="0" y="95"/>
                  </a:cubicBezTo>
                  <a:cubicBezTo>
                    <a:pt x="0" y="95"/>
                    <a:pt x="0" y="95"/>
                    <a:pt x="0" y="95"/>
                  </a:cubicBezTo>
                  <a:cubicBezTo>
                    <a:pt x="0" y="95"/>
                    <a:pt x="0" y="95"/>
                    <a:pt x="0" y="95"/>
                  </a:cubicBezTo>
                  <a:cubicBezTo>
                    <a:pt x="0" y="95"/>
                    <a:pt x="0" y="95"/>
                    <a:pt x="0" y="95"/>
                  </a:cubicBezTo>
                  <a:cubicBezTo>
                    <a:pt x="0" y="154"/>
                    <a:pt x="0" y="154"/>
                    <a:pt x="0" y="154"/>
                  </a:cubicBezTo>
                  <a:cubicBezTo>
                    <a:pt x="0" y="155"/>
                    <a:pt x="1" y="157"/>
                    <a:pt x="3" y="157"/>
                  </a:cubicBezTo>
                  <a:cubicBezTo>
                    <a:pt x="48" y="176"/>
                    <a:pt x="48" y="176"/>
                    <a:pt x="48" y="176"/>
                  </a:cubicBezTo>
                  <a:cubicBezTo>
                    <a:pt x="48" y="176"/>
                    <a:pt x="49" y="176"/>
                    <a:pt x="49" y="176"/>
                  </a:cubicBezTo>
                  <a:cubicBezTo>
                    <a:pt x="50" y="176"/>
                    <a:pt x="50" y="176"/>
                    <a:pt x="51" y="176"/>
                  </a:cubicBezTo>
                  <a:cubicBezTo>
                    <a:pt x="90" y="158"/>
                    <a:pt x="90" y="158"/>
                    <a:pt x="90" y="158"/>
                  </a:cubicBezTo>
                  <a:cubicBezTo>
                    <a:pt x="130" y="176"/>
                    <a:pt x="130" y="176"/>
                    <a:pt x="130" y="176"/>
                  </a:cubicBezTo>
                  <a:cubicBezTo>
                    <a:pt x="130" y="176"/>
                    <a:pt x="131" y="176"/>
                    <a:pt x="131" y="176"/>
                  </a:cubicBezTo>
                  <a:cubicBezTo>
                    <a:pt x="132" y="176"/>
                    <a:pt x="132" y="176"/>
                    <a:pt x="133" y="176"/>
                  </a:cubicBezTo>
                  <a:cubicBezTo>
                    <a:pt x="177" y="157"/>
                    <a:pt x="177" y="157"/>
                    <a:pt x="177" y="157"/>
                  </a:cubicBezTo>
                  <a:cubicBezTo>
                    <a:pt x="179" y="157"/>
                    <a:pt x="180" y="155"/>
                    <a:pt x="180" y="154"/>
                  </a:cubicBezTo>
                  <a:cubicBezTo>
                    <a:pt x="180" y="95"/>
                    <a:pt x="180" y="95"/>
                    <a:pt x="180" y="95"/>
                  </a:cubicBezTo>
                  <a:cubicBezTo>
                    <a:pt x="180" y="95"/>
                    <a:pt x="180" y="95"/>
                    <a:pt x="180" y="95"/>
                  </a:cubicBezTo>
                  <a:close/>
                  <a:moveTo>
                    <a:pt x="131" y="81"/>
                  </a:moveTo>
                  <a:cubicBezTo>
                    <a:pt x="166" y="95"/>
                    <a:pt x="166" y="95"/>
                    <a:pt x="166" y="95"/>
                  </a:cubicBezTo>
                  <a:cubicBezTo>
                    <a:pt x="150" y="102"/>
                    <a:pt x="150" y="102"/>
                    <a:pt x="150" y="102"/>
                  </a:cubicBezTo>
                  <a:cubicBezTo>
                    <a:pt x="131" y="109"/>
                    <a:pt x="131" y="109"/>
                    <a:pt x="131" y="109"/>
                  </a:cubicBezTo>
                  <a:cubicBezTo>
                    <a:pt x="116" y="103"/>
                    <a:pt x="116" y="103"/>
                    <a:pt x="116" y="103"/>
                  </a:cubicBezTo>
                  <a:cubicBezTo>
                    <a:pt x="99" y="95"/>
                    <a:pt x="99" y="95"/>
                    <a:pt x="99" y="95"/>
                  </a:cubicBezTo>
                  <a:cubicBezTo>
                    <a:pt x="100" y="95"/>
                    <a:pt x="100" y="95"/>
                    <a:pt x="100" y="95"/>
                  </a:cubicBezTo>
                  <a:lnTo>
                    <a:pt x="131" y="81"/>
                  </a:lnTo>
                  <a:close/>
                  <a:moveTo>
                    <a:pt x="128" y="74"/>
                  </a:moveTo>
                  <a:cubicBezTo>
                    <a:pt x="94" y="89"/>
                    <a:pt x="94" y="89"/>
                    <a:pt x="94" y="89"/>
                  </a:cubicBezTo>
                  <a:cubicBezTo>
                    <a:pt x="94" y="41"/>
                    <a:pt x="94" y="41"/>
                    <a:pt x="94" y="41"/>
                  </a:cubicBezTo>
                  <a:cubicBezTo>
                    <a:pt x="128" y="27"/>
                    <a:pt x="128" y="27"/>
                    <a:pt x="128" y="27"/>
                  </a:cubicBezTo>
                  <a:lnTo>
                    <a:pt x="128" y="74"/>
                  </a:lnTo>
                  <a:close/>
                  <a:moveTo>
                    <a:pt x="86" y="41"/>
                  </a:moveTo>
                  <a:cubicBezTo>
                    <a:pt x="86" y="89"/>
                    <a:pt x="86" y="89"/>
                    <a:pt x="86" y="89"/>
                  </a:cubicBezTo>
                  <a:cubicBezTo>
                    <a:pt x="53" y="74"/>
                    <a:pt x="53" y="74"/>
                    <a:pt x="53" y="74"/>
                  </a:cubicBezTo>
                  <a:cubicBezTo>
                    <a:pt x="53" y="27"/>
                    <a:pt x="53" y="27"/>
                    <a:pt x="53" y="27"/>
                  </a:cubicBezTo>
                  <a:cubicBezTo>
                    <a:pt x="75" y="37"/>
                    <a:pt x="75" y="37"/>
                    <a:pt x="75" y="37"/>
                  </a:cubicBezTo>
                  <a:lnTo>
                    <a:pt x="86" y="41"/>
                  </a:lnTo>
                  <a:close/>
                  <a:moveTo>
                    <a:pt x="90" y="8"/>
                  </a:moveTo>
                  <a:cubicBezTo>
                    <a:pt x="122" y="21"/>
                    <a:pt x="122" y="21"/>
                    <a:pt x="122" y="21"/>
                  </a:cubicBezTo>
                  <a:cubicBezTo>
                    <a:pt x="90" y="35"/>
                    <a:pt x="90" y="35"/>
                    <a:pt x="90" y="35"/>
                  </a:cubicBezTo>
                  <a:cubicBezTo>
                    <a:pt x="59" y="21"/>
                    <a:pt x="59" y="21"/>
                    <a:pt x="59" y="21"/>
                  </a:cubicBezTo>
                  <a:lnTo>
                    <a:pt x="90" y="8"/>
                  </a:lnTo>
                  <a:close/>
                  <a:moveTo>
                    <a:pt x="49" y="81"/>
                  </a:moveTo>
                  <a:cubicBezTo>
                    <a:pt x="81" y="95"/>
                    <a:pt x="81" y="95"/>
                    <a:pt x="81" y="95"/>
                  </a:cubicBezTo>
                  <a:cubicBezTo>
                    <a:pt x="49" y="109"/>
                    <a:pt x="49" y="109"/>
                    <a:pt x="49" y="109"/>
                  </a:cubicBezTo>
                  <a:cubicBezTo>
                    <a:pt x="14" y="95"/>
                    <a:pt x="14" y="95"/>
                    <a:pt x="14" y="95"/>
                  </a:cubicBezTo>
                  <a:lnTo>
                    <a:pt x="49" y="81"/>
                  </a:lnTo>
                  <a:close/>
                  <a:moveTo>
                    <a:pt x="8" y="101"/>
                  </a:moveTo>
                  <a:cubicBezTo>
                    <a:pt x="9" y="101"/>
                    <a:pt x="9" y="101"/>
                    <a:pt x="9" y="101"/>
                  </a:cubicBezTo>
                  <a:cubicBezTo>
                    <a:pt x="45" y="116"/>
                    <a:pt x="45" y="116"/>
                    <a:pt x="45" y="116"/>
                  </a:cubicBezTo>
                  <a:cubicBezTo>
                    <a:pt x="45" y="167"/>
                    <a:pt x="45" y="167"/>
                    <a:pt x="45" y="167"/>
                  </a:cubicBezTo>
                  <a:cubicBezTo>
                    <a:pt x="8" y="151"/>
                    <a:pt x="8" y="151"/>
                    <a:pt x="8" y="151"/>
                  </a:cubicBezTo>
                  <a:lnTo>
                    <a:pt x="8" y="101"/>
                  </a:lnTo>
                  <a:close/>
                  <a:moveTo>
                    <a:pt x="53" y="116"/>
                  </a:moveTo>
                  <a:cubicBezTo>
                    <a:pt x="86" y="101"/>
                    <a:pt x="86" y="101"/>
                    <a:pt x="86" y="101"/>
                  </a:cubicBezTo>
                  <a:cubicBezTo>
                    <a:pt x="86" y="151"/>
                    <a:pt x="86" y="151"/>
                    <a:pt x="86" y="151"/>
                  </a:cubicBezTo>
                  <a:cubicBezTo>
                    <a:pt x="53" y="166"/>
                    <a:pt x="53" y="166"/>
                    <a:pt x="53" y="166"/>
                  </a:cubicBezTo>
                  <a:lnTo>
                    <a:pt x="53" y="116"/>
                  </a:lnTo>
                  <a:close/>
                  <a:moveTo>
                    <a:pt x="94" y="101"/>
                  </a:moveTo>
                  <a:cubicBezTo>
                    <a:pt x="128" y="116"/>
                    <a:pt x="128" y="116"/>
                    <a:pt x="128" y="116"/>
                  </a:cubicBezTo>
                  <a:cubicBezTo>
                    <a:pt x="128" y="166"/>
                    <a:pt x="128" y="166"/>
                    <a:pt x="128" y="166"/>
                  </a:cubicBezTo>
                  <a:cubicBezTo>
                    <a:pt x="94" y="151"/>
                    <a:pt x="94" y="151"/>
                    <a:pt x="94" y="151"/>
                  </a:cubicBezTo>
                  <a:lnTo>
                    <a:pt x="94" y="101"/>
                  </a:lnTo>
                  <a:close/>
                  <a:moveTo>
                    <a:pt x="172" y="151"/>
                  </a:moveTo>
                  <a:cubicBezTo>
                    <a:pt x="135" y="167"/>
                    <a:pt x="135" y="167"/>
                    <a:pt x="135" y="167"/>
                  </a:cubicBezTo>
                  <a:cubicBezTo>
                    <a:pt x="135" y="116"/>
                    <a:pt x="135" y="116"/>
                    <a:pt x="135" y="116"/>
                  </a:cubicBezTo>
                  <a:cubicBezTo>
                    <a:pt x="172" y="101"/>
                    <a:pt x="172" y="101"/>
                    <a:pt x="172" y="101"/>
                  </a:cubicBezTo>
                  <a:lnTo>
                    <a:pt x="172" y="151"/>
                  </a:lnTo>
                  <a:close/>
                </a:path>
              </a:pathLst>
            </a:custGeom>
            <a:solidFill>
              <a:schemeClr val="bg1"/>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0" name="TextBox 279">
              <a:extLst>
                <a:ext uri="{FF2B5EF4-FFF2-40B4-BE49-F238E27FC236}">
                  <a16:creationId xmlns:a16="http://schemas.microsoft.com/office/drawing/2014/main" id="{C2723890-F756-44A5-BD11-8556E4F19EE9}"/>
                </a:ext>
              </a:extLst>
            </p:cNvPr>
            <p:cNvSpPr txBox="1"/>
            <p:nvPr/>
          </p:nvSpPr>
          <p:spPr>
            <a:xfrm>
              <a:off x="10808777" y="3786784"/>
              <a:ext cx="1250286" cy="386008"/>
            </a:xfrm>
            <a:prstGeom prst="rect">
              <a:avLst/>
            </a:prstGeom>
            <a:noFill/>
            <a:ln>
              <a:noFill/>
            </a:ln>
          </p:spPr>
          <p:txBody>
            <a:bodyPr wrap="square" lIns="97534" tIns="48766" rIns="97534" bIns="48766" rtlCol="0">
              <a:spAutoFit/>
            </a:bodyPr>
            <a:lstStyle/>
            <a:p>
              <a:pPr marL="0" marR="0" lvl="0" indent="0" algn="ctr" defTabSz="975299"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Arial" panose="020B0604020202020204" pitchFamily="34" charset="0"/>
                  <a:ea typeface="Lato Regular" panose="020F0502020204030203" pitchFamily="34" charset="0"/>
                  <a:cs typeface="Arial" panose="020B0604020202020204" pitchFamily="34" charset="0"/>
                </a:rPr>
                <a:t>User Requirements </a:t>
              </a:r>
              <a:endParaRPr kumimoji="0" lang="id-ID" sz="1100" b="1" i="0" u="none" strike="noStrike" kern="1200" cap="none" spc="0" normalizeH="0" baseline="0" noProof="0">
                <a:ln>
                  <a:noFill/>
                </a:ln>
                <a:solidFill>
                  <a:schemeClr val="bg1"/>
                </a:solidFill>
                <a:effectLst/>
                <a:uLnTx/>
                <a:uFillTx/>
                <a:latin typeface="Arial" panose="020B0604020202020204" pitchFamily="34" charset="0"/>
                <a:ea typeface="Lato Regular" panose="020F0502020204030203" pitchFamily="34" charset="0"/>
                <a:cs typeface="Arial" panose="020B0604020202020204" pitchFamily="34" charset="0"/>
              </a:endParaRPr>
            </a:p>
          </p:txBody>
        </p:sp>
        <p:grpSp>
          <p:nvGrpSpPr>
            <p:cNvPr id="281" name="Group 148">
              <a:extLst>
                <a:ext uri="{FF2B5EF4-FFF2-40B4-BE49-F238E27FC236}">
                  <a16:creationId xmlns:a16="http://schemas.microsoft.com/office/drawing/2014/main" id="{B7D4E297-AE16-4B7E-AB9A-092F0F3239EB}"/>
                </a:ext>
              </a:extLst>
            </p:cNvPr>
            <p:cNvGrpSpPr>
              <a:grpSpLocks noChangeAspect="1"/>
            </p:cNvGrpSpPr>
            <p:nvPr/>
          </p:nvGrpSpPr>
          <p:grpSpPr bwMode="auto">
            <a:xfrm>
              <a:off x="651631" y="3031078"/>
              <a:ext cx="321446" cy="321446"/>
              <a:chOff x="4476" y="2997"/>
              <a:chExt cx="427" cy="427"/>
            </a:xfrm>
            <a:solidFill>
              <a:schemeClr val="bg1"/>
            </a:solidFill>
          </p:grpSpPr>
          <p:sp>
            <p:nvSpPr>
              <p:cNvPr id="282" name="Freeform 149">
                <a:extLst>
                  <a:ext uri="{FF2B5EF4-FFF2-40B4-BE49-F238E27FC236}">
                    <a16:creationId xmlns:a16="http://schemas.microsoft.com/office/drawing/2014/main" id="{49237798-08AD-49A3-BDDA-C100B571FEBC}"/>
                  </a:ext>
                </a:extLst>
              </p:cNvPr>
              <p:cNvSpPr>
                <a:spLocks noEditPoints="1"/>
              </p:cNvSpPr>
              <p:nvPr/>
            </p:nvSpPr>
            <p:spPr bwMode="auto">
              <a:xfrm>
                <a:off x="4476" y="3229"/>
                <a:ext cx="196" cy="195"/>
              </a:xfrm>
              <a:custGeom>
                <a:avLst/>
                <a:gdLst>
                  <a:gd name="T0" fmla="*/ 126 w 132"/>
                  <a:gd name="T1" fmla="*/ 132 h 132"/>
                  <a:gd name="T2" fmla="*/ 6 w 132"/>
                  <a:gd name="T3" fmla="*/ 132 h 132"/>
                  <a:gd name="T4" fmla="*/ 0 w 132"/>
                  <a:gd name="T5" fmla="*/ 126 h 132"/>
                  <a:gd name="T6" fmla="*/ 0 w 132"/>
                  <a:gd name="T7" fmla="*/ 6 h 132"/>
                  <a:gd name="T8" fmla="*/ 6 w 132"/>
                  <a:gd name="T9" fmla="*/ 0 h 132"/>
                  <a:gd name="T10" fmla="*/ 126 w 132"/>
                  <a:gd name="T11" fmla="*/ 0 h 132"/>
                  <a:gd name="T12" fmla="*/ 132 w 132"/>
                  <a:gd name="T13" fmla="*/ 6 h 132"/>
                  <a:gd name="T14" fmla="*/ 132 w 132"/>
                  <a:gd name="T15" fmla="*/ 126 h 132"/>
                  <a:gd name="T16" fmla="*/ 126 w 132"/>
                  <a:gd name="T17" fmla="*/ 132 h 132"/>
                  <a:gd name="T18" fmla="*/ 12 w 132"/>
                  <a:gd name="T19" fmla="*/ 120 h 132"/>
                  <a:gd name="T20" fmla="*/ 120 w 132"/>
                  <a:gd name="T21" fmla="*/ 120 h 132"/>
                  <a:gd name="T22" fmla="*/ 120 w 132"/>
                  <a:gd name="T23" fmla="*/ 12 h 132"/>
                  <a:gd name="T24" fmla="*/ 12 w 132"/>
                  <a:gd name="T25" fmla="*/ 12 h 132"/>
                  <a:gd name="T26" fmla="*/ 12 w 132"/>
                  <a:gd name="T27"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32">
                    <a:moveTo>
                      <a:pt x="126" y="132"/>
                    </a:moveTo>
                    <a:cubicBezTo>
                      <a:pt x="6" y="132"/>
                      <a:pt x="6" y="132"/>
                      <a:pt x="6" y="132"/>
                    </a:cubicBezTo>
                    <a:cubicBezTo>
                      <a:pt x="3" y="132"/>
                      <a:pt x="0" y="130"/>
                      <a:pt x="0" y="126"/>
                    </a:cubicBezTo>
                    <a:cubicBezTo>
                      <a:pt x="0" y="6"/>
                      <a:pt x="0" y="6"/>
                      <a:pt x="0" y="6"/>
                    </a:cubicBezTo>
                    <a:cubicBezTo>
                      <a:pt x="0" y="3"/>
                      <a:pt x="3" y="0"/>
                      <a:pt x="6" y="0"/>
                    </a:cubicBezTo>
                    <a:cubicBezTo>
                      <a:pt x="126" y="0"/>
                      <a:pt x="126" y="0"/>
                      <a:pt x="126" y="0"/>
                    </a:cubicBezTo>
                    <a:cubicBezTo>
                      <a:pt x="129" y="0"/>
                      <a:pt x="132" y="3"/>
                      <a:pt x="132" y="6"/>
                    </a:cubicBezTo>
                    <a:cubicBezTo>
                      <a:pt x="132" y="126"/>
                      <a:pt x="132" y="126"/>
                      <a:pt x="132" y="126"/>
                    </a:cubicBezTo>
                    <a:cubicBezTo>
                      <a:pt x="132" y="130"/>
                      <a:pt x="129" y="132"/>
                      <a:pt x="126" y="132"/>
                    </a:cubicBezTo>
                    <a:close/>
                    <a:moveTo>
                      <a:pt x="12" y="120"/>
                    </a:moveTo>
                    <a:cubicBezTo>
                      <a:pt x="120" y="120"/>
                      <a:pt x="120" y="120"/>
                      <a:pt x="120" y="120"/>
                    </a:cubicBezTo>
                    <a:cubicBezTo>
                      <a:pt x="120" y="12"/>
                      <a:pt x="120" y="12"/>
                      <a:pt x="120" y="12"/>
                    </a:cubicBezTo>
                    <a:cubicBezTo>
                      <a:pt x="12" y="12"/>
                      <a:pt x="12" y="12"/>
                      <a:pt x="12" y="12"/>
                    </a:cubicBezTo>
                    <a:lnTo>
                      <a:pt x="12"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3" name="Freeform 150">
                <a:extLst>
                  <a:ext uri="{FF2B5EF4-FFF2-40B4-BE49-F238E27FC236}">
                    <a16:creationId xmlns:a16="http://schemas.microsoft.com/office/drawing/2014/main" id="{1A6B1B7D-4115-4202-BD70-BEF3EF3A929F}"/>
                  </a:ext>
                </a:extLst>
              </p:cNvPr>
              <p:cNvSpPr>
                <a:spLocks/>
              </p:cNvSpPr>
              <p:nvPr/>
            </p:nvSpPr>
            <p:spPr bwMode="auto">
              <a:xfrm>
                <a:off x="4476" y="2997"/>
                <a:ext cx="196" cy="196"/>
              </a:xfrm>
              <a:custGeom>
                <a:avLst/>
                <a:gdLst>
                  <a:gd name="T0" fmla="*/ 6 w 132"/>
                  <a:gd name="T1" fmla="*/ 132 h 132"/>
                  <a:gd name="T2" fmla="*/ 0 w 132"/>
                  <a:gd name="T3" fmla="*/ 126 h 132"/>
                  <a:gd name="T4" fmla="*/ 0 w 132"/>
                  <a:gd name="T5" fmla="*/ 6 h 132"/>
                  <a:gd name="T6" fmla="*/ 6 w 132"/>
                  <a:gd name="T7" fmla="*/ 0 h 132"/>
                  <a:gd name="T8" fmla="*/ 126 w 132"/>
                  <a:gd name="T9" fmla="*/ 0 h 132"/>
                  <a:gd name="T10" fmla="*/ 132 w 132"/>
                  <a:gd name="T11" fmla="*/ 6 h 132"/>
                  <a:gd name="T12" fmla="*/ 126 w 132"/>
                  <a:gd name="T13" fmla="*/ 12 h 132"/>
                  <a:gd name="T14" fmla="*/ 12 w 132"/>
                  <a:gd name="T15" fmla="*/ 12 h 132"/>
                  <a:gd name="T16" fmla="*/ 12 w 132"/>
                  <a:gd name="T17" fmla="*/ 126 h 132"/>
                  <a:gd name="T18" fmla="*/ 6 w 132"/>
                  <a:gd name="T1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 y="132"/>
                    </a:moveTo>
                    <a:cubicBezTo>
                      <a:pt x="3" y="132"/>
                      <a:pt x="0" y="130"/>
                      <a:pt x="0" y="126"/>
                    </a:cubicBezTo>
                    <a:cubicBezTo>
                      <a:pt x="0" y="6"/>
                      <a:pt x="0" y="6"/>
                      <a:pt x="0" y="6"/>
                    </a:cubicBezTo>
                    <a:cubicBezTo>
                      <a:pt x="0" y="3"/>
                      <a:pt x="3" y="0"/>
                      <a:pt x="6" y="0"/>
                    </a:cubicBezTo>
                    <a:cubicBezTo>
                      <a:pt x="126" y="0"/>
                      <a:pt x="126" y="0"/>
                      <a:pt x="126" y="0"/>
                    </a:cubicBezTo>
                    <a:cubicBezTo>
                      <a:pt x="129" y="0"/>
                      <a:pt x="132" y="3"/>
                      <a:pt x="132" y="6"/>
                    </a:cubicBezTo>
                    <a:cubicBezTo>
                      <a:pt x="132" y="10"/>
                      <a:pt x="129" y="12"/>
                      <a:pt x="126" y="12"/>
                    </a:cubicBezTo>
                    <a:cubicBezTo>
                      <a:pt x="12" y="12"/>
                      <a:pt x="12" y="12"/>
                      <a:pt x="12" y="12"/>
                    </a:cubicBezTo>
                    <a:cubicBezTo>
                      <a:pt x="12" y="126"/>
                      <a:pt x="12" y="126"/>
                      <a:pt x="12" y="126"/>
                    </a:cubicBezTo>
                    <a:cubicBezTo>
                      <a:pt x="12" y="130"/>
                      <a:pt x="9" y="132"/>
                      <a:pt x="6"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4" name="Freeform 151">
                <a:extLst>
                  <a:ext uri="{FF2B5EF4-FFF2-40B4-BE49-F238E27FC236}">
                    <a16:creationId xmlns:a16="http://schemas.microsoft.com/office/drawing/2014/main" id="{FB9DA459-38CE-4E8A-8658-0D07F176F861}"/>
                  </a:ext>
                </a:extLst>
              </p:cNvPr>
              <p:cNvSpPr>
                <a:spLocks/>
              </p:cNvSpPr>
              <p:nvPr/>
            </p:nvSpPr>
            <p:spPr bwMode="auto">
              <a:xfrm>
                <a:off x="4707" y="2997"/>
                <a:ext cx="196" cy="196"/>
              </a:xfrm>
              <a:custGeom>
                <a:avLst/>
                <a:gdLst>
                  <a:gd name="T0" fmla="*/ 126 w 132"/>
                  <a:gd name="T1" fmla="*/ 132 h 132"/>
                  <a:gd name="T2" fmla="*/ 120 w 132"/>
                  <a:gd name="T3" fmla="*/ 126 h 132"/>
                  <a:gd name="T4" fmla="*/ 120 w 132"/>
                  <a:gd name="T5" fmla="*/ 12 h 132"/>
                  <a:gd name="T6" fmla="*/ 6 w 132"/>
                  <a:gd name="T7" fmla="*/ 12 h 132"/>
                  <a:gd name="T8" fmla="*/ 0 w 132"/>
                  <a:gd name="T9" fmla="*/ 6 h 132"/>
                  <a:gd name="T10" fmla="*/ 6 w 132"/>
                  <a:gd name="T11" fmla="*/ 0 h 132"/>
                  <a:gd name="T12" fmla="*/ 126 w 132"/>
                  <a:gd name="T13" fmla="*/ 0 h 132"/>
                  <a:gd name="T14" fmla="*/ 132 w 132"/>
                  <a:gd name="T15" fmla="*/ 6 h 132"/>
                  <a:gd name="T16" fmla="*/ 132 w 132"/>
                  <a:gd name="T17" fmla="*/ 126 h 132"/>
                  <a:gd name="T18" fmla="*/ 126 w 132"/>
                  <a:gd name="T1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126" y="132"/>
                    </a:moveTo>
                    <a:cubicBezTo>
                      <a:pt x="123" y="132"/>
                      <a:pt x="120" y="130"/>
                      <a:pt x="120" y="126"/>
                    </a:cubicBezTo>
                    <a:cubicBezTo>
                      <a:pt x="120" y="12"/>
                      <a:pt x="120" y="12"/>
                      <a:pt x="120" y="12"/>
                    </a:cubicBezTo>
                    <a:cubicBezTo>
                      <a:pt x="6" y="12"/>
                      <a:pt x="6" y="12"/>
                      <a:pt x="6" y="12"/>
                    </a:cubicBezTo>
                    <a:cubicBezTo>
                      <a:pt x="3" y="12"/>
                      <a:pt x="0" y="10"/>
                      <a:pt x="0" y="6"/>
                    </a:cubicBezTo>
                    <a:cubicBezTo>
                      <a:pt x="0" y="3"/>
                      <a:pt x="3" y="0"/>
                      <a:pt x="6" y="0"/>
                    </a:cubicBezTo>
                    <a:cubicBezTo>
                      <a:pt x="126" y="0"/>
                      <a:pt x="126" y="0"/>
                      <a:pt x="126" y="0"/>
                    </a:cubicBezTo>
                    <a:cubicBezTo>
                      <a:pt x="129" y="0"/>
                      <a:pt x="132" y="3"/>
                      <a:pt x="132" y="6"/>
                    </a:cubicBezTo>
                    <a:cubicBezTo>
                      <a:pt x="132" y="126"/>
                      <a:pt x="132" y="126"/>
                      <a:pt x="132" y="126"/>
                    </a:cubicBezTo>
                    <a:cubicBezTo>
                      <a:pt x="132" y="130"/>
                      <a:pt x="129" y="132"/>
                      <a:pt x="126"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5" name="Freeform 152">
                <a:extLst>
                  <a:ext uri="{FF2B5EF4-FFF2-40B4-BE49-F238E27FC236}">
                    <a16:creationId xmlns:a16="http://schemas.microsoft.com/office/drawing/2014/main" id="{566A6D6D-2036-4CA9-ABAC-AE3A830187A3}"/>
                  </a:ext>
                </a:extLst>
              </p:cNvPr>
              <p:cNvSpPr>
                <a:spLocks/>
              </p:cNvSpPr>
              <p:nvPr/>
            </p:nvSpPr>
            <p:spPr bwMode="auto">
              <a:xfrm>
                <a:off x="4707" y="3229"/>
                <a:ext cx="196" cy="195"/>
              </a:xfrm>
              <a:custGeom>
                <a:avLst/>
                <a:gdLst>
                  <a:gd name="T0" fmla="*/ 126 w 132"/>
                  <a:gd name="T1" fmla="*/ 132 h 132"/>
                  <a:gd name="T2" fmla="*/ 6 w 132"/>
                  <a:gd name="T3" fmla="*/ 132 h 132"/>
                  <a:gd name="T4" fmla="*/ 0 w 132"/>
                  <a:gd name="T5" fmla="*/ 126 h 132"/>
                  <a:gd name="T6" fmla="*/ 6 w 132"/>
                  <a:gd name="T7" fmla="*/ 120 h 132"/>
                  <a:gd name="T8" fmla="*/ 120 w 132"/>
                  <a:gd name="T9" fmla="*/ 120 h 132"/>
                  <a:gd name="T10" fmla="*/ 120 w 132"/>
                  <a:gd name="T11" fmla="*/ 6 h 132"/>
                  <a:gd name="T12" fmla="*/ 126 w 132"/>
                  <a:gd name="T13" fmla="*/ 0 h 132"/>
                  <a:gd name="T14" fmla="*/ 132 w 132"/>
                  <a:gd name="T15" fmla="*/ 6 h 132"/>
                  <a:gd name="T16" fmla="*/ 132 w 132"/>
                  <a:gd name="T17" fmla="*/ 126 h 132"/>
                  <a:gd name="T18" fmla="*/ 126 w 132"/>
                  <a:gd name="T1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126" y="132"/>
                    </a:moveTo>
                    <a:cubicBezTo>
                      <a:pt x="6" y="132"/>
                      <a:pt x="6" y="132"/>
                      <a:pt x="6" y="132"/>
                    </a:cubicBezTo>
                    <a:cubicBezTo>
                      <a:pt x="3" y="132"/>
                      <a:pt x="0" y="130"/>
                      <a:pt x="0" y="126"/>
                    </a:cubicBezTo>
                    <a:cubicBezTo>
                      <a:pt x="0" y="123"/>
                      <a:pt x="3" y="120"/>
                      <a:pt x="6" y="120"/>
                    </a:cubicBezTo>
                    <a:cubicBezTo>
                      <a:pt x="120" y="120"/>
                      <a:pt x="120" y="120"/>
                      <a:pt x="120" y="120"/>
                    </a:cubicBezTo>
                    <a:cubicBezTo>
                      <a:pt x="120" y="6"/>
                      <a:pt x="120" y="6"/>
                      <a:pt x="120" y="6"/>
                    </a:cubicBezTo>
                    <a:cubicBezTo>
                      <a:pt x="120" y="3"/>
                      <a:pt x="123" y="0"/>
                      <a:pt x="126" y="0"/>
                    </a:cubicBezTo>
                    <a:cubicBezTo>
                      <a:pt x="129" y="0"/>
                      <a:pt x="132" y="3"/>
                      <a:pt x="132" y="6"/>
                    </a:cubicBezTo>
                    <a:cubicBezTo>
                      <a:pt x="132" y="126"/>
                      <a:pt x="132" y="126"/>
                      <a:pt x="132" y="126"/>
                    </a:cubicBezTo>
                    <a:cubicBezTo>
                      <a:pt x="132" y="130"/>
                      <a:pt x="129" y="132"/>
                      <a:pt x="126"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86" name="Freeform 5">
              <a:extLst>
                <a:ext uri="{FF2B5EF4-FFF2-40B4-BE49-F238E27FC236}">
                  <a16:creationId xmlns:a16="http://schemas.microsoft.com/office/drawing/2014/main" id="{BEDDC52E-B972-4B2C-B259-F87AE995DB20}"/>
                </a:ext>
              </a:extLst>
            </p:cNvPr>
            <p:cNvSpPr>
              <a:spLocks/>
            </p:cNvSpPr>
            <p:nvPr/>
          </p:nvSpPr>
          <p:spPr bwMode="auto">
            <a:xfrm rot="10800000">
              <a:off x="3606087" y="1609456"/>
              <a:ext cx="712893" cy="345440"/>
            </a:xfrm>
            <a:custGeom>
              <a:avLst/>
              <a:gdLst>
                <a:gd name="T0" fmla="*/ 347 w 356"/>
                <a:gd name="T1" fmla="*/ 64 h 172"/>
                <a:gd name="T2" fmla="*/ 328 w 356"/>
                <a:gd name="T3" fmla="*/ 58 h 172"/>
                <a:gd name="T4" fmla="*/ 311 w 356"/>
                <a:gd name="T5" fmla="*/ 65 h 172"/>
                <a:gd name="T6" fmla="*/ 291 w 356"/>
                <a:gd name="T7" fmla="*/ 77 h 172"/>
                <a:gd name="T8" fmla="*/ 290 w 356"/>
                <a:gd name="T9" fmla="*/ 77 h 172"/>
                <a:gd name="T10" fmla="*/ 255 w 356"/>
                <a:gd name="T11" fmla="*/ 77 h 172"/>
                <a:gd name="T12" fmla="*/ 255 w 356"/>
                <a:gd name="T13" fmla="*/ 0 h 172"/>
                <a:gd name="T14" fmla="*/ 0 w 356"/>
                <a:gd name="T15" fmla="*/ 0 h 172"/>
                <a:gd name="T16" fmla="*/ 0 w 356"/>
                <a:gd name="T17" fmla="*/ 59 h 172"/>
                <a:gd name="T18" fmla="*/ 13 w 356"/>
                <a:gd name="T19" fmla="*/ 59 h 172"/>
                <a:gd name="T20" fmla="*/ 24 w 356"/>
                <a:gd name="T21" fmla="*/ 51 h 172"/>
                <a:gd name="T22" fmla="*/ 52 w 356"/>
                <a:gd name="T23" fmla="*/ 40 h 172"/>
                <a:gd name="T24" fmla="*/ 83 w 356"/>
                <a:gd name="T25" fmla="*/ 50 h 172"/>
                <a:gd name="T26" fmla="*/ 98 w 356"/>
                <a:gd name="T27" fmla="*/ 86 h 172"/>
                <a:gd name="T28" fmla="*/ 83 w 356"/>
                <a:gd name="T29" fmla="*/ 122 h 172"/>
                <a:gd name="T30" fmla="*/ 52 w 356"/>
                <a:gd name="T31" fmla="*/ 132 h 172"/>
                <a:gd name="T32" fmla="*/ 25 w 356"/>
                <a:gd name="T33" fmla="*/ 122 h 172"/>
                <a:gd name="T34" fmla="*/ 16 w 356"/>
                <a:gd name="T35" fmla="*/ 116 h 172"/>
                <a:gd name="T36" fmla="*/ 0 w 356"/>
                <a:gd name="T37" fmla="*/ 116 h 172"/>
                <a:gd name="T38" fmla="*/ 0 w 356"/>
                <a:gd name="T39" fmla="*/ 172 h 172"/>
                <a:gd name="T40" fmla="*/ 255 w 356"/>
                <a:gd name="T41" fmla="*/ 172 h 172"/>
                <a:gd name="T42" fmla="*/ 255 w 356"/>
                <a:gd name="T43" fmla="*/ 97 h 172"/>
                <a:gd name="T44" fmla="*/ 291 w 356"/>
                <a:gd name="T45" fmla="*/ 97 h 172"/>
                <a:gd name="T46" fmla="*/ 311 w 356"/>
                <a:gd name="T47" fmla="*/ 107 h 172"/>
                <a:gd name="T48" fmla="*/ 328 w 356"/>
                <a:gd name="T49" fmla="*/ 114 h 172"/>
                <a:gd name="T50" fmla="*/ 348 w 356"/>
                <a:gd name="T51" fmla="*/ 108 h 172"/>
                <a:gd name="T52" fmla="*/ 356 w 356"/>
                <a:gd name="T53" fmla="*/ 86 h 172"/>
                <a:gd name="T54" fmla="*/ 347 w 356"/>
                <a:gd name="T55" fmla="*/ 6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6" h="172">
                  <a:moveTo>
                    <a:pt x="347" y="64"/>
                  </a:moveTo>
                  <a:cubicBezTo>
                    <a:pt x="342" y="60"/>
                    <a:pt x="335" y="58"/>
                    <a:pt x="328" y="58"/>
                  </a:cubicBezTo>
                  <a:cubicBezTo>
                    <a:pt x="321" y="58"/>
                    <a:pt x="316" y="61"/>
                    <a:pt x="311" y="65"/>
                  </a:cubicBezTo>
                  <a:cubicBezTo>
                    <a:pt x="305" y="70"/>
                    <a:pt x="300" y="76"/>
                    <a:pt x="291" y="77"/>
                  </a:cubicBezTo>
                  <a:cubicBezTo>
                    <a:pt x="290" y="77"/>
                    <a:pt x="290" y="77"/>
                    <a:pt x="290" y="77"/>
                  </a:cubicBezTo>
                  <a:cubicBezTo>
                    <a:pt x="255" y="77"/>
                    <a:pt x="255" y="77"/>
                    <a:pt x="255" y="77"/>
                  </a:cubicBezTo>
                  <a:cubicBezTo>
                    <a:pt x="255" y="0"/>
                    <a:pt x="255" y="0"/>
                    <a:pt x="255" y="0"/>
                  </a:cubicBezTo>
                  <a:cubicBezTo>
                    <a:pt x="0" y="0"/>
                    <a:pt x="0" y="0"/>
                    <a:pt x="0" y="0"/>
                  </a:cubicBezTo>
                  <a:cubicBezTo>
                    <a:pt x="0" y="59"/>
                    <a:pt x="0" y="59"/>
                    <a:pt x="0" y="59"/>
                  </a:cubicBezTo>
                  <a:cubicBezTo>
                    <a:pt x="13" y="59"/>
                    <a:pt x="13" y="59"/>
                    <a:pt x="13" y="59"/>
                  </a:cubicBezTo>
                  <a:cubicBezTo>
                    <a:pt x="15" y="58"/>
                    <a:pt x="17" y="57"/>
                    <a:pt x="24" y="51"/>
                  </a:cubicBezTo>
                  <a:cubicBezTo>
                    <a:pt x="30" y="47"/>
                    <a:pt x="40" y="40"/>
                    <a:pt x="52" y="40"/>
                  </a:cubicBezTo>
                  <a:cubicBezTo>
                    <a:pt x="63" y="40"/>
                    <a:pt x="74" y="42"/>
                    <a:pt x="83" y="50"/>
                  </a:cubicBezTo>
                  <a:cubicBezTo>
                    <a:pt x="92" y="57"/>
                    <a:pt x="98" y="70"/>
                    <a:pt x="98" y="86"/>
                  </a:cubicBezTo>
                  <a:cubicBezTo>
                    <a:pt x="99" y="101"/>
                    <a:pt x="92" y="115"/>
                    <a:pt x="83" y="122"/>
                  </a:cubicBezTo>
                  <a:cubicBezTo>
                    <a:pt x="74" y="130"/>
                    <a:pt x="62" y="132"/>
                    <a:pt x="52" y="132"/>
                  </a:cubicBezTo>
                  <a:cubicBezTo>
                    <a:pt x="40" y="132"/>
                    <a:pt x="31" y="126"/>
                    <a:pt x="25" y="122"/>
                  </a:cubicBezTo>
                  <a:cubicBezTo>
                    <a:pt x="18" y="116"/>
                    <a:pt x="17" y="116"/>
                    <a:pt x="16" y="116"/>
                  </a:cubicBezTo>
                  <a:cubicBezTo>
                    <a:pt x="0" y="116"/>
                    <a:pt x="0" y="116"/>
                    <a:pt x="0" y="116"/>
                  </a:cubicBezTo>
                  <a:cubicBezTo>
                    <a:pt x="0" y="172"/>
                    <a:pt x="0" y="172"/>
                    <a:pt x="0" y="172"/>
                  </a:cubicBezTo>
                  <a:cubicBezTo>
                    <a:pt x="255" y="172"/>
                    <a:pt x="255" y="172"/>
                    <a:pt x="255" y="172"/>
                  </a:cubicBezTo>
                  <a:cubicBezTo>
                    <a:pt x="255" y="97"/>
                    <a:pt x="255" y="97"/>
                    <a:pt x="255" y="97"/>
                  </a:cubicBezTo>
                  <a:cubicBezTo>
                    <a:pt x="291" y="97"/>
                    <a:pt x="291" y="97"/>
                    <a:pt x="291" y="97"/>
                  </a:cubicBezTo>
                  <a:cubicBezTo>
                    <a:pt x="300" y="97"/>
                    <a:pt x="306" y="103"/>
                    <a:pt x="311" y="107"/>
                  </a:cubicBezTo>
                  <a:cubicBezTo>
                    <a:pt x="316" y="111"/>
                    <a:pt x="321" y="114"/>
                    <a:pt x="328" y="114"/>
                  </a:cubicBezTo>
                  <a:cubicBezTo>
                    <a:pt x="335" y="114"/>
                    <a:pt x="343" y="112"/>
                    <a:pt x="348" y="108"/>
                  </a:cubicBezTo>
                  <a:cubicBezTo>
                    <a:pt x="353" y="104"/>
                    <a:pt x="356" y="98"/>
                    <a:pt x="356" y="86"/>
                  </a:cubicBezTo>
                  <a:cubicBezTo>
                    <a:pt x="356" y="74"/>
                    <a:pt x="352" y="68"/>
                    <a:pt x="347" y="64"/>
                  </a:cubicBezTo>
                  <a:close/>
                </a:path>
              </a:pathLst>
            </a:custGeom>
            <a:solidFill>
              <a:schemeClr val="accent2">
                <a:lumMod val="40000"/>
                <a:lumOff val="60000"/>
              </a:scheme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7" name="Freeform 5">
              <a:extLst>
                <a:ext uri="{FF2B5EF4-FFF2-40B4-BE49-F238E27FC236}">
                  <a16:creationId xmlns:a16="http://schemas.microsoft.com/office/drawing/2014/main" id="{1F6AB6DF-2574-4AFA-BBC8-48E58FAA52DE}"/>
                </a:ext>
              </a:extLst>
            </p:cNvPr>
            <p:cNvSpPr>
              <a:spLocks/>
            </p:cNvSpPr>
            <p:nvPr/>
          </p:nvSpPr>
          <p:spPr bwMode="auto">
            <a:xfrm rot="10800000">
              <a:off x="10102717" y="2444847"/>
              <a:ext cx="712893" cy="345440"/>
            </a:xfrm>
            <a:custGeom>
              <a:avLst/>
              <a:gdLst>
                <a:gd name="T0" fmla="*/ 347 w 356"/>
                <a:gd name="T1" fmla="*/ 64 h 172"/>
                <a:gd name="T2" fmla="*/ 328 w 356"/>
                <a:gd name="T3" fmla="*/ 58 h 172"/>
                <a:gd name="T4" fmla="*/ 311 w 356"/>
                <a:gd name="T5" fmla="*/ 65 h 172"/>
                <a:gd name="T6" fmla="*/ 291 w 356"/>
                <a:gd name="T7" fmla="*/ 77 h 172"/>
                <a:gd name="T8" fmla="*/ 290 w 356"/>
                <a:gd name="T9" fmla="*/ 77 h 172"/>
                <a:gd name="T10" fmla="*/ 255 w 356"/>
                <a:gd name="T11" fmla="*/ 77 h 172"/>
                <a:gd name="T12" fmla="*/ 255 w 356"/>
                <a:gd name="T13" fmla="*/ 0 h 172"/>
                <a:gd name="T14" fmla="*/ 0 w 356"/>
                <a:gd name="T15" fmla="*/ 0 h 172"/>
                <a:gd name="T16" fmla="*/ 0 w 356"/>
                <a:gd name="T17" fmla="*/ 59 h 172"/>
                <a:gd name="T18" fmla="*/ 13 w 356"/>
                <a:gd name="T19" fmla="*/ 59 h 172"/>
                <a:gd name="T20" fmla="*/ 24 w 356"/>
                <a:gd name="T21" fmla="*/ 51 h 172"/>
                <a:gd name="T22" fmla="*/ 52 w 356"/>
                <a:gd name="T23" fmla="*/ 40 h 172"/>
                <a:gd name="T24" fmla="*/ 83 w 356"/>
                <a:gd name="T25" fmla="*/ 50 h 172"/>
                <a:gd name="T26" fmla="*/ 98 w 356"/>
                <a:gd name="T27" fmla="*/ 86 h 172"/>
                <a:gd name="T28" fmla="*/ 83 w 356"/>
                <a:gd name="T29" fmla="*/ 122 h 172"/>
                <a:gd name="T30" fmla="*/ 52 w 356"/>
                <a:gd name="T31" fmla="*/ 132 h 172"/>
                <a:gd name="T32" fmla="*/ 25 w 356"/>
                <a:gd name="T33" fmla="*/ 122 h 172"/>
                <a:gd name="T34" fmla="*/ 16 w 356"/>
                <a:gd name="T35" fmla="*/ 116 h 172"/>
                <a:gd name="T36" fmla="*/ 0 w 356"/>
                <a:gd name="T37" fmla="*/ 116 h 172"/>
                <a:gd name="T38" fmla="*/ 0 w 356"/>
                <a:gd name="T39" fmla="*/ 172 h 172"/>
                <a:gd name="T40" fmla="*/ 255 w 356"/>
                <a:gd name="T41" fmla="*/ 172 h 172"/>
                <a:gd name="T42" fmla="*/ 255 w 356"/>
                <a:gd name="T43" fmla="*/ 97 h 172"/>
                <a:gd name="T44" fmla="*/ 291 w 356"/>
                <a:gd name="T45" fmla="*/ 97 h 172"/>
                <a:gd name="T46" fmla="*/ 311 w 356"/>
                <a:gd name="T47" fmla="*/ 107 h 172"/>
                <a:gd name="T48" fmla="*/ 328 w 356"/>
                <a:gd name="T49" fmla="*/ 114 h 172"/>
                <a:gd name="T50" fmla="*/ 348 w 356"/>
                <a:gd name="T51" fmla="*/ 108 h 172"/>
                <a:gd name="T52" fmla="*/ 356 w 356"/>
                <a:gd name="T53" fmla="*/ 86 h 172"/>
                <a:gd name="T54" fmla="*/ 347 w 356"/>
                <a:gd name="T55" fmla="*/ 6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6" h="172">
                  <a:moveTo>
                    <a:pt x="347" y="64"/>
                  </a:moveTo>
                  <a:cubicBezTo>
                    <a:pt x="342" y="60"/>
                    <a:pt x="335" y="58"/>
                    <a:pt x="328" y="58"/>
                  </a:cubicBezTo>
                  <a:cubicBezTo>
                    <a:pt x="321" y="58"/>
                    <a:pt x="316" y="61"/>
                    <a:pt x="311" y="65"/>
                  </a:cubicBezTo>
                  <a:cubicBezTo>
                    <a:pt x="305" y="70"/>
                    <a:pt x="300" y="76"/>
                    <a:pt x="291" y="77"/>
                  </a:cubicBezTo>
                  <a:cubicBezTo>
                    <a:pt x="290" y="77"/>
                    <a:pt x="290" y="77"/>
                    <a:pt x="290" y="77"/>
                  </a:cubicBezTo>
                  <a:cubicBezTo>
                    <a:pt x="255" y="77"/>
                    <a:pt x="255" y="77"/>
                    <a:pt x="255" y="77"/>
                  </a:cubicBezTo>
                  <a:cubicBezTo>
                    <a:pt x="255" y="0"/>
                    <a:pt x="255" y="0"/>
                    <a:pt x="255" y="0"/>
                  </a:cubicBezTo>
                  <a:cubicBezTo>
                    <a:pt x="0" y="0"/>
                    <a:pt x="0" y="0"/>
                    <a:pt x="0" y="0"/>
                  </a:cubicBezTo>
                  <a:cubicBezTo>
                    <a:pt x="0" y="59"/>
                    <a:pt x="0" y="59"/>
                    <a:pt x="0" y="59"/>
                  </a:cubicBezTo>
                  <a:cubicBezTo>
                    <a:pt x="13" y="59"/>
                    <a:pt x="13" y="59"/>
                    <a:pt x="13" y="59"/>
                  </a:cubicBezTo>
                  <a:cubicBezTo>
                    <a:pt x="15" y="58"/>
                    <a:pt x="17" y="57"/>
                    <a:pt x="24" y="51"/>
                  </a:cubicBezTo>
                  <a:cubicBezTo>
                    <a:pt x="30" y="47"/>
                    <a:pt x="40" y="40"/>
                    <a:pt x="52" y="40"/>
                  </a:cubicBezTo>
                  <a:cubicBezTo>
                    <a:pt x="63" y="40"/>
                    <a:pt x="74" y="42"/>
                    <a:pt x="83" y="50"/>
                  </a:cubicBezTo>
                  <a:cubicBezTo>
                    <a:pt x="92" y="57"/>
                    <a:pt x="98" y="70"/>
                    <a:pt x="98" y="86"/>
                  </a:cubicBezTo>
                  <a:cubicBezTo>
                    <a:pt x="99" y="101"/>
                    <a:pt x="92" y="115"/>
                    <a:pt x="83" y="122"/>
                  </a:cubicBezTo>
                  <a:cubicBezTo>
                    <a:pt x="74" y="130"/>
                    <a:pt x="62" y="132"/>
                    <a:pt x="52" y="132"/>
                  </a:cubicBezTo>
                  <a:cubicBezTo>
                    <a:pt x="40" y="132"/>
                    <a:pt x="31" y="126"/>
                    <a:pt x="25" y="122"/>
                  </a:cubicBezTo>
                  <a:cubicBezTo>
                    <a:pt x="18" y="116"/>
                    <a:pt x="17" y="116"/>
                    <a:pt x="16" y="116"/>
                  </a:cubicBezTo>
                  <a:cubicBezTo>
                    <a:pt x="0" y="116"/>
                    <a:pt x="0" y="116"/>
                    <a:pt x="0" y="116"/>
                  </a:cubicBezTo>
                  <a:cubicBezTo>
                    <a:pt x="0" y="172"/>
                    <a:pt x="0" y="172"/>
                    <a:pt x="0" y="172"/>
                  </a:cubicBezTo>
                  <a:cubicBezTo>
                    <a:pt x="255" y="172"/>
                    <a:pt x="255" y="172"/>
                    <a:pt x="255" y="172"/>
                  </a:cubicBezTo>
                  <a:cubicBezTo>
                    <a:pt x="255" y="97"/>
                    <a:pt x="255" y="97"/>
                    <a:pt x="255" y="97"/>
                  </a:cubicBezTo>
                  <a:cubicBezTo>
                    <a:pt x="291" y="97"/>
                    <a:pt x="291" y="97"/>
                    <a:pt x="291" y="97"/>
                  </a:cubicBezTo>
                  <a:cubicBezTo>
                    <a:pt x="300" y="97"/>
                    <a:pt x="306" y="103"/>
                    <a:pt x="311" y="107"/>
                  </a:cubicBezTo>
                  <a:cubicBezTo>
                    <a:pt x="316" y="111"/>
                    <a:pt x="321" y="114"/>
                    <a:pt x="328" y="114"/>
                  </a:cubicBezTo>
                  <a:cubicBezTo>
                    <a:pt x="335" y="114"/>
                    <a:pt x="343" y="112"/>
                    <a:pt x="348" y="108"/>
                  </a:cubicBezTo>
                  <a:cubicBezTo>
                    <a:pt x="353" y="104"/>
                    <a:pt x="356" y="98"/>
                    <a:pt x="356" y="86"/>
                  </a:cubicBezTo>
                  <a:cubicBezTo>
                    <a:pt x="356" y="74"/>
                    <a:pt x="352" y="68"/>
                    <a:pt x="347" y="64"/>
                  </a:cubicBezTo>
                  <a:close/>
                </a:path>
              </a:pathLst>
            </a:custGeom>
            <a:solidFill>
              <a:schemeClr val="accent6">
                <a:lumMod val="60000"/>
                <a:lumOff val="40000"/>
              </a:schemeClr>
            </a:solidFill>
            <a:ln>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88" name="Group 96">
              <a:extLst>
                <a:ext uri="{FF2B5EF4-FFF2-40B4-BE49-F238E27FC236}">
                  <a16:creationId xmlns:a16="http://schemas.microsoft.com/office/drawing/2014/main" id="{51729CFA-AB56-45E1-B46F-3CBA5596A4CF}"/>
                </a:ext>
              </a:extLst>
            </p:cNvPr>
            <p:cNvGrpSpPr>
              <a:grpSpLocks noChangeAspect="1"/>
            </p:cNvGrpSpPr>
            <p:nvPr/>
          </p:nvGrpSpPr>
          <p:grpSpPr bwMode="auto">
            <a:xfrm>
              <a:off x="2317253" y="3469355"/>
              <a:ext cx="455711" cy="445378"/>
              <a:chOff x="1554" y="1941"/>
              <a:chExt cx="441" cy="431"/>
            </a:xfrm>
            <a:solidFill>
              <a:schemeClr val="bg1"/>
            </a:solidFill>
          </p:grpSpPr>
          <p:sp>
            <p:nvSpPr>
              <p:cNvPr id="289" name="Freeform 97">
                <a:extLst>
                  <a:ext uri="{FF2B5EF4-FFF2-40B4-BE49-F238E27FC236}">
                    <a16:creationId xmlns:a16="http://schemas.microsoft.com/office/drawing/2014/main" id="{353CB6D8-46D1-422B-9907-D05FB9FB46DD}"/>
                  </a:ext>
                </a:extLst>
              </p:cNvPr>
              <p:cNvSpPr>
                <a:spLocks noEditPoints="1"/>
              </p:cNvSpPr>
              <p:nvPr/>
            </p:nvSpPr>
            <p:spPr bwMode="auto">
              <a:xfrm>
                <a:off x="1791" y="2174"/>
                <a:ext cx="204" cy="198"/>
              </a:xfrm>
              <a:custGeom>
                <a:avLst/>
                <a:gdLst>
                  <a:gd name="T0" fmla="*/ 7 w 133"/>
                  <a:gd name="T1" fmla="*/ 132 h 132"/>
                  <a:gd name="T2" fmla="*/ 3 w 133"/>
                  <a:gd name="T3" fmla="*/ 130 h 132"/>
                  <a:gd name="T4" fmla="*/ 1 w 133"/>
                  <a:gd name="T5" fmla="*/ 125 h 132"/>
                  <a:gd name="T6" fmla="*/ 13 w 133"/>
                  <a:gd name="T7" fmla="*/ 83 h 132"/>
                  <a:gd name="T8" fmla="*/ 15 w 133"/>
                  <a:gd name="T9" fmla="*/ 80 h 132"/>
                  <a:gd name="T10" fmla="*/ 93 w 133"/>
                  <a:gd name="T11" fmla="*/ 2 h 132"/>
                  <a:gd name="T12" fmla="*/ 101 w 133"/>
                  <a:gd name="T13" fmla="*/ 2 h 132"/>
                  <a:gd name="T14" fmla="*/ 131 w 133"/>
                  <a:gd name="T15" fmla="*/ 32 h 132"/>
                  <a:gd name="T16" fmla="*/ 131 w 133"/>
                  <a:gd name="T17" fmla="*/ 40 h 132"/>
                  <a:gd name="T18" fmla="*/ 53 w 133"/>
                  <a:gd name="T19" fmla="*/ 118 h 132"/>
                  <a:gd name="T20" fmla="*/ 50 w 133"/>
                  <a:gd name="T21" fmla="*/ 120 h 132"/>
                  <a:gd name="T22" fmla="*/ 8 w 133"/>
                  <a:gd name="T23" fmla="*/ 132 h 132"/>
                  <a:gd name="T24" fmla="*/ 7 w 133"/>
                  <a:gd name="T25" fmla="*/ 132 h 132"/>
                  <a:gd name="T26" fmla="*/ 24 w 133"/>
                  <a:gd name="T27" fmla="*/ 87 h 132"/>
                  <a:gd name="T28" fmla="*/ 16 w 133"/>
                  <a:gd name="T29" fmla="*/ 118 h 132"/>
                  <a:gd name="T30" fmla="*/ 46 w 133"/>
                  <a:gd name="T31" fmla="*/ 109 h 132"/>
                  <a:gd name="T32" fmla="*/ 118 w 133"/>
                  <a:gd name="T33" fmla="*/ 36 h 132"/>
                  <a:gd name="T34" fmla="*/ 97 w 133"/>
                  <a:gd name="T35" fmla="*/ 15 h 132"/>
                  <a:gd name="T36" fmla="*/ 24 w 133"/>
                  <a:gd name="T37" fmla="*/ 87 h 132"/>
                  <a:gd name="T38" fmla="*/ 49 w 133"/>
                  <a:gd name="T39" fmla="*/ 114 h 132"/>
                  <a:gd name="T40" fmla="*/ 49 w 133"/>
                  <a:gd name="T41"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132">
                    <a:moveTo>
                      <a:pt x="7" y="132"/>
                    </a:moveTo>
                    <a:cubicBezTo>
                      <a:pt x="5" y="132"/>
                      <a:pt x="4" y="132"/>
                      <a:pt x="3" y="130"/>
                    </a:cubicBezTo>
                    <a:cubicBezTo>
                      <a:pt x="1" y="129"/>
                      <a:pt x="0" y="127"/>
                      <a:pt x="1" y="125"/>
                    </a:cubicBezTo>
                    <a:cubicBezTo>
                      <a:pt x="13" y="83"/>
                      <a:pt x="13" y="83"/>
                      <a:pt x="13" y="83"/>
                    </a:cubicBezTo>
                    <a:cubicBezTo>
                      <a:pt x="13" y="82"/>
                      <a:pt x="14" y="81"/>
                      <a:pt x="15" y="80"/>
                    </a:cubicBezTo>
                    <a:cubicBezTo>
                      <a:pt x="93" y="2"/>
                      <a:pt x="93" y="2"/>
                      <a:pt x="93" y="2"/>
                    </a:cubicBezTo>
                    <a:cubicBezTo>
                      <a:pt x="95" y="0"/>
                      <a:pt x="99" y="0"/>
                      <a:pt x="101" y="2"/>
                    </a:cubicBezTo>
                    <a:cubicBezTo>
                      <a:pt x="131" y="32"/>
                      <a:pt x="131" y="32"/>
                      <a:pt x="131" y="32"/>
                    </a:cubicBezTo>
                    <a:cubicBezTo>
                      <a:pt x="133" y="34"/>
                      <a:pt x="133" y="38"/>
                      <a:pt x="131" y="40"/>
                    </a:cubicBezTo>
                    <a:cubicBezTo>
                      <a:pt x="53" y="118"/>
                      <a:pt x="53" y="118"/>
                      <a:pt x="53" y="118"/>
                    </a:cubicBezTo>
                    <a:cubicBezTo>
                      <a:pt x="52" y="119"/>
                      <a:pt x="51" y="120"/>
                      <a:pt x="50" y="120"/>
                    </a:cubicBezTo>
                    <a:cubicBezTo>
                      <a:pt x="8" y="132"/>
                      <a:pt x="8" y="132"/>
                      <a:pt x="8" y="132"/>
                    </a:cubicBezTo>
                    <a:cubicBezTo>
                      <a:pt x="8" y="132"/>
                      <a:pt x="7" y="132"/>
                      <a:pt x="7" y="132"/>
                    </a:cubicBezTo>
                    <a:close/>
                    <a:moveTo>
                      <a:pt x="24" y="87"/>
                    </a:moveTo>
                    <a:cubicBezTo>
                      <a:pt x="16" y="118"/>
                      <a:pt x="16" y="118"/>
                      <a:pt x="16" y="118"/>
                    </a:cubicBezTo>
                    <a:cubicBezTo>
                      <a:pt x="46" y="109"/>
                      <a:pt x="46" y="109"/>
                      <a:pt x="46" y="109"/>
                    </a:cubicBezTo>
                    <a:cubicBezTo>
                      <a:pt x="118" y="36"/>
                      <a:pt x="118" y="36"/>
                      <a:pt x="118" y="36"/>
                    </a:cubicBezTo>
                    <a:cubicBezTo>
                      <a:pt x="97" y="15"/>
                      <a:pt x="97" y="15"/>
                      <a:pt x="97" y="15"/>
                    </a:cubicBezTo>
                    <a:lnTo>
                      <a:pt x="24" y="87"/>
                    </a:lnTo>
                    <a:close/>
                    <a:moveTo>
                      <a:pt x="49" y="114"/>
                    </a:moveTo>
                    <a:cubicBezTo>
                      <a:pt x="49" y="114"/>
                      <a:pt x="49" y="114"/>
                      <a:pt x="49"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0" name="Freeform 98">
                <a:extLst>
                  <a:ext uri="{FF2B5EF4-FFF2-40B4-BE49-F238E27FC236}">
                    <a16:creationId xmlns:a16="http://schemas.microsoft.com/office/drawing/2014/main" id="{61105190-1799-4F77-A674-45CD073F1312}"/>
                  </a:ext>
                </a:extLst>
              </p:cNvPr>
              <p:cNvSpPr>
                <a:spLocks/>
              </p:cNvSpPr>
              <p:nvPr/>
            </p:nvSpPr>
            <p:spPr bwMode="auto">
              <a:xfrm>
                <a:off x="1897" y="2213"/>
                <a:ext cx="58" cy="57"/>
              </a:xfrm>
              <a:custGeom>
                <a:avLst/>
                <a:gdLst>
                  <a:gd name="T0" fmla="*/ 46 w 58"/>
                  <a:gd name="T1" fmla="*/ 57 h 57"/>
                  <a:gd name="T2" fmla="*/ 0 w 58"/>
                  <a:gd name="T3" fmla="*/ 12 h 57"/>
                  <a:gd name="T4" fmla="*/ 12 w 58"/>
                  <a:gd name="T5" fmla="*/ 0 h 57"/>
                  <a:gd name="T6" fmla="*/ 58 w 58"/>
                  <a:gd name="T7" fmla="*/ 45 h 57"/>
                  <a:gd name="T8" fmla="*/ 46 w 58"/>
                  <a:gd name="T9" fmla="*/ 57 h 57"/>
                </a:gdLst>
                <a:ahLst/>
                <a:cxnLst>
                  <a:cxn ang="0">
                    <a:pos x="T0" y="T1"/>
                  </a:cxn>
                  <a:cxn ang="0">
                    <a:pos x="T2" y="T3"/>
                  </a:cxn>
                  <a:cxn ang="0">
                    <a:pos x="T4" y="T5"/>
                  </a:cxn>
                  <a:cxn ang="0">
                    <a:pos x="T6" y="T7"/>
                  </a:cxn>
                  <a:cxn ang="0">
                    <a:pos x="T8" y="T9"/>
                  </a:cxn>
                </a:cxnLst>
                <a:rect l="0" t="0" r="r" b="b"/>
                <a:pathLst>
                  <a:path w="58" h="57">
                    <a:moveTo>
                      <a:pt x="46" y="57"/>
                    </a:moveTo>
                    <a:lnTo>
                      <a:pt x="0" y="12"/>
                    </a:lnTo>
                    <a:lnTo>
                      <a:pt x="12" y="0"/>
                    </a:lnTo>
                    <a:lnTo>
                      <a:pt x="58" y="45"/>
                    </a:lnTo>
                    <a:lnTo>
                      <a:pt x="46"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1" name="Freeform 99">
                <a:extLst>
                  <a:ext uri="{FF2B5EF4-FFF2-40B4-BE49-F238E27FC236}">
                    <a16:creationId xmlns:a16="http://schemas.microsoft.com/office/drawing/2014/main" id="{9867BB1D-AA3C-414D-99A9-D6DA3943BE12}"/>
                  </a:ext>
                </a:extLst>
              </p:cNvPr>
              <p:cNvSpPr>
                <a:spLocks/>
              </p:cNvSpPr>
              <p:nvPr/>
            </p:nvSpPr>
            <p:spPr bwMode="auto">
              <a:xfrm>
                <a:off x="1810" y="2291"/>
                <a:ext cx="66" cy="63"/>
              </a:xfrm>
              <a:custGeom>
                <a:avLst/>
                <a:gdLst>
                  <a:gd name="T0" fmla="*/ 37 w 43"/>
                  <a:gd name="T1" fmla="*/ 42 h 42"/>
                  <a:gd name="T2" fmla="*/ 33 w 43"/>
                  <a:gd name="T3" fmla="*/ 40 h 42"/>
                  <a:gd name="T4" fmla="*/ 3 w 43"/>
                  <a:gd name="T5" fmla="*/ 10 h 42"/>
                  <a:gd name="T6" fmla="*/ 3 w 43"/>
                  <a:gd name="T7" fmla="*/ 2 h 42"/>
                  <a:gd name="T8" fmla="*/ 11 w 43"/>
                  <a:gd name="T9" fmla="*/ 2 h 42"/>
                  <a:gd name="T10" fmla="*/ 41 w 43"/>
                  <a:gd name="T11" fmla="*/ 32 h 42"/>
                  <a:gd name="T12" fmla="*/ 41 w 43"/>
                  <a:gd name="T13" fmla="*/ 40 h 42"/>
                  <a:gd name="T14" fmla="*/ 37 w 43"/>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2">
                    <a:moveTo>
                      <a:pt x="37" y="42"/>
                    </a:moveTo>
                    <a:cubicBezTo>
                      <a:pt x="35" y="42"/>
                      <a:pt x="34" y="42"/>
                      <a:pt x="33" y="40"/>
                    </a:cubicBezTo>
                    <a:cubicBezTo>
                      <a:pt x="3" y="10"/>
                      <a:pt x="3" y="10"/>
                      <a:pt x="3" y="10"/>
                    </a:cubicBezTo>
                    <a:cubicBezTo>
                      <a:pt x="0" y="8"/>
                      <a:pt x="0" y="4"/>
                      <a:pt x="3" y="2"/>
                    </a:cubicBezTo>
                    <a:cubicBezTo>
                      <a:pt x="5" y="0"/>
                      <a:pt x="9" y="0"/>
                      <a:pt x="11" y="2"/>
                    </a:cubicBezTo>
                    <a:cubicBezTo>
                      <a:pt x="41" y="32"/>
                      <a:pt x="41" y="32"/>
                      <a:pt x="41" y="32"/>
                    </a:cubicBezTo>
                    <a:cubicBezTo>
                      <a:pt x="43" y="34"/>
                      <a:pt x="43" y="38"/>
                      <a:pt x="41" y="40"/>
                    </a:cubicBezTo>
                    <a:cubicBezTo>
                      <a:pt x="40" y="42"/>
                      <a:pt x="38" y="42"/>
                      <a:pt x="37"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2" name="Freeform 100">
                <a:extLst>
                  <a:ext uri="{FF2B5EF4-FFF2-40B4-BE49-F238E27FC236}">
                    <a16:creationId xmlns:a16="http://schemas.microsoft.com/office/drawing/2014/main" id="{C351A91B-9F38-432F-9A27-9065E384A823}"/>
                  </a:ext>
                </a:extLst>
              </p:cNvPr>
              <p:cNvSpPr>
                <a:spLocks/>
              </p:cNvSpPr>
              <p:nvPr/>
            </p:nvSpPr>
            <p:spPr bwMode="auto">
              <a:xfrm>
                <a:off x="1775" y="2149"/>
                <a:ext cx="67" cy="79"/>
              </a:xfrm>
              <a:custGeom>
                <a:avLst/>
                <a:gdLst>
                  <a:gd name="T0" fmla="*/ 40 w 44"/>
                  <a:gd name="T1" fmla="*/ 53 h 53"/>
                  <a:gd name="T2" fmla="*/ 4 w 44"/>
                  <a:gd name="T3" fmla="*/ 41 h 53"/>
                  <a:gd name="T4" fmla="*/ 0 w 44"/>
                  <a:gd name="T5" fmla="*/ 35 h 53"/>
                  <a:gd name="T6" fmla="*/ 0 w 44"/>
                  <a:gd name="T7" fmla="*/ 0 h 53"/>
                  <a:gd name="T8" fmla="*/ 12 w 44"/>
                  <a:gd name="T9" fmla="*/ 0 h 53"/>
                  <a:gd name="T10" fmla="*/ 12 w 44"/>
                  <a:gd name="T11" fmla="*/ 31 h 53"/>
                  <a:gd name="T12" fmla="*/ 44 w 44"/>
                  <a:gd name="T13" fmla="*/ 42 h 53"/>
                  <a:gd name="T14" fmla="*/ 40 w 44"/>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53">
                    <a:moveTo>
                      <a:pt x="40" y="53"/>
                    </a:moveTo>
                    <a:cubicBezTo>
                      <a:pt x="4" y="41"/>
                      <a:pt x="4" y="41"/>
                      <a:pt x="4" y="41"/>
                    </a:cubicBezTo>
                    <a:cubicBezTo>
                      <a:pt x="1" y="40"/>
                      <a:pt x="0" y="38"/>
                      <a:pt x="0" y="35"/>
                    </a:cubicBezTo>
                    <a:cubicBezTo>
                      <a:pt x="0" y="0"/>
                      <a:pt x="0" y="0"/>
                      <a:pt x="0" y="0"/>
                    </a:cubicBezTo>
                    <a:cubicBezTo>
                      <a:pt x="12" y="0"/>
                      <a:pt x="12" y="0"/>
                      <a:pt x="12" y="0"/>
                    </a:cubicBezTo>
                    <a:cubicBezTo>
                      <a:pt x="12" y="31"/>
                      <a:pt x="12" y="31"/>
                      <a:pt x="12" y="31"/>
                    </a:cubicBezTo>
                    <a:cubicBezTo>
                      <a:pt x="44" y="42"/>
                      <a:pt x="44" y="42"/>
                      <a:pt x="44" y="42"/>
                    </a:cubicBezTo>
                    <a:lnTo>
                      <a:pt x="4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3" name="Freeform 101">
                <a:extLst>
                  <a:ext uri="{FF2B5EF4-FFF2-40B4-BE49-F238E27FC236}">
                    <a16:creationId xmlns:a16="http://schemas.microsoft.com/office/drawing/2014/main" id="{F45A437E-19F0-4E84-A31C-E8A8BAF4AD0A}"/>
                  </a:ext>
                </a:extLst>
              </p:cNvPr>
              <p:cNvSpPr>
                <a:spLocks/>
              </p:cNvSpPr>
              <p:nvPr/>
            </p:nvSpPr>
            <p:spPr bwMode="auto">
              <a:xfrm>
                <a:off x="1554" y="2154"/>
                <a:ext cx="202" cy="182"/>
              </a:xfrm>
              <a:custGeom>
                <a:avLst/>
                <a:gdLst>
                  <a:gd name="T0" fmla="*/ 132 w 132"/>
                  <a:gd name="T1" fmla="*/ 122 h 122"/>
                  <a:gd name="T2" fmla="*/ 6 w 132"/>
                  <a:gd name="T3" fmla="*/ 122 h 122"/>
                  <a:gd name="T4" fmla="*/ 0 w 132"/>
                  <a:gd name="T5" fmla="*/ 116 h 122"/>
                  <a:gd name="T6" fmla="*/ 0 w 132"/>
                  <a:gd name="T7" fmla="*/ 88 h 122"/>
                  <a:gd name="T8" fmla="*/ 28 w 132"/>
                  <a:gd name="T9" fmla="*/ 48 h 122"/>
                  <a:gd name="T10" fmla="*/ 84 w 132"/>
                  <a:gd name="T11" fmla="*/ 28 h 122"/>
                  <a:gd name="T12" fmla="*/ 84 w 132"/>
                  <a:gd name="T13" fmla="*/ 0 h 122"/>
                  <a:gd name="T14" fmla="*/ 96 w 132"/>
                  <a:gd name="T15" fmla="*/ 0 h 122"/>
                  <a:gd name="T16" fmla="*/ 96 w 132"/>
                  <a:gd name="T17" fmla="*/ 32 h 122"/>
                  <a:gd name="T18" fmla="*/ 92 w 132"/>
                  <a:gd name="T19" fmla="*/ 38 h 122"/>
                  <a:gd name="T20" fmla="*/ 32 w 132"/>
                  <a:gd name="T21" fmla="*/ 59 h 122"/>
                  <a:gd name="T22" fmla="*/ 12 w 132"/>
                  <a:gd name="T23" fmla="*/ 88 h 122"/>
                  <a:gd name="T24" fmla="*/ 12 w 132"/>
                  <a:gd name="T25" fmla="*/ 110 h 122"/>
                  <a:gd name="T26" fmla="*/ 132 w 132"/>
                  <a:gd name="T27" fmla="*/ 110 h 122"/>
                  <a:gd name="T28" fmla="*/ 132 w 132"/>
                  <a:gd name="T29"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22">
                    <a:moveTo>
                      <a:pt x="132" y="122"/>
                    </a:moveTo>
                    <a:cubicBezTo>
                      <a:pt x="6" y="122"/>
                      <a:pt x="6" y="122"/>
                      <a:pt x="6" y="122"/>
                    </a:cubicBezTo>
                    <a:cubicBezTo>
                      <a:pt x="3" y="122"/>
                      <a:pt x="0" y="120"/>
                      <a:pt x="0" y="116"/>
                    </a:cubicBezTo>
                    <a:cubicBezTo>
                      <a:pt x="0" y="88"/>
                      <a:pt x="0" y="88"/>
                      <a:pt x="0" y="88"/>
                    </a:cubicBezTo>
                    <a:cubicBezTo>
                      <a:pt x="0" y="70"/>
                      <a:pt x="11" y="54"/>
                      <a:pt x="28" y="48"/>
                    </a:cubicBezTo>
                    <a:cubicBezTo>
                      <a:pt x="84" y="28"/>
                      <a:pt x="84" y="28"/>
                      <a:pt x="84" y="28"/>
                    </a:cubicBezTo>
                    <a:cubicBezTo>
                      <a:pt x="84" y="0"/>
                      <a:pt x="84" y="0"/>
                      <a:pt x="84" y="0"/>
                    </a:cubicBezTo>
                    <a:cubicBezTo>
                      <a:pt x="96" y="0"/>
                      <a:pt x="96" y="0"/>
                      <a:pt x="96" y="0"/>
                    </a:cubicBezTo>
                    <a:cubicBezTo>
                      <a:pt x="96" y="32"/>
                      <a:pt x="96" y="32"/>
                      <a:pt x="96" y="32"/>
                    </a:cubicBezTo>
                    <a:cubicBezTo>
                      <a:pt x="96" y="35"/>
                      <a:pt x="94" y="37"/>
                      <a:pt x="92" y="38"/>
                    </a:cubicBezTo>
                    <a:cubicBezTo>
                      <a:pt x="32" y="59"/>
                      <a:pt x="32" y="59"/>
                      <a:pt x="32" y="59"/>
                    </a:cubicBezTo>
                    <a:cubicBezTo>
                      <a:pt x="20" y="64"/>
                      <a:pt x="12" y="75"/>
                      <a:pt x="12" y="88"/>
                    </a:cubicBezTo>
                    <a:cubicBezTo>
                      <a:pt x="12" y="110"/>
                      <a:pt x="12" y="110"/>
                      <a:pt x="12" y="110"/>
                    </a:cubicBezTo>
                    <a:cubicBezTo>
                      <a:pt x="132" y="110"/>
                      <a:pt x="132" y="110"/>
                      <a:pt x="132" y="110"/>
                    </a:cubicBezTo>
                    <a:lnTo>
                      <a:pt x="132"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4" name="Freeform 102">
                <a:extLst>
                  <a:ext uri="{FF2B5EF4-FFF2-40B4-BE49-F238E27FC236}">
                    <a16:creationId xmlns:a16="http://schemas.microsoft.com/office/drawing/2014/main" id="{A94D2124-06A5-4B2A-91DE-6D63D12F9EC9}"/>
                  </a:ext>
                </a:extLst>
              </p:cNvPr>
              <p:cNvSpPr>
                <a:spLocks noEditPoints="1"/>
              </p:cNvSpPr>
              <p:nvPr/>
            </p:nvSpPr>
            <p:spPr bwMode="auto">
              <a:xfrm>
                <a:off x="1633" y="1941"/>
                <a:ext cx="203" cy="233"/>
              </a:xfrm>
              <a:custGeom>
                <a:avLst/>
                <a:gdLst>
                  <a:gd name="T0" fmla="*/ 66 w 132"/>
                  <a:gd name="T1" fmla="*/ 156 h 156"/>
                  <a:gd name="T2" fmla="*/ 0 w 132"/>
                  <a:gd name="T3" fmla="*/ 78 h 156"/>
                  <a:gd name="T4" fmla="*/ 66 w 132"/>
                  <a:gd name="T5" fmla="*/ 0 h 156"/>
                  <a:gd name="T6" fmla="*/ 132 w 132"/>
                  <a:gd name="T7" fmla="*/ 78 h 156"/>
                  <a:gd name="T8" fmla="*/ 66 w 132"/>
                  <a:gd name="T9" fmla="*/ 156 h 156"/>
                  <a:gd name="T10" fmla="*/ 66 w 132"/>
                  <a:gd name="T11" fmla="*/ 12 h 156"/>
                  <a:gd name="T12" fmla="*/ 12 w 132"/>
                  <a:gd name="T13" fmla="*/ 78 h 156"/>
                  <a:gd name="T14" fmla="*/ 66 w 132"/>
                  <a:gd name="T15" fmla="*/ 144 h 156"/>
                  <a:gd name="T16" fmla="*/ 120 w 132"/>
                  <a:gd name="T17" fmla="*/ 78 h 156"/>
                  <a:gd name="T18" fmla="*/ 66 w 132"/>
                  <a:gd name="T19" fmla="*/ 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56">
                    <a:moveTo>
                      <a:pt x="66" y="156"/>
                    </a:moveTo>
                    <a:cubicBezTo>
                      <a:pt x="30" y="156"/>
                      <a:pt x="0" y="121"/>
                      <a:pt x="0" y="78"/>
                    </a:cubicBezTo>
                    <a:cubicBezTo>
                      <a:pt x="0" y="35"/>
                      <a:pt x="30" y="0"/>
                      <a:pt x="66" y="0"/>
                    </a:cubicBezTo>
                    <a:cubicBezTo>
                      <a:pt x="103" y="0"/>
                      <a:pt x="132" y="35"/>
                      <a:pt x="132" y="78"/>
                    </a:cubicBezTo>
                    <a:cubicBezTo>
                      <a:pt x="132" y="121"/>
                      <a:pt x="103" y="156"/>
                      <a:pt x="66" y="156"/>
                    </a:cubicBezTo>
                    <a:close/>
                    <a:moveTo>
                      <a:pt x="66" y="12"/>
                    </a:moveTo>
                    <a:cubicBezTo>
                      <a:pt x="37" y="12"/>
                      <a:pt x="12" y="42"/>
                      <a:pt x="12" y="78"/>
                    </a:cubicBezTo>
                    <a:cubicBezTo>
                      <a:pt x="12" y="115"/>
                      <a:pt x="37" y="144"/>
                      <a:pt x="66" y="144"/>
                    </a:cubicBezTo>
                    <a:cubicBezTo>
                      <a:pt x="96" y="144"/>
                      <a:pt x="120" y="115"/>
                      <a:pt x="120" y="78"/>
                    </a:cubicBezTo>
                    <a:cubicBezTo>
                      <a:pt x="120" y="42"/>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5" name="Freeform 103">
                <a:extLst>
                  <a:ext uri="{FF2B5EF4-FFF2-40B4-BE49-F238E27FC236}">
                    <a16:creationId xmlns:a16="http://schemas.microsoft.com/office/drawing/2014/main" id="{D650F2F6-56B1-4124-8CC3-52F49650976F}"/>
                  </a:ext>
                </a:extLst>
              </p:cNvPr>
              <p:cNvSpPr>
                <a:spLocks/>
              </p:cNvSpPr>
              <p:nvPr/>
            </p:nvSpPr>
            <p:spPr bwMode="auto">
              <a:xfrm>
                <a:off x="1640" y="2005"/>
                <a:ext cx="188" cy="54"/>
              </a:xfrm>
              <a:custGeom>
                <a:avLst/>
                <a:gdLst>
                  <a:gd name="T0" fmla="*/ 106 w 123"/>
                  <a:gd name="T1" fmla="*/ 36 h 36"/>
                  <a:gd name="T2" fmla="*/ 71 w 123"/>
                  <a:gd name="T3" fmla="*/ 17 h 36"/>
                  <a:gd name="T4" fmla="*/ 26 w 123"/>
                  <a:gd name="T5" fmla="*/ 35 h 36"/>
                  <a:gd name="T6" fmla="*/ 0 w 123"/>
                  <a:gd name="T7" fmla="*/ 29 h 36"/>
                  <a:gd name="T8" fmla="*/ 6 w 123"/>
                  <a:gd name="T9" fmla="*/ 18 h 36"/>
                  <a:gd name="T10" fmla="*/ 26 w 123"/>
                  <a:gd name="T11" fmla="*/ 23 h 36"/>
                  <a:gd name="T12" fmla="*/ 66 w 123"/>
                  <a:gd name="T13" fmla="*/ 3 h 36"/>
                  <a:gd name="T14" fmla="*/ 71 w 123"/>
                  <a:gd name="T15" fmla="*/ 0 h 36"/>
                  <a:gd name="T16" fmla="*/ 77 w 123"/>
                  <a:gd name="T17" fmla="*/ 3 h 36"/>
                  <a:gd name="T18" fmla="*/ 115 w 123"/>
                  <a:gd name="T19" fmla="*/ 23 h 36"/>
                  <a:gd name="T20" fmla="*/ 120 w 123"/>
                  <a:gd name="T21" fmla="*/ 23 h 36"/>
                  <a:gd name="T22" fmla="*/ 122 w 123"/>
                  <a:gd name="T23" fmla="*/ 23 h 36"/>
                  <a:gd name="T24" fmla="*/ 123 w 123"/>
                  <a:gd name="T25" fmla="*/ 35 h 36"/>
                  <a:gd name="T26" fmla="*/ 120 w 123"/>
                  <a:gd name="T27" fmla="*/ 35 h 36"/>
                  <a:gd name="T28" fmla="*/ 117 w 123"/>
                  <a:gd name="T29" fmla="*/ 35 h 36"/>
                  <a:gd name="T30" fmla="*/ 106 w 123"/>
                  <a:gd name="T3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 h="36">
                    <a:moveTo>
                      <a:pt x="106" y="36"/>
                    </a:moveTo>
                    <a:cubicBezTo>
                      <a:pt x="92" y="36"/>
                      <a:pt x="81" y="30"/>
                      <a:pt x="71" y="17"/>
                    </a:cubicBezTo>
                    <a:cubicBezTo>
                      <a:pt x="61" y="27"/>
                      <a:pt x="43" y="35"/>
                      <a:pt x="26" y="35"/>
                    </a:cubicBezTo>
                    <a:cubicBezTo>
                      <a:pt x="17" y="35"/>
                      <a:pt x="9" y="33"/>
                      <a:pt x="0" y="29"/>
                    </a:cubicBezTo>
                    <a:cubicBezTo>
                      <a:pt x="6" y="18"/>
                      <a:pt x="6" y="18"/>
                      <a:pt x="6" y="18"/>
                    </a:cubicBezTo>
                    <a:cubicBezTo>
                      <a:pt x="12" y="22"/>
                      <a:pt x="19" y="23"/>
                      <a:pt x="26" y="23"/>
                    </a:cubicBezTo>
                    <a:cubicBezTo>
                      <a:pt x="42" y="23"/>
                      <a:pt x="61" y="14"/>
                      <a:pt x="66" y="3"/>
                    </a:cubicBezTo>
                    <a:cubicBezTo>
                      <a:pt x="67" y="1"/>
                      <a:pt x="69" y="0"/>
                      <a:pt x="71" y="0"/>
                    </a:cubicBezTo>
                    <a:cubicBezTo>
                      <a:pt x="74" y="0"/>
                      <a:pt x="76" y="1"/>
                      <a:pt x="77" y="3"/>
                    </a:cubicBezTo>
                    <a:cubicBezTo>
                      <a:pt x="87" y="21"/>
                      <a:pt x="98" y="27"/>
                      <a:pt x="115" y="23"/>
                    </a:cubicBezTo>
                    <a:cubicBezTo>
                      <a:pt x="117" y="23"/>
                      <a:pt x="118" y="23"/>
                      <a:pt x="120" y="23"/>
                    </a:cubicBezTo>
                    <a:cubicBezTo>
                      <a:pt x="120" y="23"/>
                      <a:pt x="121" y="23"/>
                      <a:pt x="122" y="23"/>
                    </a:cubicBezTo>
                    <a:cubicBezTo>
                      <a:pt x="123" y="35"/>
                      <a:pt x="123" y="35"/>
                      <a:pt x="123" y="35"/>
                    </a:cubicBezTo>
                    <a:cubicBezTo>
                      <a:pt x="122" y="35"/>
                      <a:pt x="121" y="35"/>
                      <a:pt x="120" y="35"/>
                    </a:cubicBezTo>
                    <a:cubicBezTo>
                      <a:pt x="119" y="35"/>
                      <a:pt x="118" y="35"/>
                      <a:pt x="117" y="35"/>
                    </a:cubicBezTo>
                    <a:cubicBezTo>
                      <a:pt x="114" y="36"/>
                      <a:pt x="110" y="36"/>
                      <a:pt x="10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96" name="Group 76">
              <a:extLst>
                <a:ext uri="{FF2B5EF4-FFF2-40B4-BE49-F238E27FC236}">
                  <a16:creationId xmlns:a16="http://schemas.microsoft.com/office/drawing/2014/main" id="{D196218D-BCB3-40C2-A2BF-01CD7FCC7A69}"/>
                </a:ext>
              </a:extLst>
            </p:cNvPr>
            <p:cNvGrpSpPr>
              <a:grpSpLocks noChangeAspect="1"/>
            </p:cNvGrpSpPr>
            <p:nvPr/>
          </p:nvGrpSpPr>
          <p:grpSpPr bwMode="auto">
            <a:xfrm>
              <a:off x="4041312" y="3008413"/>
              <a:ext cx="342361" cy="348896"/>
              <a:chOff x="3441" y="1720"/>
              <a:chExt cx="419" cy="427"/>
            </a:xfrm>
            <a:solidFill>
              <a:schemeClr val="bg1"/>
            </a:solidFill>
          </p:grpSpPr>
          <p:sp>
            <p:nvSpPr>
              <p:cNvPr id="297" name="Freeform 77">
                <a:extLst>
                  <a:ext uri="{FF2B5EF4-FFF2-40B4-BE49-F238E27FC236}">
                    <a16:creationId xmlns:a16="http://schemas.microsoft.com/office/drawing/2014/main" id="{EFDCF127-3513-469E-9F7B-164AE5A45596}"/>
                  </a:ext>
                </a:extLst>
              </p:cNvPr>
              <p:cNvSpPr>
                <a:spLocks noEditPoints="1"/>
              </p:cNvSpPr>
              <p:nvPr/>
            </p:nvSpPr>
            <p:spPr bwMode="auto">
              <a:xfrm>
                <a:off x="3560" y="1720"/>
                <a:ext cx="146" cy="196"/>
              </a:xfrm>
              <a:custGeom>
                <a:avLst/>
                <a:gdLst>
                  <a:gd name="T0" fmla="*/ 50 w 99"/>
                  <a:gd name="T1" fmla="*/ 132 h 132"/>
                  <a:gd name="T2" fmla="*/ 45 w 99"/>
                  <a:gd name="T3" fmla="*/ 130 h 132"/>
                  <a:gd name="T4" fmla="*/ 0 w 99"/>
                  <a:gd name="T5" fmla="*/ 49 h 132"/>
                  <a:gd name="T6" fmla="*/ 50 w 99"/>
                  <a:gd name="T7" fmla="*/ 0 h 132"/>
                  <a:gd name="T8" fmla="*/ 99 w 99"/>
                  <a:gd name="T9" fmla="*/ 49 h 132"/>
                  <a:gd name="T10" fmla="*/ 54 w 99"/>
                  <a:gd name="T11" fmla="*/ 130 h 132"/>
                  <a:gd name="T12" fmla="*/ 50 w 99"/>
                  <a:gd name="T13" fmla="*/ 132 h 132"/>
                  <a:gd name="T14" fmla="*/ 50 w 99"/>
                  <a:gd name="T15" fmla="*/ 12 h 132"/>
                  <a:gd name="T16" fmla="*/ 12 w 99"/>
                  <a:gd name="T17" fmla="*/ 49 h 132"/>
                  <a:gd name="T18" fmla="*/ 50 w 99"/>
                  <a:gd name="T19" fmla="*/ 116 h 132"/>
                  <a:gd name="T20" fmla="*/ 87 w 99"/>
                  <a:gd name="T21" fmla="*/ 49 h 132"/>
                  <a:gd name="T22" fmla="*/ 50 w 99"/>
                  <a:gd name="T23"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32">
                    <a:moveTo>
                      <a:pt x="50" y="132"/>
                    </a:moveTo>
                    <a:cubicBezTo>
                      <a:pt x="48" y="132"/>
                      <a:pt x="46" y="131"/>
                      <a:pt x="45" y="130"/>
                    </a:cubicBezTo>
                    <a:cubicBezTo>
                      <a:pt x="41" y="124"/>
                      <a:pt x="0" y="75"/>
                      <a:pt x="0" y="49"/>
                    </a:cubicBezTo>
                    <a:cubicBezTo>
                      <a:pt x="0" y="22"/>
                      <a:pt x="22" y="0"/>
                      <a:pt x="50" y="0"/>
                    </a:cubicBezTo>
                    <a:cubicBezTo>
                      <a:pt x="77" y="0"/>
                      <a:pt x="99" y="22"/>
                      <a:pt x="99" y="49"/>
                    </a:cubicBezTo>
                    <a:cubicBezTo>
                      <a:pt x="99" y="75"/>
                      <a:pt x="59" y="124"/>
                      <a:pt x="54" y="130"/>
                    </a:cubicBezTo>
                    <a:cubicBezTo>
                      <a:pt x="53" y="131"/>
                      <a:pt x="52" y="132"/>
                      <a:pt x="50" y="132"/>
                    </a:cubicBezTo>
                    <a:close/>
                    <a:moveTo>
                      <a:pt x="50" y="12"/>
                    </a:moveTo>
                    <a:cubicBezTo>
                      <a:pt x="29" y="12"/>
                      <a:pt x="12" y="29"/>
                      <a:pt x="12" y="49"/>
                    </a:cubicBezTo>
                    <a:cubicBezTo>
                      <a:pt x="12" y="65"/>
                      <a:pt x="36" y="99"/>
                      <a:pt x="50" y="116"/>
                    </a:cubicBezTo>
                    <a:cubicBezTo>
                      <a:pt x="63" y="99"/>
                      <a:pt x="87" y="65"/>
                      <a:pt x="87" y="49"/>
                    </a:cubicBezTo>
                    <a:cubicBezTo>
                      <a:pt x="87" y="29"/>
                      <a:pt x="71" y="12"/>
                      <a:pt x="5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8" name="Freeform 78">
                <a:extLst>
                  <a:ext uri="{FF2B5EF4-FFF2-40B4-BE49-F238E27FC236}">
                    <a16:creationId xmlns:a16="http://schemas.microsoft.com/office/drawing/2014/main" id="{A1878461-F8A1-4A85-9288-ACB095424908}"/>
                  </a:ext>
                </a:extLst>
              </p:cNvPr>
              <p:cNvSpPr>
                <a:spLocks noEditPoints="1"/>
              </p:cNvSpPr>
              <p:nvPr/>
            </p:nvSpPr>
            <p:spPr bwMode="auto">
              <a:xfrm>
                <a:off x="3599" y="1760"/>
                <a:ext cx="67" cy="67"/>
              </a:xfrm>
              <a:custGeom>
                <a:avLst/>
                <a:gdLst>
                  <a:gd name="T0" fmla="*/ 23 w 45"/>
                  <a:gd name="T1" fmla="*/ 45 h 45"/>
                  <a:gd name="T2" fmla="*/ 0 w 45"/>
                  <a:gd name="T3" fmla="*/ 22 h 45"/>
                  <a:gd name="T4" fmla="*/ 23 w 45"/>
                  <a:gd name="T5" fmla="*/ 0 h 45"/>
                  <a:gd name="T6" fmla="*/ 45 w 45"/>
                  <a:gd name="T7" fmla="*/ 22 h 45"/>
                  <a:gd name="T8" fmla="*/ 23 w 45"/>
                  <a:gd name="T9" fmla="*/ 45 h 45"/>
                  <a:gd name="T10" fmla="*/ 23 w 45"/>
                  <a:gd name="T11" fmla="*/ 12 h 45"/>
                  <a:gd name="T12" fmla="*/ 12 w 45"/>
                  <a:gd name="T13" fmla="*/ 22 h 45"/>
                  <a:gd name="T14" fmla="*/ 23 w 45"/>
                  <a:gd name="T15" fmla="*/ 33 h 45"/>
                  <a:gd name="T16" fmla="*/ 33 w 45"/>
                  <a:gd name="T17" fmla="*/ 22 h 45"/>
                  <a:gd name="T18" fmla="*/ 23 w 45"/>
                  <a:gd name="T19"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45"/>
                    </a:moveTo>
                    <a:cubicBezTo>
                      <a:pt x="10" y="45"/>
                      <a:pt x="0" y="35"/>
                      <a:pt x="0" y="22"/>
                    </a:cubicBezTo>
                    <a:cubicBezTo>
                      <a:pt x="0" y="10"/>
                      <a:pt x="10" y="0"/>
                      <a:pt x="23" y="0"/>
                    </a:cubicBezTo>
                    <a:cubicBezTo>
                      <a:pt x="35" y="0"/>
                      <a:pt x="45" y="10"/>
                      <a:pt x="45" y="22"/>
                    </a:cubicBezTo>
                    <a:cubicBezTo>
                      <a:pt x="45" y="35"/>
                      <a:pt x="35" y="45"/>
                      <a:pt x="23" y="45"/>
                    </a:cubicBezTo>
                    <a:close/>
                    <a:moveTo>
                      <a:pt x="23" y="12"/>
                    </a:moveTo>
                    <a:cubicBezTo>
                      <a:pt x="17" y="12"/>
                      <a:pt x="12" y="17"/>
                      <a:pt x="12" y="22"/>
                    </a:cubicBezTo>
                    <a:cubicBezTo>
                      <a:pt x="12" y="28"/>
                      <a:pt x="17" y="33"/>
                      <a:pt x="23" y="33"/>
                    </a:cubicBezTo>
                    <a:cubicBezTo>
                      <a:pt x="29" y="33"/>
                      <a:pt x="33" y="28"/>
                      <a:pt x="33" y="22"/>
                    </a:cubicBezTo>
                    <a:cubicBezTo>
                      <a:pt x="33" y="17"/>
                      <a:pt x="29" y="12"/>
                      <a:pt x="2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99" name="Freeform 79">
                <a:extLst>
                  <a:ext uri="{FF2B5EF4-FFF2-40B4-BE49-F238E27FC236}">
                    <a16:creationId xmlns:a16="http://schemas.microsoft.com/office/drawing/2014/main" id="{BBD50763-EB75-4575-83B5-5C31B9CF5A27}"/>
                  </a:ext>
                </a:extLst>
              </p:cNvPr>
              <p:cNvSpPr>
                <a:spLocks noEditPoints="1"/>
              </p:cNvSpPr>
              <p:nvPr/>
            </p:nvSpPr>
            <p:spPr bwMode="auto">
              <a:xfrm>
                <a:off x="3727" y="1845"/>
                <a:ext cx="133" cy="177"/>
              </a:xfrm>
              <a:custGeom>
                <a:avLst/>
                <a:gdLst>
                  <a:gd name="T0" fmla="*/ 45 w 90"/>
                  <a:gd name="T1" fmla="*/ 120 h 120"/>
                  <a:gd name="T2" fmla="*/ 45 w 90"/>
                  <a:gd name="T3" fmla="*/ 120 h 120"/>
                  <a:gd name="T4" fmla="*/ 40 w 90"/>
                  <a:gd name="T5" fmla="*/ 118 h 120"/>
                  <a:gd name="T6" fmla="*/ 0 w 90"/>
                  <a:gd name="T7" fmla="*/ 45 h 120"/>
                  <a:gd name="T8" fmla="*/ 45 w 90"/>
                  <a:gd name="T9" fmla="*/ 0 h 120"/>
                  <a:gd name="T10" fmla="*/ 90 w 90"/>
                  <a:gd name="T11" fmla="*/ 45 h 120"/>
                  <a:gd name="T12" fmla="*/ 49 w 90"/>
                  <a:gd name="T13" fmla="*/ 118 h 120"/>
                  <a:gd name="T14" fmla="*/ 45 w 90"/>
                  <a:gd name="T15" fmla="*/ 120 h 120"/>
                  <a:gd name="T16" fmla="*/ 45 w 90"/>
                  <a:gd name="T17" fmla="*/ 12 h 120"/>
                  <a:gd name="T18" fmla="*/ 12 w 90"/>
                  <a:gd name="T19" fmla="*/ 45 h 120"/>
                  <a:gd name="T20" fmla="*/ 45 w 90"/>
                  <a:gd name="T21" fmla="*/ 104 h 120"/>
                  <a:gd name="T22" fmla="*/ 78 w 90"/>
                  <a:gd name="T23" fmla="*/ 45 h 120"/>
                  <a:gd name="T24" fmla="*/ 45 w 90"/>
                  <a:gd name="T25" fmla="*/ 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20">
                    <a:moveTo>
                      <a:pt x="45" y="120"/>
                    </a:moveTo>
                    <a:cubicBezTo>
                      <a:pt x="45" y="120"/>
                      <a:pt x="45" y="120"/>
                      <a:pt x="45" y="120"/>
                    </a:cubicBezTo>
                    <a:cubicBezTo>
                      <a:pt x="43" y="120"/>
                      <a:pt x="41" y="119"/>
                      <a:pt x="40" y="118"/>
                    </a:cubicBezTo>
                    <a:cubicBezTo>
                      <a:pt x="36" y="113"/>
                      <a:pt x="0" y="68"/>
                      <a:pt x="0" y="45"/>
                    </a:cubicBezTo>
                    <a:cubicBezTo>
                      <a:pt x="0" y="20"/>
                      <a:pt x="20" y="0"/>
                      <a:pt x="45" y="0"/>
                    </a:cubicBezTo>
                    <a:cubicBezTo>
                      <a:pt x="70" y="0"/>
                      <a:pt x="90" y="20"/>
                      <a:pt x="90" y="45"/>
                    </a:cubicBezTo>
                    <a:cubicBezTo>
                      <a:pt x="90" y="68"/>
                      <a:pt x="54" y="113"/>
                      <a:pt x="49" y="118"/>
                    </a:cubicBezTo>
                    <a:cubicBezTo>
                      <a:pt x="48" y="119"/>
                      <a:pt x="47" y="120"/>
                      <a:pt x="45" y="120"/>
                    </a:cubicBezTo>
                    <a:close/>
                    <a:moveTo>
                      <a:pt x="45" y="12"/>
                    </a:moveTo>
                    <a:cubicBezTo>
                      <a:pt x="26" y="12"/>
                      <a:pt x="12" y="27"/>
                      <a:pt x="12" y="45"/>
                    </a:cubicBezTo>
                    <a:cubicBezTo>
                      <a:pt x="12" y="58"/>
                      <a:pt x="30" y="86"/>
                      <a:pt x="45" y="104"/>
                    </a:cubicBezTo>
                    <a:cubicBezTo>
                      <a:pt x="57" y="89"/>
                      <a:pt x="78" y="59"/>
                      <a:pt x="78" y="45"/>
                    </a:cubicBezTo>
                    <a:cubicBezTo>
                      <a:pt x="78" y="27"/>
                      <a:pt x="63" y="12"/>
                      <a:pt x="4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0" name="Freeform 80">
                <a:extLst>
                  <a:ext uri="{FF2B5EF4-FFF2-40B4-BE49-F238E27FC236}">
                    <a16:creationId xmlns:a16="http://schemas.microsoft.com/office/drawing/2014/main" id="{8C45E48C-DDC3-4145-8611-04579764716E}"/>
                  </a:ext>
                </a:extLst>
              </p:cNvPr>
              <p:cNvSpPr>
                <a:spLocks noEditPoints="1"/>
              </p:cNvSpPr>
              <p:nvPr/>
            </p:nvSpPr>
            <p:spPr bwMode="auto">
              <a:xfrm>
                <a:off x="3762" y="1880"/>
                <a:ext cx="62" cy="62"/>
              </a:xfrm>
              <a:custGeom>
                <a:avLst/>
                <a:gdLst>
                  <a:gd name="T0" fmla="*/ 21 w 42"/>
                  <a:gd name="T1" fmla="*/ 42 h 42"/>
                  <a:gd name="T2" fmla="*/ 0 w 42"/>
                  <a:gd name="T3" fmla="*/ 21 h 42"/>
                  <a:gd name="T4" fmla="*/ 21 w 42"/>
                  <a:gd name="T5" fmla="*/ 0 h 42"/>
                  <a:gd name="T6" fmla="*/ 42 w 42"/>
                  <a:gd name="T7" fmla="*/ 21 h 42"/>
                  <a:gd name="T8" fmla="*/ 21 w 42"/>
                  <a:gd name="T9" fmla="*/ 42 h 42"/>
                  <a:gd name="T10" fmla="*/ 21 w 42"/>
                  <a:gd name="T11" fmla="*/ 12 h 42"/>
                  <a:gd name="T12" fmla="*/ 12 w 42"/>
                  <a:gd name="T13" fmla="*/ 21 h 42"/>
                  <a:gd name="T14" fmla="*/ 21 w 42"/>
                  <a:gd name="T15" fmla="*/ 30 h 42"/>
                  <a:gd name="T16" fmla="*/ 30 w 42"/>
                  <a:gd name="T17" fmla="*/ 21 h 42"/>
                  <a:gd name="T18" fmla="*/ 21 w 42"/>
                  <a:gd name="T19"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42"/>
                    </a:moveTo>
                    <a:cubicBezTo>
                      <a:pt x="9" y="42"/>
                      <a:pt x="0" y="33"/>
                      <a:pt x="0" y="21"/>
                    </a:cubicBezTo>
                    <a:cubicBezTo>
                      <a:pt x="0" y="10"/>
                      <a:pt x="9" y="0"/>
                      <a:pt x="21" y="0"/>
                    </a:cubicBezTo>
                    <a:cubicBezTo>
                      <a:pt x="32" y="0"/>
                      <a:pt x="42" y="10"/>
                      <a:pt x="42" y="21"/>
                    </a:cubicBezTo>
                    <a:cubicBezTo>
                      <a:pt x="42" y="33"/>
                      <a:pt x="32" y="42"/>
                      <a:pt x="21" y="42"/>
                    </a:cubicBezTo>
                    <a:close/>
                    <a:moveTo>
                      <a:pt x="21" y="12"/>
                    </a:moveTo>
                    <a:cubicBezTo>
                      <a:pt x="16" y="12"/>
                      <a:pt x="12" y="16"/>
                      <a:pt x="12" y="21"/>
                    </a:cubicBezTo>
                    <a:cubicBezTo>
                      <a:pt x="12" y="26"/>
                      <a:pt x="16" y="30"/>
                      <a:pt x="21" y="30"/>
                    </a:cubicBezTo>
                    <a:cubicBezTo>
                      <a:pt x="26" y="30"/>
                      <a:pt x="30" y="26"/>
                      <a:pt x="30" y="21"/>
                    </a:cubicBezTo>
                    <a:cubicBezTo>
                      <a:pt x="30" y="16"/>
                      <a:pt x="26" y="12"/>
                      <a:pt x="2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1" name="Freeform 81">
                <a:extLst>
                  <a:ext uri="{FF2B5EF4-FFF2-40B4-BE49-F238E27FC236}">
                    <a16:creationId xmlns:a16="http://schemas.microsoft.com/office/drawing/2014/main" id="{00EDC388-C029-441E-9CB8-86091CC34147}"/>
                  </a:ext>
                </a:extLst>
              </p:cNvPr>
              <p:cNvSpPr>
                <a:spLocks noEditPoints="1"/>
              </p:cNvSpPr>
              <p:nvPr/>
            </p:nvSpPr>
            <p:spPr bwMode="auto">
              <a:xfrm>
                <a:off x="3441" y="1898"/>
                <a:ext cx="172" cy="249"/>
              </a:xfrm>
              <a:custGeom>
                <a:avLst/>
                <a:gdLst>
                  <a:gd name="T0" fmla="*/ 58 w 116"/>
                  <a:gd name="T1" fmla="*/ 168 h 168"/>
                  <a:gd name="T2" fmla="*/ 52 w 116"/>
                  <a:gd name="T3" fmla="*/ 162 h 168"/>
                  <a:gd name="T4" fmla="*/ 29 w 116"/>
                  <a:gd name="T5" fmla="*/ 115 h 168"/>
                  <a:gd name="T6" fmla="*/ 3 w 116"/>
                  <a:gd name="T7" fmla="*/ 65 h 168"/>
                  <a:gd name="T8" fmla="*/ 14 w 116"/>
                  <a:gd name="T9" fmla="*/ 19 h 168"/>
                  <a:gd name="T10" fmla="*/ 58 w 116"/>
                  <a:gd name="T11" fmla="*/ 0 h 168"/>
                  <a:gd name="T12" fmla="*/ 102 w 116"/>
                  <a:gd name="T13" fmla="*/ 18 h 168"/>
                  <a:gd name="T14" fmla="*/ 113 w 116"/>
                  <a:gd name="T15" fmla="*/ 65 h 168"/>
                  <a:gd name="T16" fmla="*/ 88 w 116"/>
                  <a:gd name="T17" fmla="*/ 112 h 168"/>
                  <a:gd name="T18" fmla="*/ 64 w 116"/>
                  <a:gd name="T19" fmla="*/ 162 h 168"/>
                  <a:gd name="T20" fmla="*/ 58 w 116"/>
                  <a:gd name="T21" fmla="*/ 168 h 168"/>
                  <a:gd name="T22" fmla="*/ 58 w 116"/>
                  <a:gd name="T23" fmla="*/ 12 h 168"/>
                  <a:gd name="T24" fmla="*/ 23 w 116"/>
                  <a:gd name="T25" fmla="*/ 26 h 168"/>
                  <a:gd name="T26" fmla="*/ 15 w 116"/>
                  <a:gd name="T27" fmla="*/ 63 h 168"/>
                  <a:gd name="T28" fmla="*/ 39 w 116"/>
                  <a:gd name="T29" fmla="*/ 109 h 168"/>
                  <a:gd name="T30" fmla="*/ 58 w 116"/>
                  <a:gd name="T31" fmla="*/ 140 h 168"/>
                  <a:gd name="T32" fmla="*/ 78 w 116"/>
                  <a:gd name="T33" fmla="*/ 105 h 168"/>
                  <a:gd name="T34" fmla="*/ 101 w 116"/>
                  <a:gd name="T35" fmla="*/ 63 h 168"/>
                  <a:gd name="T36" fmla="*/ 101 w 116"/>
                  <a:gd name="T37" fmla="*/ 63 h 168"/>
                  <a:gd name="T38" fmla="*/ 92 w 116"/>
                  <a:gd name="T39" fmla="*/ 26 h 168"/>
                  <a:gd name="T40" fmla="*/ 58 w 116"/>
                  <a:gd name="T41" fmla="*/ 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68">
                    <a:moveTo>
                      <a:pt x="58" y="168"/>
                    </a:moveTo>
                    <a:cubicBezTo>
                      <a:pt x="54" y="168"/>
                      <a:pt x="52" y="165"/>
                      <a:pt x="52" y="162"/>
                    </a:cubicBezTo>
                    <a:cubicBezTo>
                      <a:pt x="52" y="150"/>
                      <a:pt x="40" y="132"/>
                      <a:pt x="29" y="115"/>
                    </a:cubicBezTo>
                    <a:cubicBezTo>
                      <a:pt x="17" y="98"/>
                      <a:pt x="6" y="81"/>
                      <a:pt x="3" y="65"/>
                    </a:cubicBezTo>
                    <a:cubicBezTo>
                      <a:pt x="0" y="48"/>
                      <a:pt x="4" y="31"/>
                      <a:pt x="14" y="19"/>
                    </a:cubicBezTo>
                    <a:cubicBezTo>
                      <a:pt x="24" y="7"/>
                      <a:pt x="40" y="0"/>
                      <a:pt x="58" y="0"/>
                    </a:cubicBezTo>
                    <a:cubicBezTo>
                      <a:pt x="76" y="0"/>
                      <a:pt x="91" y="6"/>
                      <a:pt x="102" y="18"/>
                    </a:cubicBezTo>
                    <a:cubicBezTo>
                      <a:pt x="112" y="30"/>
                      <a:pt x="116" y="47"/>
                      <a:pt x="113" y="65"/>
                    </a:cubicBezTo>
                    <a:cubicBezTo>
                      <a:pt x="111" y="78"/>
                      <a:pt x="100" y="94"/>
                      <a:pt x="88" y="112"/>
                    </a:cubicBezTo>
                    <a:cubicBezTo>
                      <a:pt x="76" y="130"/>
                      <a:pt x="64" y="149"/>
                      <a:pt x="64" y="162"/>
                    </a:cubicBezTo>
                    <a:cubicBezTo>
                      <a:pt x="64" y="165"/>
                      <a:pt x="61" y="168"/>
                      <a:pt x="58" y="168"/>
                    </a:cubicBezTo>
                    <a:close/>
                    <a:moveTo>
                      <a:pt x="58" y="12"/>
                    </a:moveTo>
                    <a:cubicBezTo>
                      <a:pt x="43" y="12"/>
                      <a:pt x="31" y="17"/>
                      <a:pt x="23" y="26"/>
                    </a:cubicBezTo>
                    <a:cubicBezTo>
                      <a:pt x="15" y="36"/>
                      <a:pt x="12" y="49"/>
                      <a:pt x="15" y="63"/>
                    </a:cubicBezTo>
                    <a:cubicBezTo>
                      <a:pt x="17" y="76"/>
                      <a:pt x="28" y="93"/>
                      <a:pt x="39" y="109"/>
                    </a:cubicBezTo>
                    <a:cubicBezTo>
                      <a:pt x="46" y="119"/>
                      <a:pt x="53" y="130"/>
                      <a:pt x="58" y="140"/>
                    </a:cubicBezTo>
                    <a:cubicBezTo>
                      <a:pt x="63" y="129"/>
                      <a:pt x="71" y="117"/>
                      <a:pt x="78" y="105"/>
                    </a:cubicBezTo>
                    <a:cubicBezTo>
                      <a:pt x="89" y="90"/>
                      <a:pt x="99" y="74"/>
                      <a:pt x="101" y="63"/>
                    </a:cubicBezTo>
                    <a:cubicBezTo>
                      <a:pt x="101" y="63"/>
                      <a:pt x="101" y="63"/>
                      <a:pt x="101" y="63"/>
                    </a:cubicBezTo>
                    <a:cubicBezTo>
                      <a:pt x="103" y="48"/>
                      <a:pt x="100" y="35"/>
                      <a:pt x="92" y="26"/>
                    </a:cubicBezTo>
                    <a:cubicBezTo>
                      <a:pt x="84" y="17"/>
                      <a:pt x="73" y="12"/>
                      <a:pt x="5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2" name="Freeform 82">
                <a:extLst>
                  <a:ext uri="{FF2B5EF4-FFF2-40B4-BE49-F238E27FC236}">
                    <a16:creationId xmlns:a16="http://schemas.microsoft.com/office/drawing/2014/main" id="{6DF87738-0DD2-4250-8D26-C5D120557408}"/>
                  </a:ext>
                </a:extLst>
              </p:cNvPr>
              <p:cNvSpPr>
                <a:spLocks noEditPoints="1"/>
              </p:cNvSpPr>
              <p:nvPr/>
            </p:nvSpPr>
            <p:spPr bwMode="auto">
              <a:xfrm>
                <a:off x="3484" y="1933"/>
                <a:ext cx="84" cy="85"/>
              </a:xfrm>
              <a:custGeom>
                <a:avLst/>
                <a:gdLst>
                  <a:gd name="T0" fmla="*/ 29 w 57"/>
                  <a:gd name="T1" fmla="*/ 57 h 57"/>
                  <a:gd name="T2" fmla="*/ 0 w 57"/>
                  <a:gd name="T3" fmla="*/ 29 h 57"/>
                  <a:gd name="T4" fmla="*/ 29 w 57"/>
                  <a:gd name="T5" fmla="*/ 0 h 57"/>
                  <a:gd name="T6" fmla="*/ 57 w 57"/>
                  <a:gd name="T7" fmla="*/ 29 h 57"/>
                  <a:gd name="T8" fmla="*/ 29 w 57"/>
                  <a:gd name="T9" fmla="*/ 57 h 57"/>
                  <a:gd name="T10" fmla="*/ 29 w 57"/>
                  <a:gd name="T11" fmla="*/ 12 h 57"/>
                  <a:gd name="T12" fmla="*/ 12 w 57"/>
                  <a:gd name="T13" fmla="*/ 29 h 57"/>
                  <a:gd name="T14" fmla="*/ 29 w 57"/>
                  <a:gd name="T15" fmla="*/ 45 h 57"/>
                  <a:gd name="T16" fmla="*/ 45 w 57"/>
                  <a:gd name="T17" fmla="*/ 29 h 57"/>
                  <a:gd name="T18" fmla="*/ 29 w 57"/>
                  <a:gd name="T1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7"/>
                    </a:moveTo>
                    <a:cubicBezTo>
                      <a:pt x="13" y="57"/>
                      <a:pt x="0" y="44"/>
                      <a:pt x="0" y="29"/>
                    </a:cubicBezTo>
                    <a:cubicBezTo>
                      <a:pt x="0" y="13"/>
                      <a:pt x="13" y="0"/>
                      <a:pt x="29" y="0"/>
                    </a:cubicBezTo>
                    <a:cubicBezTo>
                      <a:pt x="45" y="0"/>
                      <a:pt x="57" y="13"/>
                      <a:pt x="57" y="29"/>
                    </a:cubicBezTo>
                    <a:cubicBezTo>
                      <a:pt x="57" y="44"/>
                      <a:pt x="45" y="57"/>
                      <a:pt x="29" y="57"/>
                    </a:cubicBezTo>
                    <a:close/>
                    <a:moveTo>
                      <a:pt x="29" y="12"/>
                    </a:moveTo>
                    <a:cubicBezTo>
                      <a:pt x="20" y="12"/>
                      <a:pt x="12" y="20"/>
                      <a:pt x="12" y="29"/>
                    </a:cubicBezTo>
                    <a:cubicBezTo>
                      <a:pt x="12" y="38"/>
                      <a:pt x="20" y="45"/>
                      <a:pt x="29" y="45"/>
                    </a:cubicBezTo>
                    <a:cubicBezTo>
                      <a:pt x="38" y="45"/>
                      <a:pt x="45" y="38"/>
                      <a:pt x="45" y="29"/>
                    </a:cubicBezTo>
                    <a:cubicBezTo>
                      <a:pt x="45" y="20"/>
                      <a:pt x="38"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3" name="Freeform 83">
                <a:extLst>
                  <a:ext uri="{FF2B5EF4-FFF2-40B4-BE49-F238E27FC236}">
                    <a16:creationId xmlns:a16="http://schemas.microsoft.com/office/drawing/2014/main" id="{BFF3576A-F96B-442C-9E4A-0274504C16AE}"/>
                  </a:ext>
                </a:extLst>
              </p:cNvPr>
              <p:cNvSpPr>
                <a:spLocks/>
              </p:cNvSpPr>
              <p:nvPr/>
            </p:nvSpPr>
            <p:spPr bwMode="auto">
              <a:xfrm>
                <a:off x="3639" y="1923"/>
                <a:ext cx="108" cy="77"/>
              </a:xfrm>
              <a:custGeom>
                <a:avLst/>
                <a:gdLst>
                  <a:gd name="T0" fmla="*/ 66 w 73"/>
                  <a:gd name="T1" fmla="*/ 52 h 52"/>
                  <a:gd name="T2" fmla="*/ 62 w 73"/>
                  <a:gd name="T3" fmla="*/ 51 h 52"/>
                  <a:gd name="T4" fmla="*/ 4 w 73"/>
                  <a:gd name="T5" fmla="*/ 12 h 52"/>
                  <a:gd name="T6" fmla="*/ 2 w 73"/>
                  <a:gd name="T7" fmla="*/ 4 h 52"/>
                  <a:gd name="T8" fmla="*/ 10 w 73"/>
                  <a:gd name="T9" fmla="*/ 2 h 52"/>
                  <a:gd name="T10" fmla="*/ 69 w 73"/>
                  <a:gd name="T11" fmla="*/ 41 h 52"/>
                  <a:gd name="T12" fmla="*/ 71 w 73"/>
                  <a:gd name="T13" fmla="*/ 49 h 52"/>
                  <a:gd name="T14" fmla="*/ 66 w 73"/>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52">
                    <a:moveTo>
                      <a:pt x="66" y="52"/>
                    </a:moveTo>
                    <a:cubicBezTo>
                      <a:pt x="65" y="52"/>
                      <a:pt x="63" y="52"/>
                      <a:pt x="62" y="51"/>
                    </a:cubicBezTo>
                    <a:cubicBezTo>
                      <a:pt x="4" y="12"/>
                      <a:pt x="4" y="12"/>
                      <a:pt x="4" y="12"/>
                    </a:cubicBezTo>
                    <a:cubicBezTo>
                      <a:pt x="1" y="10"/>
                      <a:pt x="0" y="6"/>
                      <a:pt x="2" y="4"/>
                    </a:cubicBezTo>
                    <a:cubicBezTo>
                      <a:pt x="4" y="1"/>
                      <a:pt x="7" y="0"/>
                      <a:pt x="10" y="2"/>
                    </a:cubicBezTo>
                    <a:cubicBezTo>
                      <a:pt x="69" y="41"/>
                      <a:pt x="69" y="41"/>
                      <a:pt x="69" y="41"/>
                    </a:cubicBezTo>
                    <a:cubicBezTo>
                      <a:pt x="72" y="43"/>
                      <a:pt x="73" y="47"/>
                      <a:pt x="71" y="49"/>
                    </a:cubicBezTo>
                    <a:cubicBezTo>
                      <a:pt x="70" y="51"/>
                      <a:pt x="68" y="52"/>
                      <a:pt x="66"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4" name="Freeform 84">
                <a:extLst>
                  <a:ext uri="{FF2B5EF4-FFF2-40B4-BE49-F238E27FC236}">
                    <a16:creationId xmlns:a16="http://schemas.microsoft.com/office/drawing/2014/main" id="{707C350E-0D58-4C17-BD47-5CDC9A6B4B7B}"/>
                  </a:ext>
                </a:extLst>
              </p:cNvPr>
              <p:cNvSpPr>
                <a:spLocks/>
              </p:cNvSpPr>
              <p:nvPr/>
            </p:nvSpPr>
            <p:spPr bwMode="auto">
              <a:xfrm>
                <a:off x="3562" y="2024"/>
                <a:ext cx="197" cy="102"/>
              </a:xfrm>
              <a:custGeom>
                <a:avLst/>
                <a:gdLst>
                  <a:gd name="T0" fmla="*/ 6 w 133"/>
                  <a:gd name="T1" fmla="*/ 69 h 69"/>
                  <a:gd name="T2" fmla="*/ 1 w 133"/>
                  <a:gd name="T3" fmla="*/ 65 h 69"/>
                  <a:gd name="T4" fmla="*/ 4 w 133"/>
                  <a:gd name="T5" fmla="*/ 57 h 69"/>
                  <a:gd name="T6" fmla="*/ 123 w 133"/>
                  <a:gd name="T7" fmla="*/ 1 h 69"/>
                  <a:gd name="T8" fmla="*/ 131 w 133"/>
                  <a:gd name="T9" fmla="*/ 4 h 69"/>
                  <a:gd name="T10" fmla="*/ 128 w 133"/>
                  <a:gd name="T11" fmla="*/ 12 h 69"/>
                  <a:gd name="T12" fmla="*/ 9 w 133"/>
                  <a:gd name="T13" fmla="*/ 68 h 69"/>
                  <a:gd name="T14" fmla="*/ 6 w 133"/>
                  <a:gd name="T15" fmla="*/ 69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69">
                    <a:moveTo>
                      <a:pt x="6" y="69"/>
                    </a:moveTo>
                    <a:cubicBezTo>
                      <a:pt x="4" y="69"/>
                      <a:pt x="2" y="67"/>
                      <a:pt x="1" y="65"/>
                    </a:cubicBezTo>
                    <a:cubicBezTo>
                      <a:pt x="0" y="62"/>
                      <a:pt x="1" y="59"/>
                      <a:pt x="4" y="57"/>
                    </a:cubicBezTo>
                    <a:cubicBezTo>
                      <a:pt x="123" y="1"/>
                      <a:pt x="123" y="1"/>
                      <a:pt x="123" y="1"/>
                    </a:cubicBezTo>
                    <a:cubicBezTo>
                      <a:pt x="126" y="0"/>
                      <a:pt x="130" y="1"/>
                      <a:pt x="131" y="4"/>
                    </a:cubicBezTo>
                    <a:cubicBezTo>
                      <a:pt x="133" y="7"/>
                      <a:pt x="131" y="11"/>
                      <a:pt x="128" y="12"/>
                    </a:cubicBezTo>
                    <a:cubicBezTo>
                      <a:pt x="9" y="68"/>
                      <a:pt x="9" y="68"/>
                      <a:pt x="9" y="68"/>
                    </a:cubicBezTo>
                    <a:cubicBezTo>
                      <a:pt x="8" y="68"/>
                      <a:pt x="7" y="69"/>
                      <a:pt x="6"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05" name="Group 77">
              <a:extLst>
                <a:ext uri="{FF2B5EF4-FFF2-40B4-BE49-F238E27FC236}">
                  <a16:creationId xmlns:a16="http://schemas.microsoft.com/office/drawing/2014/main" id="{D75E9123-7E03-45D7-AEB3-6512089533EE}"/>
                </a:ext>
              </a:extLst>
            </p:cNvPr>
            <p:cNvGrpSpPr>
              <a:grpSpLocks noChangeAspect="1"/>
            </p:cNvGrpSpPr>
            <p:nvPr/>
          </p:nvGrpSpPr>
          <p:grpSpPr bwMode="auto">
            <a:xfrm>
              <a:off x="5315805" y="2427246"/>
              <a:ext cx="358711" cy="306638"/>
              <a:chOff x="3613" y="1954"/>
              <a:chExt cx="434" cy="371"/>
            </a:xfrm>
            <a:solidFill>
              <a:schemeClr val="bg1"/>
            </a:solidFill>
          </p:grpSpPr>
          <p:sp>
            <p:nvSpPr>
              <p:cNvPr id="306" name="Freeform 78">
                <a:extLst>
                  <a:ext uri="{FF2B5EF4-FFF2-40B4-BE49-F238E27FC236}">
                    <a16:creationId xmlns:a16="http://schemas.microsoft.com/office/drawing/2014/main" id="{312FF24F-BBA3-4FE1-A09F-9BF83C278B66}"/>
                  </a:ext>
                </a:extLst>
              </p:cNvPr>
              <p:cNvSpPr>
                <a:spLocks noEditPoints="1"/>
              </p:cNvSpPr>
              <p:nvPr/>
            </p:nvSpPr>
            <p:spPr bwMode="auto">
              <a:xfrm>
                <a:off x="3614" y="2078"/>
                <a:ext cx="343" cy="247"/>
              </a:xfrm>
              <a:custGeom>
                <a:avLst/>
                <a:gdLst>
                  <a:gd name="T0" fmla="*/ 224 w 224"/>
                  <a:gd name="T1" fmla="*/ 109 h 165"/>
                  <a:gd name="T2" fmla="*/ 224 w 224"/>
                  <a:gd name="T3" fmla="*/ 108 h 165"/>
                  <a:gd name="T4" fmla="*/ 224 w 224"/>
                  <a:gd name="T5" fmla="*/ 107 h 165"/>
                  <a:gd name="T6" fmla="*/ 223 w 224"/>
                  <a:gd name="T7" fmla="*/ 107 h 165"/>
                  <a:gd name="T8" fmla="*/ 223 w 224"/>
                  <a:gd name="T9" fmla="*/ 106 h 165"/>
                  <a:gd name="T10" fmla="*/ 175 w 224"/>
                  <a:gd name="T11" fmla="*/ 58 h 165"/>
                  <a:gd name="T12" fmla="*/ 170 w 224"/>
                  <a:gd name="T13" fmla="*/ 56 h 165"/>
                  <a:gd name="T14" fmla="*/ 166 w 224"/>
                  <a:gd name="T15" fmla="*/ 58 h 165"/>
                  <a:gd name="T16" fmla="*/ 166 w 224"/>
                  <a:gd name="T17" fmla="*/ 67 h 165"/>
                  <a:gd name="T18" fmla="*/ 204 w 224"/>
                  <a:gd name="T19" fmla="*/ 104 h 165"/>
                  <a:gd name="T20" fmla="*/ 48 w 224"/>
                  <a:gd name="T21" fmla="*/ 104 h 165"/>
                  <a:gd name="T22" fmla="*/ 12 w 224"/>
                  <a:gd name="T23" fmla="*/ 68 h 165"/>
                  <a:gd name="T24" fmla="*/ 48 w 224"/>
                  <a:gd name="T25" fmla="*/ 32 h 165"/>
                  <a:gd name="T26" fmla="*/ 111 w 224"/>
                  <a:gd name="T27" fmla="*/ 32 h 165"/>
                  <a:gd name="T28" fmla="*/ 111 w 224"/>
                  <a:gd name="T29" fmla="*/ 44 h 165"/>
                  <a:gd name="T30" fmla="*/ 117 w 224"/>
                  <a:gd name="T31" fmla="*/ 50 h 165"/>
                  <a:gd name="T32" fmla="*/ 155 w 224"/>
                  <a:gd name="T33" fmla="*/ 50 h 165"/>
                  <a:gd name="T34" fmla="*/ 161 w 224"/>
                  <a:gd name="T35" fmla="*/ 44 h 165"/>
                  <a:gd name="T36" fmla="*/ 161 w 224"/>
                  <a:gd name="T37" fmla="*/ 6 h 165"/>
                  <a:gd name="T38" fmla="*/ 155 w 224"/>
                  <a:gd name="T39" fmla="*/ 0 h 165"/>
                  <a:gd name="T40" fmla="*/ 117 w 224"/>
                  <a:gd name="T41" fmla="*/ 0 h 165"/>
                  <a:gd name="T42" fmla="*/ 111 w 224"/>
                  <a:gd name="T43" fmla="*/ 6 h 165"/>
                  <a:gd name="T44" fmla="*/ 111 w 224"/>
                  <a:gd name="T45" fmla="*/ 21 h 165"/>
                  <a:gd name="T46" fmla="*/ 48 w 224"/>
                  <a:gd name="T47" fmla="*/ 21 h 165"/>
                  <a:gd name="T48" fmla="*/ 0 w 224"/>
                  <a:gd name="T49" fmla="*/ 68 h 165"/>
                  <a:gd name="T50" fmla="*/ 48 w 224"/>
                  <a:gd name="T51" fmla="*/ 116 h 165"/>
                  <a:gd name="T52" fmla="*/ 204 w 224"/>
                  <a:gd name="T53" fmla="*/ 116 h 165"/>
                  <a:gd name="T54" fmla="*/ 166 w 224"/>
                  <a:gd name="T55" fmla="*/ 154 h 165"/>
                  <a:gd name="T56" fmla="*/ 166 w 224"/>
                  <a:gd name="T57" fmla="*/ 163 h 165"/>
                  <a:gd name="T58" fmla="*/ 175 w 224"/>
                  <a:gd name="T59" fmla="*/ 163 h 165"/>
                  <a:gd name="T60" fmla="*/ 223 w 224"/>
                  <a:gd name="T61" fmla="*/ 115 h 165"/>
                  <a:gd name="T62" fmla="*/ 223 w 224"/>
                  <a:gd name="T63" fmla="*/ 114 h 165"/>
                  <a:gd name="T64" fmla="*/ 224 w 224"/>
                  <a:gd name="T65" fmla="*/ 113 h 165"/>
                  <a:gd name="T66" fmla="*/ 224 w 224"/>
                  <a:gd name="T67" fmla="*/ 113 h 165"/>
                  <a:gd name="T68" fmla="*/ 224 w 224"/>
                  <a:gd name="T69" fmla="*/ 112 h 165"/>
                  <a:gd name="T70" fmla="*/ 224 w 224"/>
                  <a:gd name="T71" fmla="*/ 112 h 165"/>
                  <a:gd name="T72" fmla="*/ 224 w 224"/>
                  <a:gd name="T73" fmla="*/ 109 h 165"/>
                  <a:gd name="T74" fmla="*/ 224 w 224"/>
                  <a:gd name="T75" fmla="*/ 109 h 165"/>
                  <a:gd name="T76" fmla="*/ 122 w 224"/>
                  <a:gd name="T77" fmla="*/ 12 h 165"/>
                  <a:gd name="T78" fmla="*/ 149 w 224"/>
                  <a:gd name="T79" fmla="*/ 12 h 165"/>
                  <a:gd name="T80" fmla="*/ 149 w 224"/>
                  <a:gd name="T81" fmla="*/ 38 h 165"/>
                  <a:gd name="T82" fmla="*/ 122 w 224"/>
                  <a:gd name="T83" fmla="*/ 38 h 165"/>
                  <a:gd name="T84" fmla="*/ 122 w 224"/>
                  <a:gd name="T85" fmla="*/ 1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165">
                    <a:moveTo>
                      <a:pt x="224" y="109"/>
                    </a:moveTo>
                    <a:cubicBezTo>
                      <a:pt x="224" y="108"/>
                      <a:pt x="224" y="108"/>
                      <a:pt x="224" y="108"/>
                    </a:cubicBezTo>
                    <a:cubicBezTo>
                      <a:pt x="224" y="108"/>
                      <a:pt x="224" y="108"/>
                      <a:pt x="224" y="107"/>
                    </a:cubicBezTo>
                    <a:cubicBezTo>
                      <a:pt x="224" y="107"/>
                      <a:pt x="223" y="107"/>
                      <a:pt x="223" y="107"/>
                    </a:cubicBezTo>
                    <a:cubicBezTo>
                      <a:pt x="223" y="107"/>
                      <a:pt x="223" y="106"/>
                      <a:pt x="223" y="106"/>
                    </a:cubicBezTo>
                    <a:cubicBezTo>
                      <a:pt x="175" y="58"/>
                      <a:pt x="175" y="58"/>
                      <a:pt x="175" y="58"/>
                    </a:cubicBezTo>
                    <a:cubicBezTo>
                      <a:pt x="174" y="57"/>
                      <a:pt x="172" y="56"/>
                      <a:pt x="170" y="56"/>
                    </a:cubicBezTo>
                    <a:cubicBezTo>
                      <a:pt x="169" y="56"/>
                      <a:pt x="167" y="57"/>
                      <a:pt x="166" y="58"/>
                    </a:cubicBezTo>
                    <a:cubicBezTo>
                      <a:pt x="164" y="61"/>
                      <a:pt x="164" y="64"/>
                      <a:pt x="166" y="67"/>
                    </a:cubicBezTo>
                    <a:cubicBezTo>
                      <a:pt x="204" y="104"/>
                      <a:pt x="204" y="104"/>
                      <a:pt x="204" y="104"/>
                    </a:cubicBezTo>
                    <a:cubicBezTo>
                      <a:pt x="48" y="104"/>
                      <a:pt x="48" y="104"/>
                      <a:pt x="48" y="104"/>
                    </a:cubicBezTo>
                    <a:cubicBezTo>
                      <a:pt x="28" y="104"/>
                      <a:pt x="12" y="88"/>
                      <a:pt x="12" y="68"/>
                    </a:cubicBezTo>
                    <a:cubicBezTo>
                      <a:pt x="12" y="49"/>
                      <a:pt x="28" y="32"/>
                      <a:pt x="48" y="32"/>
                    </a:cubicBezTo>
                    <a:cubicBezTo>
                      <a:pt x="111" y="32"/>
                      <a:pt x="111" y="32"/>
                      <a:pt x="111" y="32"/>
                    </a:cubicBezTo>
                    <a:cubicBezTo>
                      <a:pt x="111" y="44"/>
                      <a:pt x="111" y="44"/>
                      <a:pt x="111" y="44"/>
                    </a:cubicBezTo>
                    <a:cubicBezTo>
                      <a:pt x="111" y="48"/>
                      <a:pt x="113" y="50"/>
                      <a:pt x="117" y="50"/>
                    </a:cubicBezTo>
                    <a:cubicBezTo>
                      <a:pt x="155" y="50"/>
                      <a:pt x="155" y="50"/>
                      <a:pt x="155" y="50"/>
                    </a:cubicBezTo>
                    <a:cubicBezTo>
                      <a:pt x="158" y="50"/>
                      <a:pt x="161" y="48"/>
                      <a:pt x="161" y="44"/>
                    </a:cubicBezTo>
                    <a:cubicBezTo>
                      <a:pt x="161" y="6"/>
                      <a:pt x="161" y="6"/>
                      <a:pt x="161" y="6"/>
                    </a:cubicBezTo>
                    <a:cubicBezTo>
                      <a:pt x="161" y="3"/>
                      <a:pt x="158" y="0"/>
                      <a:pt x="155" y="0"/>
                    </a:cubicBezTo>
                    <a:cubicBezTo>
                      <a:pt x="117" y="0"/>
                      <a:pt x="117" y="0"/>
                      <a:pt x="117" y="0"/>
                    </a:cubicBezTo>
                    <a:cubicBezTo>
                      <a:pt x="113" y="0"/>
                      <a:pt x="111" y="3"/>
                      <a:pt x="111" y="6"/>
                    </a:cubicBezTo>
                    <a:cubicBezTo>
                      <a:pt x="111" y="21"/>
                      <a:pt x="111" y="21"/>
                      <a:pt x="111" y="21"/>
                    </a:cubicBezTo>
                    <a:cubicBezTo>
                      <a:pt x="48" y="21"/>
                      <a:pt x="48" y="21"/>
                      <a:pt x="48" y="21"/>
                    </a:cubicBezTo>
                    <a:cubicBezTo>
                      <a:pt x="21" y="21"/>
                      <a:pt x="0" y="42"/>
                      <a:pt x="0" y="68"/>
                    </a:cubicBezTo>
                    <a:cubicBezTo>
                      <a:pt x="0" y="95"/>
                      <a:pt x="21" y="116"/>
                      <a:pt x="48" y="116"/>
                    </a:cubicBezTo>
                    <a:cubicBezTo>
                      <a:pt x="204" y="116"/>
                      <a:pt x="204" y="116"/>
                      <a:pt x="204" y="116"/>
                    </a:cubicBezTo>
                    <a:cubicBezTo>
                      <a:pt x="166" y="154"/>
                      <a:pt x="166" y="154"/>
                      <a:pt x="166" y="154"/>
                    </a:cubicBezTo>
                    <a:cubicBezTo>
                      <a:pt x="164" y="156"/>
                      <a:pt x="164" y="160"/>
                      <a:pt x="166" y="163"/>
                    </a:cubicBezTo>
                    <a:cubicBezTo>
                      <a:pt x="169" y="165"/>
                      <a:pt x="172" y="165"/>
                      <a:pt x="175" y="163"/>
                    </a:cubicBezTo>
                    <a:cubicBezTo>
                      <a:pt x="223" y="115"/>
                      <a:pt x="223" y="115"/>
                      <a:pt x="223" y="115"/>
                    </a:cubicBezTo>
                    <a:cubicBezTo>
                      <a:pt x="223" y="114"/>
                      <a:pt x="223" y="114"/>
                      <a:pt x="223" y="114"/>
                    </a:cubicBezTo>
                    <a:cubicBezTo>
                      <a:pt x="223" y="114"/>
                      <a:pt x="224" y="113"/>
                      <a:pt x="224" y="113"/>
                    </a:cubicBezTo>
                    <a:cubicBezTo>
                      <a:pt x="224" y="113"/>
                      <a:pt x="224" y="113"/>
                      <a:pt x="224" y="113"/>
                    </a:cubicBezTo>
                    <a:cubicBezTo>
                      <a:pt x="224" y="113"/>
                      <a:pt x="224" y="112"/>
                      <a:pt x="224" y="112"/>
                    </a:cubicBezTo>
                    <a:cubicBezTo>
                      <a:pt x="224" y="112"/>
                      <a:pt x="224" y="112"/>
                      <a:pt x="224" y="112"/>
                    </a:cubicBezTo>
                    <a:cubicBezTo>
                      <a:pt x="224" y="111"/>
                      <a:pt x="224" y="110"/>
                      <a:pt x="224" y="109"/>
                    </a:cubicBezTo>
                    <a:cubicBezTo>
                      <a:pt x="224" y="109"/>
                      <a:pt x="224" y="109"/>
                      <a:pt x="224" y="109"/>
                    </a:cubicBezTo>
                    <a:close/>
                    <a:moveTo>
                      <a:pt x="122" y="12"/>
                    </a:moveTo>
                    <a:cubicBezTo>
                      <a:pt x="149" y="12"/>
                      <a:pt x="149" y="12"/>
                      <a:pt x="149" y="12"/>
                    </a:cubicBezTo>
                    <a:cubicBezTo>
                      <a:pt x="149" y="38"/>
                      <a:pt x="149" y="38"/>
                      <a:pt x="149" y="38"/>
                    </a:cubicBezTo>
                    <a:cubicBezTo>
                      <a:pt x="122" y="38"/>
                      <a:pt x="122" y="38"/>
                      <a:pt x="122" y="38"/>
                    </a:cubicBezTo>
                    <a:lnTo>
                      <a:pt x="12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7" name="Freeform 79">
                <a:extLst>
                  <a:ext uri="{FF2B5EF4-FFF2-40B4-BE49-F238E27FC236}">
                    <a16:creationId xmlns:a16="http://schemas.microsoft.com/office/drawing/2014/main" id="{EE41F62B-FAD3-494B-9DF9-5FF63C4F6E60}"/>
                  </a:ext>
                </a:extLst>
              </p:cNvPr>
              <p:cNvSpPr>
                <a:spLocks noEditPoints="1"/>
              </p:cNvSpPr>
              <p:nvPr/>
            </p:nvSpPr>
            <p:spPr bwMode="auto">
              <a:xfrm>
                <a:off x="3971" y="2203"/>
                <a:ext cx="76" cy="75"/>
              </a:xfrm>
              <a:custGeom>
                <a:avLst/>
                <a:gdLst>
                  <a:gd name="T0" fmla="*/ 44 w 50"/>
                  <a:gd name="T1" fmla="*/ 0 h 50"/>
                  <a:gd name="T2" fmla="*/ 6 w 50"/>
                  <a:gd name="T3" fmla="*/ 0 h 50"/>
                  <a:gd name="T4" fmla="*/ 0 w 50"/>
                  <a:gd name="T5" fmla="*/ 6 h 50"/>
                  <a:gd name="T6" fmla="*/ 0 w 50"/>
                  <a:gd name="T7" fmla="*/ 44 h 50"/>
                  <a:gd name="T8" fmla="*/ 6 w 50"/>
                  <a:gd name="T9" fmla="*/ 50 h 50"/>
                  <a:gd name="T10" fmla="*/ 44 w 50"/>
                  <a:gd name="T11" fmla="*/ 50 h 50"/>
                  <a:gd name="T12" fmla="*/ 50 w 50"/>
                  <a:gd name="T13" fmla="*/ 44 h 50"/>
                  <a:gd name="T14" fmla="*/ 50 w 50"/>
                  <a:gd name="T15" fmla="*/ 6 h 50"/>
                  <a:gd name="T16" fmla="*/ 44 w 50"/>
                  <a:gd name="T17" fmla="*/ 0 h 50"/>
                  <a:gd name="T18" fmla="*/ 38 w 50"/>
                  <a:gd name="T19" fmla="*/ 38 h 50"/>
                  <a:gd name="T20" fmla="*/ 12 w 50"/>
                  <a:gd name="T21" fmla="*/ 38 h 50"/>
                  <a:gd name="T22" fmla="*/ 12 w 50"/>
                  <a:gd name="T23" fmla="*/ 12 h 50"/>
                  <a:gd name="T24" fmla="*/ 38 w 50"/>
                  <a:gd name="T25" fmla="*/ 12 h 50"/>
                  <a:gd name="T26" fmla="*/ 38 w 50"/>
                  <a:gd name="T27"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50">
                    <a:moveTo>
                      <a:pt x="44" y="0"/>
                    </a:moveTo>
                    <a:cubicBezTo>
                      <a:pt x="6" y="0"/>
                      <a:pt x="6" y="0"/>
                      <a:pt x="6" y="0"/>
                    </a:cubicBezTo>
                    <a:cubicBezTo>
                      <a:pt x="3" y="0"/>
                      <a:pt x="0" y="3"/>
                      <a:pt x="0" y="6"/>
                    </a:cubicBezTo>
                    <a:cubicBezTo>
                      <a:pt x="0" y="44"/>
                      <a:pt x="0" y="44"/>
                      <a:pt x="0" y="44"/>
                    </a:cubicBezTo>
                    <a:cubicBezTo>
                      <a:pt x="0" y="47"/>
                      <a:pt x="3" y="50"/>
                      <a:pt x="6" y="50"/>
                    </a:cubicBezTo>
                    <a:cubicBezTo>
                      <a:pt x="44" y="50"/>
                      <a:pt x="44" y="50"/>
                      <a:pt x="44" y="50"/>
                    </a:cubicBezTo>
                    <a:cubicBezTo>
                      <a:pt x="48" y="50"/>
                      <a:pt x="50" y="47"/>
                      <a:pt x="50" y="44"/>
                    </a:cubicBezTo>
                    <a:cubicBezTo>
                      <a:pt x="50" y="6"/>
                      <a:pt x="50" y="6"/>
                      <a:pt x="50" y="6"/>
                    </a:cubicBezTo>
                    <a:cubicBezTo>
                      <a:pt x="50" y="3"/>
                      <a:pt x="48" y="0"/>
                      <a:pt x="44" y="0"/>
                    </a:cubicBezTo>
                    <a:close/>
                    <a:moveTo>
                      <a:pt x="38" y="38"/>
                    </a:moveTo>
                    <a:cubicBezTo>
                      <a:pt x="12" y="38"/>
                      <a:pt x="12" y="38"/>
                      <a:pt x="12" y="38"/>
                    </a:cubicBezTo>
                    <a:cubicBezTo>
                      <a:pt x="12" y="12"/>
                      <a:pt x="12" y="12"/>
                      <a:pt x="12" y="12"/>
                    </a:cubicBezTo>
                    <a:cubicBezTo>
                      <a:pt x="38" y="12"/>
                      <a:pt x="38" y="12"/>
                      <a:pt x="38" y="12"/>
                    </a:cubicBezTo>
                    <a:lnTo>
                      <a:pt x="3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08" name="Freeform 80">
                <a:extLst>
                  <a:ext uri="{FF2B5EF4-FFF2-40B4-BE49-F238E27FC236}">
                    <a16:creationId xmlns:a16="http://schemas.microsoft.com/office/drawing/2014/main" id="{F48CE43B-BEFD-4C4D-808D-59FE99BCD73B}"/>
                  </a:ext>
                </a:extLst>
              </p:cNvPr>
              <p:cNvSpPr>
                <a:spLocks noEditPoints="1"/>
              </p:cNvSpPr>
              <p:nvPr/>
            </p:nvSpPr>
            <p:spPr bwMode="auto">
              <a:xfrm>
                <a:off x="3613" y="1954"/>
                <a:ext cx="434" cy="243"/>
              </a:xfrm>
              <a:custGeom>
                <a:avLst/>
                <a:gdLst>
                  <a:gd name="T0" fmla="*/ 193 w 284"/>
                  <a:gd name="T1" fmla="*/ 115 h 163"/>
                  <a:gd name="T2" fmla="*/ 236 w 284"/>
                  <a:gd name="T3" fmla="*/ 115 h 163"/>
                  <a:gd name="T4" fmla="*/ 284 w 284"/>
                  <a:gd name="T5" fmla="*/ 68 h 163"/>
                  <a:gd name="T6" fmla="*/ 236 w 284"/>
                  <a:gd name="T7" fmla="*/ 20 h 163"/>
                  <a:gd name="T8" fmla="*/ 50 w 284"/>
                  <a:gd name="T9" fmla="*/ 20 h 163"/>
                  <a:gd name="T10" fmla="*/ 50 w 284"/>
                  <a:gd name="T11" fmla="*/ 5 h 163"/>
                  <a:gd name="T12" fmla="*/ 44 w 284"/>
                  <a:gd name="T13" fmla="*/ 0 h 163"/>
                  <a:gd name="T14" fmla="*/ 6 w 284"/>
                  <a:gd name="T15" fmla="*/ 0 h 163"/>
                  <a:gd name="T16" fmla="*/ 0 w 284"/>
                  <a:gd name="T17" fmla="*/ 5 h 163"/>
                  <a:gd name="T18" fmla="*/ 0 w 284"/>
                  <a:gd name="T19" fmla="*/ 44 h 163"/>
                  <a:gd name="T20" fmla="*/ 6 w 284"/>
                  <a:gd name="T21" fmla="*/ 49 h 163"/>
                  <a:gd name="T22" fmla="*/ 44 w 284"/>
                  <a:gd name="T23" fmla="*/ 49 h 163"/>
                  <a:gd name="T24" fmla="*/ 50 w 284"/>
                  <a:gd name="T25" fmla="*/ 44 h 163"/>
                  <a:gd name="T26" fmla="*/ 50 w 284"/>
                  <a:gd name="T27" fmla="*/ 32 h 163"/>
                  <a:gd name="T28" fmla="*/ 236 w 284"/>
                  <a:gd name="T29" fmla="*/ 32 h 163"/>
                  <a:gd name="T30" fmla="*/ 272 w 284"/>
                  <a:gd name="T31" fmla="*/ 68 h 163"/>
                  <a:gd name="T32" fmla="*/ 236 w 284"/>
                  <a:gd name="T33" fmla="*/ 104 h 163"/>
                  <a:gd name="T34" fmla="*/ 192 w 284"/>
                  <a:gd name="T35" fmla="*/ 104 h 163"/>
                  <a:gd name="T36" fmla="*/ 192 w 284"/>
                  <a:gd name="T37" fmla="*/ 102 h 163"/>
                  <a:gd name="T38" fmla="*/ 229 w 284"/>
                  <a:gd name="T39" fmla="*/ 65 h 163"/>
                  <a:gd name="T40" fmla="*/ 229 w 284"/>
                  <a:gd name="T41" fmla="*/ 56 h 163"/>
                  <a:gd name="T42" fmla="*/ 225 w 284"/>
                  <a:gd name="T43" fmla="*/ 54 h 163"/>
                  <a:gd name="T44" fmla="*/ 221 w 284"/>
                  <a:gd name="T45" fmla="*/ 56 h 163"/>
                  <a:gd name="T46" fmla="*/ 173 w 284"/>
                  <a:gd name="T47" fmla="*/ 104 h 163"/>
                  <a:gd name="T48" fmla="*/ 172 w 284"/>
                  <a:gd name="T49" fmla="*/ 105 h 163"/>
                  <a:gd name="T50" fmla="*/ 172 w 284"/>
                  <a:gd name="T51" fmla="*/ 105 h 163"/>
                  <a:gd name="T52" fmla="*/ 171 w 284"/>
                  <a:gd name="T53" fmla="*/ 106 h 163"/>
                  <a:gd name="T54" fmla="*/ 171 w 284"/>
                  <a:gd name="T55" fmla="*/ 107 h 163"/>
                  <a:gd name="T56" fmla="*/ 171 w 284"/>
                  <a:gd name="T57" fmla="*/ 107 h 163"/>
                  <a:gd name="T58" fmla="*/ 171 w 284"/>
                  <a:gd name="T59" fmla="*/ 109 h 163"/>
                  <a:gd name="T60" fmla="*/ 171 w 284"/>
                  <a:gd name="T61" fmla="*/ 110 h 163"/>
                  <a:gd name="T62" fmla="*/ 171 w 284"/>
                  <a:gd name="T63" fmla="*/ 111 h 163"/>
                  <a:gd name="T64" fmla="*/ 172 w 284"/>
                  <a:gd name="T65" fmla="*/ 111 h 163"/>
                  <a:gd name="T66" fmla="*/ 172 w 284"/>
                  <a:gd name="T67" fmla="*/ 112 h 163"/>
                  <a:gd name="T68" fmla="*/ 173 w 284"/>
                  <a:gd name="T69" fmla="*/ 113 h 163"/>
                  <a:gd name="T70" fmla="*/ 221 w 284"/>
                  <a:gd name="T71" fmla="*/ 160 h 163"/>
                  <a:gd name="T72" fmla="*/ 229 w 284"/>
                  <a:gd name="T73" fmla="*/ 160 h 163"/>
                  <a:gd name="T74" fmla="*/ 229 w 284"/>
                  <a:gd name="T75" fmla="*/ 152 h 163"/>
                  <a:gd name="T76" fmla="*/ 193 w 284"/>
                  <a:gd name="T77" fmla="*/ 115 h 163"/>
                  <a:gd name="T78" fmla="*/ 38 w 284"/>
                  <a:gd name="T79" fmla="*/ 38 h 163"/>
                  <a:gd name="T80" fmla="*/ 12 w 284"/>
                  <a:gd name="T81" fmla="*/ 38 h 163"/>
                  <a:gd name="T82" fmla="*/ 12 w 284"/>
                  <a:gd name="T83" fmla="*/ 11 h 163"/>
                  <a:gd name="T84" fmla="*/ 38 w 284"/>
                  <a:gd name="T85" fmla="*/ 11 h 163"/>
                  <a:gd name="T86" fmla="*/ 38 w 284"/>
                  <a:gd name="T8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4" h="163">
                    <a:moveTo>
                      <a:pt x="193" y="115"/>
                    </a:moveTo>
                    <a:cubicBezTo>
                      <a:pt x="236" y="115"/>
                      <a:pt x="236" y="115"/>
                      <a:pt x="236" y="115"/>
                    </a:cubicBezTo>
                    <a:cubicBezTo>
                      <a:pt x="262" y="115"/>
                      <a:pt x="284" y="94"/>
                      <a:pt x="284" y="68"/>
                    </a:cubicBezTo>
                    <a:cubicBezTo>
                      <a:pt x="284" y="41"/>
                      <a:pt x="262" y="20"/>
                      <a:pt x="236" y="20"/>
                    </a:cubicBezTo>
                    <a:cubicBezTo>
                      <a:pt x="50" y="20"/>
                      <a:pt x="50" y="20"/>
                      <a:pt x="50" y="20"/>
                    </a:cubicBezTo>
                    <a:cubicBezTo>
                      <a:pt x="50" y="5"/>
                      <a:pt x="50" y="5"/>
                      <a:pt x="50" y="5"/>
                    </a:cubicBezTo>
                    <a:cubicBezTo>
                      <a:pt x="50" y="2"/>
                      <a:pt x="47" y="0"/>
                      <a:pt x="44" y="0"/>
                    </a:cubicBezTo>
                    <a:cubicBezTo>
                      <a:pt x="6" y="0"/>
                      <a:pt x="6" y="0"/>
                      <a:pt x="6" y="0"/>
                    </a:cubicBezTo>
                    <a:cubicBezTo>
                      <a:pt x="3" y="0"/>
                      <a:pt x="0" y="2"/>
                      <a:pt x="0" y="5"/>
                    </a:cubicBezTo>
                    <a:cubicBezTo>
                      <a:pt x="0" y="44"/>
                      <a:pt x="0" y="44"/>
                      <a:pt x="0" y="44"/>
                    </a:cubicBezTo>
                    <a:cubicBezTo>
                      <a:pt x="0" y="47"/>
                      <a:pt x="3" y="49"/>
                      <a:pt x="6" y="49"/>
                    </a:cubicBezTo>
                    <a:cubicBezTo>
                      <a:pt x="44" y="49"/>
                      <a:pt x="44" y="49"/>
                      <a:pt x="44" y="49"/>
                    </a:cubicBezTo>
                    <a:cubicBezTo>
                      <a:pt x="47" y="49"/>
                      <a:pt x="50" y="47"/>
                      <a:pt x="50" y="44"/>
                    </a:cubicBezTo>
                    <a:cubicBezTo>
                      <a:pt x="50" y="32"/>
                      <a:pt x="50" y="32"/>
                      <a:pt x="50" y="32"/>
                    </a:cubicBezTo>
                    <a:cubicBezTo>
                      <a:pt x="236" y="32"/>
                      <a:pt x="236" y="32"/>
                      <a:pt x="236" y="32"/>
                    </a:cubicBezTo>
                    <a:cubicBezTo>
                      <a:pt x="256" y="32"/>
                      <a:pt x="272" y="48"/>
                      <a:pt x="272" y="68"/>
                    </a:cubicBezTo>
                    <a:cubicBezTo>
                      <a:pt x="272" y="87"/>
                      <a:pt x="256" y="104"/>
                      <a:pt x="236" y="104"/>
                    </a:cubicBezTo>
                    <a:cubicBezTo>
                      <a:pt x="192" y="104"/>
                      <a:pt x="192" y="104"/>
                      <a:pt x="192" y="104"/>
                    </a:cubicBezTo>
                    <a:cubicBezTo>
                      <a:pt x="192" y="102"/>
                      <a:pt x="192" y="102"/>
                      <a:pt x="192" y="102"/>
                    </a:cubicBezTo>
                    <a:cubicBezTo>
                      <a:pt x="229" y="65"/>
                      <a:pt x="229" y="65"/>
                      <a:pt x="229" y="65"/>
                    </a:cubicBezTo>
                    <a:cubicBezTo>
                      <a:pt x="232" y="62"/>
                      <a:pt x="232" y="58"/>
                      <a:pt x="229" y="56"/>
                    </a:cubicBezTo>
                    <a:cubicBezTo>
                      <a:pt x="228" y="55"/>
                      <a:pt x="227" y="54"/>
                      <a:pt x="225" y="54"/>
                    </a:cubicBezTo>
                    <a:cubicBezTo>
                      <a:pt x="223" y="54"/>
                      <a:pt x="222" y="55"/>
                      <a:pt x="221" y="56"/>
                    </a:cubicBezTo>
                    <a:cubicBezTo>
                      <a:pt x="173" y="104"/>
                      <a:pt x="173" y="104"/>
                      <a:pt x="173" y="104"/>
                    </a:cubicBezTo>
                    <a:cubicBezTo>
                      <a:pt x="173" y="104"/>
                      <a:pt x="172" y="105"/>
                      <a:pt x="172" y="105"/>
                    </a:cubicBezTo>
                    <a:cubicBezTo>
                      <a:pt x="172" y="105"/>
                      <a:pt x="172" y="105"/>
                      <a:pt x="172" y="105"/>
                    </a:cubicBezTo>
                    <a:cubicBezTo>
                      <a:pt x="172" y="106"/>
                      <a:pt x="172" y="106"/>
                      <a:pt x="171" y="106"/>
                    </a:cubicBezTo>
                    <a:cubicBezTo>
                      <a:pt x="171" y="106"/>
                      <a:pt x="171" y="106"/>
                      <a:pt x="171" y="107"/>
                    </a:cubicBezTo>
                    <a:cubicBezTo>
                      <a:pt x="171" y="107"/>
                      <a:pt x="171" y="107"/>
                      <a:pt x="171" y="107"/>
                    </a:cubicBezTo>
                    <a:cubicBezTo>
                      <a:pt x="171" y="108"/>
                      <a:pt x="171" y="109"/>
                      <a:pt x="171" y="109"/>
                    </a:cubicBezTo>
                    <a:cubicBezTo>
                      <a:pt x="171" y="110"/>
                      <a:pt x="171" y="110"/>
                      <a:pt x="171" y="110"/>
                    </a:cubicBezTo>
                    <a:cubicBezTo>
                      <a:pt x="171" y="110"/>
                      <a:pt x="171" y="110"/>
                      <a:pt x="171" y="111"/>
                    </a:cubicBezTo>
                    <a:cubicBezTo>
                      <a:pt x="172" y="111"/>
                      <a:pt x="172" y="111"/>
                      <a:pt x="172" y="111"/>
                    </a:cubicBezTo>
                    <a:cubicBezTo>
                      <a:pt x="172" y="111"/>
                      <a:pt x="172" y="111"/>
                      <a:pt x="172" y="112"/>
                    </a:cubicBezTo>
                    <a:cubicBezTo>
                      <a:pt x="172" y="112"/>
                      <a:pt x="173" y="112"/>
                      <a:pt x="173" y="113"/>
                    </a:cubicBezTo>
                    <a:cubicBezTo>
                      <a:pt x="221" y="160"/>
                      <a:pt x="221" y="160"/>
                      <a:pt x="221" y="160"/>
                    </a:cubicBezTo>
                    <a:cubicBezTo>
                      <a:pt x="223" y="163"/>
                      <a:pt x="227" y="163"/>
                      <a:pt x="229" y="160"/>
                    </a:cubicBezTo>
                    <a:cubicBezTo>
                      <a:pt x="232" y="158"/>
                      <a:pt x="232" y="154"/>
                      <a:pt x="229" y="152"/>
                    </a:cubicBezTo>
                    <a:lnTo>
                      <a:pt x="193" y="115"/>
                    </a:lnTo>
                    <a:close/>
                    <a:moveTo>
                      <a:pt x="38" y="38"/>
                    </a:moveTo>
                    <a:cubicBezTo>
                      <a:pt x="12" y="38"/>
                      <a:pt x="12" y="38"/>
                      <a:pt x="12" y="38"/>
                    </a:cubicBezTo>
                    <a:cubicBezTo>
                      <a:pt x="12" y="11"/>
                      <a:pt x="12" y="11"/>
                      <a:pt x="12" y="11"/>
                    </a:cubicBezTo>
                    <a:cubicBezTo>
                      <a:pt x="38" y="11"/>
                      <a:pt x="38" y="11"/>
                      <a:pt x="38" y="11"/>
                    </a:cubicBezTo>
                    <a:lnTo>
                      <a:pt x="3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09" name="Group 83">
              <a:extLst>
                <a:ext uri="{FF2B5EF4-FFF2-40B4-BE49-F238E27FC236}">
                  <a16:creationId xmlns:a16="http://schemas.microsoft.com/office/drawing/2014/main" id="{FB2BCDEA-C8CC-4AA4-9C5E-77360A4B51C7}"/>
                </a:ext>
              </a:extLst>
            </p:cNvPr>
            <p:cNvGrpSpPr>
              <a:grpSpLocks noChangeAspect="1"/>
            </p:cNvGrpSpPr>
            <p:nvPr/>
          </p:nvGrpSpPr>
          <p:grpSpPr bwMode="auto">
            <a:xfrm>
              <a:off x="7027235" y="3185048"/>
              <a:ext cx="338389" cy="346259"/>
              <a:chOff x="1580" y="1910"/>
              <a:chExt cx="387" cy="396"/>
            </a:xfrm>
            <a:solidFill>
              <a:schemeClr val="bg1"/>
            </a:solidFill>
          </p:grpSpPr>
          <p:sp>
            <p:nvSpPr>
              <p:cNvPr id="310" name="Freeform 84">
                <a:extLst>
                  <a:ext uri="{FF2B5EF4-FFF2-40B4-BE49-F238E27FC236}">
                    <a16:creationId xmlns:a16="http://schemas.microsoft.com/office/drawing/2014/main" id="{5F26BEE0-9B41-4197-92F6-B9102CD4FBAC}"/>
                  </a:ext>
                </a:extLst>
              </p:cNvPr>
              <p:cNvSpPr>
                <a:spLocks noEditPoints="1"/>
              </p:cNvSpPr>
              <p:nvPr/>
            </p:nvSpPr>
            <p:spPr bwMode="auto">
              <a:xfrm>
                <a:off x="1655" y="1982"/>
                <a:ext cx="238" cy="252"/>
              </a:xfrm>
              <a:custGeom>
                <a:avLst/>
                <a:gdLst>
                  <a:gd name="T0" fmla="*/ 0 w 156"/>
                  <a:gd name="T1" fmla="*/ 78 h 169"/>
                  <a:gd name="T2" fmla="*/ 54 w 156"/>
                  <a:gd name="T3" fmla="*/ 163 h 169"/>
                  <a:gd name="T4" fmla="*/ 96 w 156"/>
                  <a:gd name="T5" fmla="*/ 169 h 169"/>
                  <a:gd name="T6" fmla="*/ 102 w 156"/>
                  <a:gd name="T7" fmla="*/ 153 h 169"/>
                  <a:gd name="T8" fmla="*/ 78 w 156"/>
                  <a:gd name="T9" fmla="*/ 0 h 169"/>
                  <a:gd name="T10" fmla="*/ 90 w 156"/>
                  <a:gd name="T11" fmla="*/ 148 h 169"/>
                  <a:gd name="T12" fmla="*/ 66 w 156"/>
                  <a:gd name="T13" fmla="*/ 157 h 169"/>
                  <a:gd name="T14" fmla="*/ 61 w 156"/>
                  <a:gd name="T15" fmla="*/ 142 h 169"/>
                  <a:gd name="T16" fmla="*/ 63 w 156"/>
                  <a:gd name="T17" fmla="*/ 133 h 169"/>
                  <a:gd name="T18" fmla="*/ 67 w 156"/>
                  <a:gd name="T19" fmla="*/ 110 h 169"/>
                  <a:gd name="T20" fmla="*/ 58 w 156"/>
                  <a:gd name="T21" fmla="*/ 89 h 169"/>
                  <a:gd name="T22" fmla="*/ 53 w 156"/>
                  <a:gd name="T23" fmla="*/ 78 h 169"/>
                  <a:gd name="T24" fmla="*/ 56 w 156"/>
                  <a:gd name="T25" fmla="*/ 67 h 169"/>
                  <a:gd name="T26" fmla="*/ 55 w 156"/>
                  <a:gd name="T27" fmla="*/ 57 h 169"/>
                  <a:gd name="T28" fmla="*/ 82 w 156"/>
                  <a:gd name="T29" fmla="*/ 44 h 169"/>
                  <a:gd name="T30" fmla="*/ 99 w 156"/>
                  <a:gd name="T31" fmla="*/ 67 h 169"/>
                  <a:gd name="T32" fmla="*/ 102 w 156"/>
                  <a:gd name="T33" fmla="*/ 78 h 169"/>
                  <a:gd name="T34" fmla="*/ 102 w 156"/>
                  <a:gd name="T35" fmla="*/ 83 h 169"/>
                  <a:gd name="T36" fmla="*/ 92 w 156"/>
                  <a:gd name="T37" fmla="*/ 105 h 169"/>
                  <a:gd name="T38" fmla="*/ 89 w 156"/>
                  <a:gd name="T39" fmla="*/ 127 h 169"/>
                  <a:gd name="T40" fmla="*/ 105 w 156"/>
                  <a:gd name="T41" fmla="*/ 138 h 169"/>
                  <a:gd name="T42" fmla="*/ 118 w 156"/>
                  <a:gd name="T43" fmla="*/ 131 h 169"/>
                  <a:gd name="T44" fmla="*/ 100 w 156"/>
                  <a:gd name="T45" fmla="*/ 114 h 169"/>
                  <a:gd name="T46" fmla="*/ 114 w 156"/>
                  <a:gd name="T47" fmla="*/ 80 h 169"/>
                  <a:gd name="T48" fmla="*/ 111 w 156"/>
                  <a:gd name="T49" fmla="*/ 69 h 169"/>
                  <a:gd name="T50" fmla="*/ 82 w 156"/>
                  <a:gd name="T51" fmla="*/ 33 h 169"/>
                  <a:gd name="T52" fmla="*/ 44 w 156"/>
                  <a:gd name="T53" fmla="*/ 49 h 169"/>
                  <a:gd name="T54" fmla="*/ 43 w 156"/>
                  <a:gd name="T55" fmla="*/ 71 h 169"/>
                  <a:gd name="T56" fmla="*/ 46 w 156"/>
                  <a:gd name="T57" fmla="*/ 93 h 169"/>
                  <a:gd name="T58" fmla="*/ 55 w 156"/>
                  <a:gd name="T59" fmla="*/ 123 h 169"/>
                  <a:gd name="T60" fmla="*/ 12 w 156"/>
                  <a:gd name="T61" fmla="*/ 78 h 169"/>
                  <a:gd name="T62" fmla="*/ 144 w 156"/>
                  <a:gd name="T63" fmla="*/ 7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169">
                    <a:moveTo>
                      <a:pt x="78" y="0"/>
                    </a:moveTo>
                    <a:cubicBezTo>
                      <a:pt x="35" y="0"/>
                      <a:pt x="0" y="35"/>
                      <a:pt x="0" y="78"/>
                    </a:cubicBezTo>
                    <a:cubicBezTo>
                      <a:pt x="0" y="112"/>
                      <a:pt x="22" y="142"/>
                      <a:pt x="54" y="153"/>
                    </a:cubicBezTo>
                    <a:cubicBezTo>
                      <a:pt x="54" y="163"/>
                      <a:pt x="54" y="163"/>
                      <a:pt x="54" y="163"/>
                    </a:cubicBezTo>
                    <a:cubicBezTo>
                      <a:pt x="54" y="166"/>
                      <a:pt x="56" y="169"/>
                      <a:pt x="60" y="169"/>
                    </a:cubicBezTo>
                    <a:cubicBezTo>
                      <a:pt x="96" y="169"/>
                      <a:pt x="96" y="169"/>
                      <a:pt x="96" y="169"/>
                    </a:cubicBezTo>
                    <a:cubicBezTo>
                      <a:pt x="99" y="169"/>
                      <a:pt x="102" y="166"/>
                      <a:pt x="102" y="163"/>
                    </a:cubicBezTo>
                    <a:cubicBezTo>
                      <a:pt x="102" y="153"/>
                      <a:pt x="102" y="153"/>
                      <a:pt x="102" y="153"/>
                    </a:cubicBezTo>
                    <a:cubicBezTo>
                      <a:pt x="134" y="142"/>
                      <a:pt x="156" y="112"/>
                      <a:pt x="156" y="78"/>
                    </a:cubicBezTo>
                    <a:cubicBezTo>
                      <a:pt x="156" y="35"/>
                      <a:pt x="121" y="0"/>
                      <a:pt x="78" y="0"/>
                    </a:cubicBezTo>
                    <a:close/>
                    <a:moveTo>
                      <a:pt x="94" y="142"/>
                    </a:moveTo>
                    <a:cubicBezTo>
                      <a:pt x="92" y="143"/>
                      <a:pt x="90" y="145"/>
                      <a:pt x="90" y="148"/>
                    </a:cubicBezTo>
                    <a:cubicBezTo>
                      <a:pt x="90" y="157"/>
                      <a:pt x="90" y="157"/>
                      <a:pt x="90" y="157"/>
                    </a:cubicBezTo>
                    <a:cubicBezTo>
                      <a:pt x="66" y="157"/>
                      <a:pt x="66" y="157"/>
                      <a:pt x="66" y="157"/>
                    </a:cubicBezTo>
                    <a:cubicBezTo>
                      <a:pt x="66" y="148"/>
                      <a:pt x="66" y="148"/>
                      <a:pt x="66" y="148"/>
                    </a:cubicBezTo>
                    <a:cubicBezTo>
                      <a:pt x="66" y="145"/>
                      <a:pt x="64" y="143"/>
                      <a:pt x="61" y="142"/>
                    </a:cubicBezTo>
                    <a:cubicBezTo>
                      <a:pt x="57" y="141"/>
                      <a:pt x="54" y="140"/>
                      <a:pt x="50" y="138"/>
                    </a:cubicBezTo>
                    <a:cubicBezTo>
                      <a:pt x="54" y="136"/>
                      <a:pt x="59" y="135"/>
                      <a:pt x="63" y="133"/>
                    </a:cubicBezTo>
                    <a:cubicBezTo>
                      <a:pt x="65" y="132"/>
                      <a:pt x="67" y="130"/>
                      <a:pt x="67" y="127"/>
                    </a:cubicBezTo>
                    <a:cubicBezTo>
                      <a:pt x="67" y="110"/>
                      <a:pt x="67" y="110"/>
                      <a:pt x="67" y="110"/>
                    </a:cubicBezTo>
                    <a:cubicBezTo>
                      <a:pt x="67" y="108"/>
                      <a:pt x="65" y="106"/>
                      <a:pt x="63" y="105"/>
                    </a:cubicBezTo>
                    <a:cubicBezTo>
                      <a:pt x="63" y="105"/>
                      <a:pt x="58" y="102"/>
                      <a:pt x="58" y="89"/>
                    </a:cubicBezTo>
                    <a:cubicBezTo>
                      <a:pt x="58" y="86"/>
                      <a:pt x="56" y="84"/>
                      <a:pt x="54" y="84"/>
                    </a:cubicBezTo>
                    <a:cubicBezTo>
                      <a:pt x="53" y="83"/>
                      <a:pt x="52" y="80"/>
                      <a:pt x="53" y="78"/>
                    </a:cubicBezTo>
                    <a:cubicBezTo>
                      <a:pt x="56" y="78"/>
                      <a:pt x="58" y="75"/>
                      <a:pt x="58" y="72"/>
                    </a:cubicBezTo>
                    <a:cubicBezTo>
                      <a:pt x="58" y="71"/>
                      <a:pt x="58" y="69"/>
                      <a:pt x="56" y="67"/>
                    </a:cubicBezTo>
                    <a:cubicBezTo>
                      <a:pt x="54" y="60"/>
                      <a:pt x="53" y="58"/>
                      <a:pt x="53" y="57"/>
                    </a:cubicBezTo>
                    <a:cubicBezTo>
                      <a:pt x="54" y="57"/>
                      <a:pt x="54" y="57"/>
                      <a:pt x="55" y="57"/>
                    </a:cubicBezTo>
                    <a:cubicBezTo>
                      <a:pt x="58" y="58"/>
                      <a:pt x="61" y="56"/>
                      <a:pt x="62" y="53"/>
                    </a:cubicBezTo>
                    <a:cubicBezTo>
                      <a:pt x="63" y="48"/>
                      <a:pt x="72" y="44"/>
                      <a:pt x="82" y="44"/>
                    </a:cubicBezTo>
                    <a:cubicBezTo>
                      <a:pt x="92" y="44"/>
                      <a:pt x="100" y="48"/>
                      <a:pt x="102" y="53"/>
                    </a:cubicBezTo>
                    <a:cubicBezTo>
                      <a:pt x="103" y="58"/>
                      <a:pt x="100" y="64"/>
                      <a:pt x="99" y="67"/>
                    </a:cubicBezTo>
                    <a:cubicBezTo>
                      <a:pt x="98" y="69"/>
                      <a:pt x="97" y="71"/>
                      <a:pt x="97" y="72"/>
                    </a:cubicBezTo>
                    <a:cubicBezTo>
                      <a:pt x="97" y="75"/>
                      <a:pt x="100" y="78"/>
                      <a:pt x="102" y="78"/>
                    </a:cubicBezTo>
                    <a:cubicBezTo>
                      <a:pt x="103" y="78"/>
                      <a:pt x="103" y="79"/>
                      <a:pt x="103" y="79"/>
                    </a:cubicBezTo>
                    <a:cubicBezTo>
                      <a:pt x="103" y="81"/>
                      <a:pt x="102" y="82"/>
                      <a:pt x="102" y="83"/>
                    </a:cubicBezTo>
                    <a:cubicBezTo>
                      <a:pt x="99" y="84"/>
                      <a:pt x="97" y="86"/>
                      <a:pt x="97" y="89"/>
                    </a:cubicBezTo>
                    <a:cubicBezTo>
                      <a:pt x="97" y="101"/>
                      <a:pt x="93" y="104"/>
                      <a:pt x="92" y="105"/>
                    </a:cubicBezTo>
                    <a:cubicBezTo>
                      <a:pt x="90" y="106"/>
                      <a:pt x="89" y="108"/>
                      <a:pt x="89" y="110"/>
                    </a:cubicBezTo>
                    <a:cubicBezTo>
                      <a:pt x="89" y="127"/>
                      <a:pt x="89" y="127"/>
                      <a:pt x="89" y="127"/>
                    </a:cubicBezTo>
                    <a:cubicBezTo>
                      <a:pt x="89" y="130"/>
                      <a:pt x="90" y="132"/>
                      <a:pt x="92" y="133"/>
                    </a:cubicBezTo>
                    <a:cubicBezTo>
                      <a:pt x="97" y="135"/>
                      <a:pt x="101" y="136"/>
                      <a:pt x="105" y="138"/>
                    </a:cubicBezTo>
                    <a:cubicBezTo>
                      <a:pt x="102" y="140"/>
                      <a:pt x="98" y="141"/>
                      <a:pt x="94" y="142"/>
                    </a:cubicBezTo>
                    <a:close/>
                    <a:moveTo>
                      <a:pt x="118" y="131"/>
                    </a:moveTo>
                    <a:cubicBezTo>
                      <a:pt x="112" y="128"/>
                      <a:pt x="106" y="126"/>
                      <a:pt x="100" y="123"/>
                    </a:cubicBezTo>
                    <a:cubicBezTo>
                      <a:pt x="100" y="114"/>
                      <a:pt x="100" y="114"/>
                      <a:pt x="100" y="114"/>
                    </a:cubicBezTo>
                    <a:cubicBezTo>
                      <a:pt x="104" y="111"/>
                      <a:pt x="108" y="105"/>
                      <a:pt x="109" y="93"/>
                    </a:cubicBezTo>
                    <a:cubicBezTo>
                      <a:pt x="112" y="90"/>
                      <a:pt x="114" y="85"/>
                      <a:pt x="114" y="80"/>
                    </a:cubicBezTo>
                    <a:cubicBezTo>
                      <a:pt x="114" y="76"/>
                      <a:pt x="114" y="74"/>
                      <a:pt x="112" y="71"/>
                    </a:cubicBezTo>
                    <a:cubicBezTo>
                      <a:pt x="112" y="71"/>
                      <a:pt x="111" y="70"/>
                      <a:pt x="111" y="69"/>
                    </a:cubicBezTo>
                    <a:cubicBezTo>
                      <a:pt x="113" y="65"/>
                      <a:pt x="115" y="57"/>
                      <a:pt x="113" y="50"/>
                    </a:cubicBezTo>
                    <a:cubicBezTo>
                      <a:pt x="110" y="37"/>
                      <a:pt x="94" y="33"/>
                      <a:pt x="82" y="33"/>
                    </a:cubicBezTo>
                    <a:cubicBezTo>
                      <a:pt x="71" y="33"/>
                      <a:pt x="58" y="36"/>
                      <a:pt x="53" y="45"/>
                    </a:cubicBezTo>
                    <a:cubicBezTo>
                      <a:pt x="49" y="45"/>
                      <a:pt x="46" y="46"/>
                      <a:pt x="44" y="49"/>
                    </a:cubicBezTo>
                    <a:cubicBezTo>
                      <a:pt x="39" y="55"/>
                      <a:pt x="42" y="64"/>
                      <a:pt x="45" y="69"/>
                    </a:cubicBezTo>
                    <a:cubicBezTo>
                      <a:pt x="44" y="70"/>
                      <a:pt x="44" y="71"/>
                      <a:pt x="43" y="71"/>
                    </a:cubicBezTo>
                    <a:cubicBezTo>
                      <a:pt x="42" y="74"/>
                      <a:pt x="41" y="77"/>
                      <a:pt x="41" y="80"/>
                    </a:cubicBezTo>
                    <a:cubicBezTo>
                      <a:pt x="41" y="85"/>
                      <a:pt x="43" y="90"/>
                      <a:pt x="46" y="93"/>
                    </a:cubicBezTo>
                    <a:cubicBezTo>
                      <a:pt x="47" y="105"/>
                      <a:pt x="51" y="111"/>
                      <a:pt x="55" y="114"/>
                    </a:cubicBezTo>
                    <a:cubicBezTo>
                      <a:pt x="55" y="123"/>
                      <a:pt x="55" y="123"/>
                      <a:pt x="55" y="123"/>
                    </a:cubicBezTo>
                    <a:cubicBezTo>
                      <a:pt x="49" y="126"/>
                      <a:pt x="43" y="128"/>
                      <a:pt x="38" y="131"/>
                    </a:cubicBezTo>
                    <a:cubicBezTo>
                      <a:pt x="22" y="119"/>
                      <a:pt x="12" y="100"/>
                      <a:pt x="12" y="78"/>
                    </a:cubicBezTo>
                    <a:cubicBezTo>
                      <a:pt x="12" y="42"/>
                      <a:pt x="41" y="12"/>
                      <a:pt x="78" y="12"/>
                    </a:cubicBezTo>
                    <a:cubicBezTo>
                      <a:pt x="114" y="12"/>
                      <a:pt x="144" y="42"/>
                      <a:pt x="144" y="78"/>
                    </a:cubicBezTo>
                    <a:cubicBezTo>
                      <a:pt x="144" y="100"/>
                      <a:pt x="134" y="119"/>
                      <a:pt x="118"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71D49"/>
                  </a:solidFill>
                  <a:effectLst/>
                  <a:uLnTx/>
                  <a:uFillTx/>
                  <a:latin typeface="Arial" panose="020B0604020202020204" pitchFamily="34" charset="0"/>
                  <a:cs typeface="Arial" panose="020B0604020202020204" pitchFamily="34" charset="0"/>
                </a:endParaRPr>
              </a:p>
            </p:txBody>
          </p:sp>
          <p:sp>
            <p:nvSpPr>
              <p:cNvPr id="311" name="Freeform 85">
                <a:extLst>
                  <a:ext uri="{FF2B5EF4-FFF2-40B4-BE49-F238E27FC236}">
                    <a16:creationId xmlns:a16="http://schemas.microsoft.com/office/drawing/2014/main" id="{12674F4F-DFA7-4D2B-A27A-296475870CFC}"/>
                  </a:ext>
                </a:extLst>
              </p:cNvPr>
              <p:cNvSpPr>
                <a:spLocks/>
              </p:cNvSpPr>
              <p:nvPr/>
            </p:nvSpPr>
            <p:spPr bwMode="auto">
              <a:xfrm>
                <a:off x="1756" y="2288"/>
                <a:ext cx="36" cy="18"/>
              </a:xfrm>
              <a:custGeom>
                <a:avLst/>
                <a:gdLst>
                  <a:gd name="T0" fmla="*/ 18 w 24"/>
                  <a:gd name="T1" fmla="*/ 0 h 12"/>
                  <a:gd name="T2" fmla="*/ 6 w 24"/>
                  <a:gd name="T3" fmla="*/ 0 h 12"/>
                  <a:gd name="T4" fmla="*/ 0 w 24"/>
                  <a:gd name="T5" fmla="*/ 6 h 12"/>
                  <a:gd name="T6" fmla="*/ 6 w 24"/>
                  <a:gd name="T7" fmla="*/ 12 h 12"/>
                  <a:gd name="T8" fmla="*/ 18 w 24"/>
                  <a:gd name="T9" fmla="*/ 12 h 12"/>
                  <a:gd name="T10" fmla="*/ 24 w 24"/>
                  <a:gd name="T11" fmla="*/ 6 h 12"/>
                  <a:gd name="T12" fmla="*/ 18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8" y="0"/>
                    </a:moveTo>
                    <a:cubicBezTo>
                      <a:pt x="6" y="0"/>
                      <a:pt x="6" y="0"/>
                      <a:pt x="6" y="0"/>
                    </a:cubicBezTo>
                    <a:cubicBezTo>
                      <a:pt x="2" y="0"/>
                      <a:pt x="0" y="2"/>
                      <a:pt x="0" y="6"/>
                    </a:cubicBezTo>
                    <a:cubicBezTo>
                      <a:pt x="0" y="9"/>
                      <a:pt x="2" y="12"/>
                      <a:pt x="6" y="12"/>
                    </a:cubicBezTo>
                    <a:cubicBezTo>
                      <a:pt x="18" y="12"/>
                      <a:pt x="18" y="12"/>
                      <a:pt x="18" y="12"/>
                    </a:cubicBezTo>
                    <a:cubicBezTo>
                      <a:pt x="21" y="12"/>
                      <a:pt x="24" y="9"/>
                      <a:pt x="24" y="6"/>
                    </a:cubicBezTo>
                    <a:cubicBezTo>
                      <a:pt x="24" y="2"/>
                      <a:pt x="21"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71D49"/>
                  </a:solidFill>
                  <a:effectLst/>
                  <a:uLnTx/>
                  <a:uFillTx/>
                  <a:latin typeface="Arial" panose="020B0604020202020204" pitchFamily="34" charset="0"/>
                  <a:cs typeface="Arial" panose="020B0604020202020204" pitchFamily="34" charset="0"/>
                </a:endParaRPr>
              </a:p>
            </p:txBody>
          </p:sp>
          <p:sp>
            <p:nvSpPr>
              <p:cNvPr id="312" name="Freeform 86">
                <a:extLst>
                  <a:ext uri="{FF2B5EF4-FFF2-40B4-BE49-F238E27FC236}">
                    <a16:creationId xmlns:a16="http://schemas.microsoft.com/office/drawing/2014/main" id="{3CF97777-A155-4E1F-93BD-BBCB6E7A7CD9}"/>
                  </a:ext>
                </a:extLst>
              </p:cNvPr>
              <p:cNvSpPr>
                <a:spLocks/>
              </p:cNvSpPr>
              <p:nvPr/>
            </p:nvSpPr>
            <p:spPr bwMode="auto">
              <a:xfrm>
                <a:off x="1737" y="2252"/>
                <a:ext cx="74" cy="18"/>
              </a:xfrm>
              <a:custGeom>
                <a:avLst/>
                <a:gdLst>
                  <a:gd name="T0" fmla="*/ 42 w 48"/>
                  <a:gd name="T1" fmla="*/ 0 h 12"/>
                  <a:gd name="T2" fmla="*/ 6 w 48"/>
                  <a:gd name="T3" fmla="*/ 0 h 12"/>
                  <a:gd name="T4" fmla="*/ 0 w 48"/>
                  <a:gd name="T5" fmla="*/ 6 h 12"/>
                  <a:gd name="T6" fmla="*/ 6 w 48"/>
                  <a:gd name="T7" fmla="*/ 12 h 12"/>
                  <a:gd name="T8" fmla="*/ 42 w 48"/>
                  <a:gd name="T9" fmla="*/ 12 h 12"/>
                  <a:gd name="T10" fmla="*/ 48 w 48"/>
                  <a:gd name="T11" fmla="*/ 6 h 12"/>
                  <a:gd name="T12" fmla="*/ 42 w 4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0"/>
                    </a:moveTo>
                    <a:cubicBezTo>
                      <a:pt x="6" y="0"/>
                      <a:pt x="6" y="0"/>
                      <a:pt x="6" y="0"/>
                    </a:cubicBezTo>
                    <a:cubicBezTo>
                      <a:pt x="2" y="0"/>
                      <a:pt x="0" y="2"/>
                      <a:pt x="0" y="6"/>
                    </a:cubicBezTo>
                    <a:cubicBezTo>
                      <a:pt x="0" y="9"/>
                      <a:pt x="2" y="12"/>
                      <a:pt x="6" y="12"/>
                    </a:cubicBezTo>
                    <a:cubicBezTo>
                      <a:pt x="42" y="12"/>
                      <a:pt x="42" y="12"/>
                      <a:pt x="42" y="12"/>
                    </a:cubicBezTo>
                    <a:cubicBezTo>
                      <a:pt x="45" y="12"/>
                      <a:pt x="48" y="9"/>
                      <a:pt x="48" y="6"/>
                    </a:cubicBezTo>
                    <a:cubicBezTo>
                      <a:pt x="48" y="2"/>
                      <a:pt x="45" y="0"/>
                      <a:pt x="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71D49"/>
                  </a:solidFill>
                  <a:effectLst/>
                  <a:uLnTx/>
                  <a:uFillTx/>
                  <a:latin typeface="Arial" panose="020B0604020202020204" pitchFamily="34" charset="0"/>
                  <a:cs typeface="Arial" panose="020B0604020202020204" pitchFamily="34" charset="0"/>
                </a:endParaRPr>
              </a:p>
            </p:txBody>
          </p:sp>
          <p:sp>
            <p:nvSpPr>
              <p:cNvPr id="313" name="Freeform 87">
                <a:extLst>
                  <a:ext uri="{FF2B5EF4-FFF2-40B4-BE49-F238E27FC236}">
                    <a16:creationId xmlns:a16="http://schemas.microsoft.com/office/drawing/2014/main" id="{296BAB47-0D36-484C-9072-452E68254BE5}"/>
                  </a:ext>
                </a:extLst>
              </p:cNvPr>
              <p:cNvSpPr>
                <a:spLocks/>
              </p:cNvSpPr>
              <p:nvPr/>
            </p:nvSpPr>
            <p:spPr bwMode="auto">
              <a:xfrm>
                <a:off x="1765" y="1910"/>
                <a:ext cx="18" cy="54"/>
              </a:xfrm>
              <a:custGeom>
                <a:avLst/>
                <a:gdLst>
                  <a:gd name="T0" fmla="*/ 6 w 12"/>
                  <a:gd name="T1" fmla="*/ 36 h 36"/>
                  <a:gd name="T2" fmla="*/ 12 w 12"/>
                  <a:gd name="T3" fmla="*/ 30 h 36"/>
                  <a:gd name="T4" fmla="*/ 12 w 12"/>
                  <a:gd name="T5" fmla="*/ 6 h 36"/>
                  <a:gd name="T6" fmla="*/ 6 w 12"/>
                  <a:gd name="T7" fmla="*/ 0 h 36"/>
                  <a:gd name="T8" fmla="*/ 0 w 12"/>
                  <a:gd name="T9" fmla="*/ 6 h 36"/>
                  <a:gd name="T10" fmla="*/ 0 w 12"/>
                  <a:gd name="T11" fmla="*/ 30 h 36"/>
                  <a:gd name="T12" fmla="*/ 6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6" y="36"/>
                    </a:moveTo>
                    <a:cubicBezTo>
                      <a:pt x="9" y="36"/>
                      <a:pt x="12" y="34"/>
                      <a:pt x="12" y="30"/>
                    </a:cubicBezTo>
                    <a:cubicBezTo>
                      <a:pt x="12" y="6"/>
                      <a:pt x="12" y="6"/>
                      <a:pt x="12" y="6"/>
                    </a:cubicBezTo>
                    <a:cubicBezTo>
                      <a:pt x="12" y="3"/>
                      <a:pt x="9" y="0"/>
                      <a:pt x="6" y="0"/>
                    </a:cubicBezTo>
                    <a:cubicBezTo>
                      <a:pt x="2" y="0"/>
                      <a:pt x="0" y="3"/>
                      <a:pt x="0" y="6"/>
                    </a:cubicBezTo>
                    <a:cubicBezTo>
                      <a:pt x="0" y="30"/>
                      <a:pt x="0" y="30"/>
                      <a:pt x="0" y="30"/>
                    </a:cubicBezTo>
                    <a:cubicBezTo>
                      <a:pt x="0" y="34"/>
                      <a:pt x="2" y="36"/>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71D49"/>
                  </a:solidFill>
                  <a:effectLst/>
                  <a:uLnTx/>
                  <a:uFillTx/>
                  <a:latin typeface="Arial" panose="020B0604020202020204" pitchFamily="34" charset="0"/>
                  <a:cs typeface="Arial" panose="020B0604020202020204" pitchFamily="34" charset="0"/>
                </a:endParaRPr>
              </a:p>
            </p:txBody>
          </p:sp>
          <p:sp>
            <p:nvSpPr>
              <p:cNvPr id="314" name="Freeform 88">
                <a:extLst>
                  <a:ext uri="{FF2B5EF4-FFF2-40B4-BE49-F238E27FC236}">
                    <a16:creationId xmlns:a16="http://schemas.microsoft.com/office/drawing/2014/main" id="{44D1AC82-ACFC-46F8-854B-6CAE65326430}"/>
                  </a:ext>
                </a:extLst>
              </p:cNvPr>
              <p:cNvSpPr>
                <a:spLocks/>
              </p:cNvSpPr>
              <p:nvPr/>
            </p:nvSpPr>
            <p:spPr bwMode="auto">
              <a:xfrm>
                <a:off x="1912" y="2089"/>
                <a:ext cx="55" cy="18"/>
              </a:xfrm>
              <a:custGeom>
                <a:avLst/>
                <a:gdLst>
                  <a:gd name="T0" fmla="*/ 30 w 36"/>
                  <a:gd name="T1" fmla="*/ 0 h 12"/>
                  <a:gd name="T2" fmla="*/ 6 w 36"/>
                  <a:gd name="T3" fmla="*/ 0 h 12"/>
                  <a:gd name="T4" fmla="*/ 0 w 36"/>
                  <a:gd name="T5" fmla="*/ 6 h 12"/>
                  <a:gd name="T6" fmla="*/ 6 w 36"/>
                  <a:gd name="T7" fmla="*/ 12 h 12"/>
                  <a:gd name="T8" fmla="*/ 30 w 36"/>
                  <a:gd name="T9" fmla="*/ 12 h 12"/>
                  <a:gd name="T10" fmla="*/ 36 w 36"/>
                  <a:gd name="T11" fmla="*/ 6 h 12"/>
                  <a:gd name="T12" fmla="*/ 30 w 3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0"/>
                    </a:moveTo>
                    <a:cubicBezTo>
                      <a:pt x="6" y="0"/>
                      <a:pt x="6" y="0"/>
                      <a:pt x="6" y="0"/>
                    </a:cubicBezTo>
                    <a:cubicBezTo>
                      <a:pt x="2" y="0"/>
                      <a:pt x="0" y="3"/>
                      <a:pt x="0" y="6"/>
                    </a:cubicBezTo>
                    <a:cubicBezTo>
                      <a:pt x="0" y="10"/>
                      <a:pt x="2" y="12"/>
                      <a:pt x="6" y="12"/>
                    </a:cubicBezTo>
                    <a:cubicBezTo>
                      <a:pt x="30" y="12"/>
                      <a:pt x="30" y="12"/>
                      <a:pt x="30" y="12"/>
                    </a:cubicBezTo>
                    <a:cubicBezTo>
                      <a:pt x="33" y="12"/>
                      <a:pt x="36" y="10"/>
                      <a:pt x="36" y="6"/>
                    </a:cubicBezTo>
                    <a:cubicBezTo>
                      <a:pt x="36" y="3"/>
                      <a:pt x="33" y="0"/>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71D49"/>
                  </a:solidFill>
                  <a:effectLst/>
                  <a:uLnTx/>
                  <a:uFillTx/>
                  <a:latin typeface="Arial" panose="020B0604020202020204" pitchFamily="34" charset="0"/>
                  <a:cs typeface="Arial" panose="020B0604020202020204" pitchFamily="34" charset="0"/>
                </a:endParaRPr>
              </a:p>
            </p:txBody>
          </p:sp>
          <p:sp>
            <p:nvSpPr>
              <p:cNvPr id="315" name="Freeform 89">
                <a:extLst>
                  <a:ext uri="{FF2B5EF4-FFF2-40B4-BE49-F238E27FC236}">
                    <a16:creationId xmlns:a16="http://schemas.microsoft.com/office/drawing/2014/main" id="{84A44DF5-3821-4052-8B65-5666B996AF89}"/>
                  </a:ext>
                </a:extLst>
              </p:cNvPr>
              <p:cNvSpPr>
                <a:spLocks/>
              </p:cNvSpPr>
              <p:nvPr/>
            </p:nvSpPr>
            <p:spPr bwMode="auto">
              <a:xfrm>
                <a:off x="1580" y="2089"/>
                <a:ext cx="55" cy="18"/>
              </a:xfrm>
              <a:custGeom>
                <a:avLst/>
                <a:gdLst>
                  <a:gd name="T0" fmla="*/ 30 w 36"/>
                  <a:gd name="T1" fmla="*/ 0 h 12"/>
                  <a:gd name="T2" fmla="*/ 6 w 36"/>
                  <a:gd name="T3" fmla="*/ 0 h 12"/>
                  <a:gd name="T4" fmla="*/ 0 w 36"/>
                  <a:gd name="T5" fmla="*/ 6 h 12"/>
                  <a:gd name="T6" fmla="*/ 6 w 36"/>
                  <a:gd name="T7" fmla="*/ 12 h 12"/>
                  <a:gd name="T8" fmla="*/ 30 w 36"/>
                  <a:gd name="T9" fmla="*/ 12 h 12"/>
                  <a:gd name="T10" fmla="*/ 36 w 36"/>
                  <a:gd name="T11" fmla="*/ 6 h 12"/>
                  <a:gd name="T12" fmla="*/ 30 w 3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0"/>
                    </a:moveTo>
                    <a:cubicBezTo>
                      <a:pt x="6" y="0"/>
                      <a:pt x="6" y="0"/>
                      <a:pt x="6" y="0"/>
                    </a:cubicBezTo>
                    <a:cubicBezTo>
                      <a:pt x="3" y="0"/>
                      <a:pt x="0" y="3"/>
                      <a:pt x="0" y="6"/>
                    </a:cubicBezTo>
                    <a:cubicBezTo>
                      <a:pt x="0" y="10"/>
                      <a:pt x="3" y="12"/>
                      <a:pt x="6" y="12"/>
                    </a:cubicBezTo>
                    <a:cubicBezTo>
                      <a:pt x="30" y="12"/>
                      <a:pt x="30" y="12"/>
                      <a:pt x="30" y="12"/>
                    </a:cubicBezTo>
                    <a:cubicBezTo>
                      <a:pt x="34" y="12"/>
                      <a:pt x="36" y="10"/>
                      <a:pt x="36" y="6"/>
                    </a:cubicBezTo>
                    <a:cubicBezTo>
                      <a:pt x="36" y="3"/>
                      <a:pt x="34" y="0"/>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71D49"/>
                  </a:solidFill>
                  <a:effectLst/>
                  <a:uLnTx/>
                  <a:uFillTx/>
                  <a:latin typeface="Arial" panose="020B0604020202020204" pitchFamily="34" charset="0"/>
                  <a:cs typeface="Arial" panose="020B0604020202020204" pitchFamily="34" charset="0"/>
                </a:endParaRPr>
              </a:p>
            </p:txBody>
          </p:sp>
          <p:sp>
            <p:nvSpPr>
              <p:cNvPr id="316" name="Freeform 90">
                <a:extLst>
                  <a:ext uri="{FF2B5EF4-FFF2-40B4-BE49-F238E27FC236}">
                    <a16:creationId xmlns:a16="http://schemas.microsoft.com/office/drawing/2014/main" id="{BD35F73E-7734-47A2-A7DA-7B47D904728A}"/>
                  </a:ext>
                </a:extLst>
              </p:cNvPr>
              <p:cNvSpPr>
                <a:spLocks/>
              </p:cNvSpPr>
              <p:nvPr/>
            </p:nvSpPr>
            <p:spPr bwMode="auto">
              <a:xfrm>
                <a:off x="1621" y="1949"/>
                <a:ext cx="58" cy="57"/>
              </a:xfrm>
              <a:custGeom>
                <a:avLst/>
                <a:gdLst>
                  <a:gd name="T0" fmla="*/ 27 w 38"/>
                  <a:gd name="T1" fmla="*/ 37 h 38"/>
                  <a:gd name="T2" fmla="*/ 32 w 38"/>
                  <a:gd name="T3" fmla="*/ 38 h 38"/>
                  <a:gd name="T4" fmla="*/ 36 w 38"/>
                  <a:gd name="T5" fmla="*/ 37 h 38"/>
                  <a:gd name="T6" fmla="*/ 36 w 38"/>
                  <a:gd name="T7" fmla="*/ 28 h 38"/>
                  <a:gd name="T8" fmla="*/ 10 w 38"/>
                  <a:gd name="T9" fmla="*/ 3 h 38"/>
                  <a:gd name="T10" fmla="*/ 2 w 38"/>
                  <a:gd name="T11" fmla="*/ 3 h 38"/>
                  <a:gd name="T12" fmla="*/ 2 w 38"/>
                  <a:gd name="T13" fmla="*/ 11 h 38"/>
                  <a:gd name="T14" fmla="*/ 27 w 38"/>
                  <a:gd name="T15" fmla="*/ 37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8">
                    <a:moveTo>
                      <a:pt x="27" y="37"/>
                    </a:moveTo>
                    <a:cubicBezTo>
                      <a:pt x="29" y="38"/>
                      <a:pt x="30" y="38"/>
                      <a:pt x="32" y="38"/>
                    </a:cubicBezTo>
                    <a:cubicBezTo>
                      <a:pt x="33" y="38"/>
                      <a:pt x="35" y="38"/>
                      <a:pt x="36" y="37"/>
                    </a:cubicBezTo>
                    <a:cubicBezTo>
                      <a:pt x="38" y="34"/>
                      <a:pt x="38" y="31"/>
                      <a:pt x="36" y="28"/>
                    </a:cubicBezTo>
                    <a:cubicBezTo>
                      <a:pt x="10" y="3"/>
                      <a:pt x="10" y="3"/>
                      <a:pt x="10" y="3"/>
                    </a:cubicBezTo>
                    <a:cubicBezTo>
                      <a:pt x="8" y="0"/>
                      <a:pt x="4" y="0"/>
                      <a:pt x="2" y="3"/>
                    </a:cubicBezTo>
                    <a:cubicBezTo>
                      <a:pt x="0" y="5"/>
                      <a:pt x="0" y="9"/>
                      <a:pt x="2" y="11"/>
                    </a:cubicBezTo>
                    <a:lnTo>
                      <a:pt x="27"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71D49"/>
                  </a:solidFill>
                  <a:effectLst/>
                  <a:uLnTx/>
                  <a:uFillTx/>
                  <a:latin typeface="Arial" panose="020B0604020202020204" pitchFamily="34" charset="0"/>
                  <a:cs typeface="Arial" panose="020B0604020202020204" pitchFamily="34" charset="0"/>
                </a:endParaRPr>
              </a:p>
            </p:txBody>
          </p:sp>
          <p:sp>
            <p:nvSpPr>
              <p:cNvPr id="317" name="Freeform 91">
                <a:extLst>
                  <a:ext uri="{FF2B5EF4-FFF2-40B4-BE49-F238E27FC236}">
                    <a16:creationId xmlns:a16="http://schemas.microsoft.com/office/drawing/2014/main" id="{D51AFEC7-63AA-4FE2-96CA-38A5BA5308C6}"/>
                  </a:ext>
                </a:extLst>
              </p:cNvPr>
              <p:cNvSpPr>
                <a:spLocks/>
              </p:cNvSpPr>
              <p:nvPr/>
            </p:nvSpPr>
            <p:spPr bwMode="auto">
              <a:xfrm>
                <a:off x="1867" y="1949"/>
                <a:ext cx="60" cy="57"/>
              </a:xfrm>
              <a:custGeom>
                <a:avLst/>
                <a:gdLst>
                  <a:gd name="T0" fmla="*/ 7 w 39"/>
                  <a:gd name="T1" fmla="*/ 38 h 38"/>
                  <a:gd name="T2" fmla="*/ 11 w 39"/>
                  <a:gd name="T3" fmla="*/ 37 h 38"/>
                  <a:gd name="T4" fmla="*/ 36 w 39"/>
                  <a:gd name="T5" fmla="*/ 11 h 38"/>
                  <a:gd name="T6" fmla="*/ 36 w 39"/>
                  <a:gd name="T7" fmla="*/ 3 h 38"/>
                  <a:gd name="T8" fmla="*/ 28 w 39"/>
                  <a:gd name="T9" fmla="*/ 3 h 38"/>
                  <a:gd name="T10" fmla="*/ 2 w 39"/>
                  <a:gd name="T11" fmla="*/ 28 h 38"/>
                  <a:gd name="T12" fmla="*/ 2 w 39"/>
                  <a:gd name="T13" fmla="*/ 37 h 38"/>
                  <a:gd name="T14" fmla="*/ 7 w 39"/>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7" y="38"/>
                    </a:moveTo>
                    <a:cubicBezTo>
                      <a:pt x="8" y="38"/>
                      <a:pt x="10" y="38"/>
                      <a:pt x="11" y="37"/>
                    </a:cubicBezTo>
                    <a:cubicBezTo>
                      <a:pt x="36" y="11"/>
                      <a:pt x="36" y="11"/>
                      <a:pt x="36" y="11"/>
                    </a:cubicBezTo>
                    <a:cubicBezTo>
                      <a:pt x="39" y="9"/>
                      <a:pt x="39" y="5"/>
                      <a:pt x="36" y="3"/>
                    </a:cubicBezTo>
                    <a:cubicBezTo>
                      <a:pt x="34" y="0"/>
                      <a:pt x="30" y="0"/>
                      <a:pt x="28" y="3"/>
                    </a:cubicBezTo>
                    <a:cubicBezTo>
                      <a:pt x="2" y="28"/>
                      <a:pt x="2" y="28"/>
                      <a:pt x="2" y="28"/>
                    </a:cubicBezTo>
                    <a:cubicBezTo>
                      <a:pt x="0" y="31"/>
                      <a:pt x="0" y="34"/>
                      <a:pt x="2" y="37"/>
                    </a:cubicBezTo>
                    <a:cubicBezTo>
                      <a:pt x="4" y="38"/>
                      <a:pt x="5" y="38"/>
                      <a:pt x="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71D49"/>
                  </a:solidFill>
                  <a:effectLst/>
                  <a:uLnTx/>
                  <a:uFillTx/>
                  <a:latin typeface="Arial" panose="020B0604020202020204" pitchFamily="34" charset="0"/>
                  <a:cs typeface="Arial" panose="020B0604020202020204" pitchFamily="34" charset="0"/>
                </a:endParaRPr>
              </a:p>
            </p:txBody>
          </p:sp>
        </p:grpSp>
        <p:sp>
          <p:nvSpPr>
            <p:cNvPr id="326" name="Oval 82">
              <a:extLst>
                <a:ext uri="{FF2B5EF4-FFF2-40B4-BE49-F238E27FC236}">
                  <a16:creationId xmlns:a16="http://schemas.microsoft.com/office/drawing/2014/main" id="{87FDBCC3-FA12-4B3B-8941-4C08E03AEB75}"/>
                </a:ext>
              </a:extLst>
            </p:cNvPr>
            <p:cNvSpPr>
              <a:spLocks noChangeArrowheads="1"/>
            </p:cNvSpPr>
            <p:nvPr/>
          </p:nvSpPr>
          <p:spPr bwMode="auto">
            <a:xfrm>
              <a:off x="6986230" y="1227738"/>
              <a:ext cx="1916454" cy="372599"/>
            </a:xfrm>
            <a:prstGeom prst="roundRect">
              <a:avLst/>
            </a:prstGeom>
            <a:solidFill>
              <a:srgbClr val="3DB5E6"/>
            </a:solidFill>
            <a:ln w="180975">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7" name="Oval 82">
              <a:extLst>
                <a:ext uri="{FF2B5EF4-FFF2-40B4-BE49-F238E27FC236}">
                  <a16:creationId xmlns:a16="http://schemas.microsoft.com/office/drawing/2014/main" id="{22DFA4C3-9446-46E1-8A06-FFC1E01E5C1E}"/>
                </a:ext>
              </a:extLst>
            </p:cNvPr>
            <p:cNvSpPr>
              <a:spLocks noChangeArrowheads="1"/>
            </p:cNvSpPr>
            <p:nvPr/>
          </p:nvSpPr>
          <p:spPr bwMode="auto">
            <a:xfrm>
              <a:off x="3593805" y="861845"/>
              <a:ext cx="1403031" cy="307183"/>
            </a:xfrm>
            <a:prstGeom prst="roundRect">
              <a:avLst/>
            </a:prstGeom>
            <a:solidFill>
              <a:srgbClr val="757B87"/>
            </a:solidFill>
            <a:ln w="180975">
              <a:noFill/>
            </a:ln>
          </p:spPr>
          <p:txBody>
            <a:bodyPr vert="horz" wrap="square" lIns="48768" tIns="24384" rIns="48768" bIns="24384" numCol="1" anchor="t" anchorCtr="0" compatLnSpc="1">
              <a:prstTxWarp prst="textNoShape">
                <a:avLst/>
              </a:prstTxWarp>
            </a:bodyPr>
            <a:lstStyle/>
            <a:p>
              <a:pPr marL="0" marR="0" lvl="0" indent="0" algn="l" defTabSz="975299"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8" name="TextBox 327">
              <a:extLst>
                <a:ext uri="{FF2B5EF4-FFF2-40B4-BE49-F238E27FC236}">
                  <a16:creationId xmlns:a16="http://schemas.microsoft.com/office/drawing/2014/main" id="{2F6FBACB-C190-47D9-B745-CBF2B97F20D3}"/>
                </a:ext>
              </a:extLst>
            </p:cNvPr>
            <p:cNvSpPr txBox="1"/>
            <p:nvPr/>
          </p:nvSpPr>
          <p:spPr>
            <a:xfrm>
              <a:off x="3702770" y="876158"/>
              <a:ext cx="1532025" cy="222905"/>
            </a:xfrm>
            <a:prstGeom prst="rect">
              <a:avLst/>
            </a:prstGeom>
            <a:noFill/>
          </p:spPr>
          <p:txBody>
            <a:bodyPr wrap="square" lIns="97534" tIns="48766" rIns="97534" bIns="48766" rtlCol="0">
              <a:spAutoFit/>
            </a:bodyPr>
            <a:lstStyle/>
            <a:p>
              <a:pPr marL="0" marR="0" lvl="0" indent="0" defTabSz="975299"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1"/>
                  </a:solidFill>
                  <a:effectLst/>
                  <a:uLnTx/>
                  <a:uFillTx/>
                  <a:latin typeface="Arial" panose="020B0604020202020204" pitchFamily="34" charset="0"/>
                  <a:ea typeface="Lato Regular" panose="020F0502020204030203" pitchFamily="34" charset="0"/>
                  <a:cs typeface="Arial" panose="020B0604020202020204" pitchFamily="34" charset="0"/>
                </a:rPr>
                <a:t>~70 Process Maps </a:t>
              </a:r>
              <a:endParaRPr kumimoji="0" lang="id-ID" sz="1000" b="1" i="0" u="none" strike="noStrike" kern="1200" cap="none" spc="0" normalizeH="0" baseline="0" noProof="0">
                <a:ln>
                  <a:noFill/>
                </a:ln>
                <a:solidFill>
                  <a:schemeClr val="bg1"/>
                </a:solidFill>
                <a:effectLst/>
                <a:uLnTx/>
                <a:uFillTx/>
                <a:latin typeface="Arial" panose="020B0604020202020204" pitchFamily="34" charset="0"/>
                <a:ea typeface="Lato Regular" panose="020F0502020204030203" pitchFamily="34" charset="0"/>
                <a:cs typeface="Arial" panose="020B0604020202020204" pitchFamily="34" charset="0"/>
              </a:endParaRPr>
            </a:p>
          </p:txBody>
        </p:sp>
        <p:cxnSp>
          <p:nvCxnSpPr>
            <p:cNvPr id="329" name="Straight Connector 328">
              <a:extLst>
                <a:ext uri="{FF2B5EF4-FFF2-40B4-BE49-F238E27FC236}">
                  <a16:creationId xmlns:a16="http://schemas.microsoft.com/office/drawing/2014/main" id="{7D001503-B3F2-423B-ADE7-0786F463BF58}"/>
                </a:ext>
              </a:extLst>
            </p:cNvPr>
            <p:cNvCxnSpPr>
              <a:cxnSpLocks/>
            </p:cNvCxnSpPr>
            <p:nvPr/>
          </p:nvCxnSpPr>
          <p:spPr>
            <a:xfrm flipV="1">
              <a:off x="4474650" y="1231972"/>
              <a:ext cx="5958" cy="249765"/>
            </a:xfrm>
            <a:prstGeom prst="line">
              <a:avLst/>
            </a:prstGeom>
            <a:ln w="28575">
              <a:solidFill>
                <a:schemeClr val="accent3"/>
              </a:solidFill>
              <a:prstDash val="lg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1C91C959-D635-49D1-9F81-D8C735D62F7A}"/>
                </a:ext>
              </a:extLst>
            </p:cNvPr>
            <p:cNvCxnSpPr>
              <a:cxnSpLocks/>
            </p:cNvCxnSpPr>
            <p:nvPr/>
          </p:nvCxnSpPr>
          <p:spPr>
            <a:xfrm flipV="1">
              <a:off x="7683813" y="1634688"/>
              <a:ext cx="0" cy="266686"/>
            </a:xfrm>
            <a:prstGeom prst="line">
              <a:avLst/>
            </a:prstGeom>
            <a:ln w="28575">
              <a:solidFill>
                <a:schemeClr val="accent5"/>
              </a:solidFill>
              <a:prstDash val="lg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7E7CFB8-B27C-4600-918E-8C022C3D6FFD}"/>
                </a:ext>
              </a:extLst>
            </p:cNvPr>
            <p:cNvSpPr txBox="1"/>
            <p:nvPr/>
          </p:nvSpPr>
          <p:spPr>
            <a:xfrm>
              <a:off x="7041801" y="1251326"/>
              <a:ext cx="1860883" cy="380575"/>
            </a:xfrm>
            <a:prstGeom prst="rect">
              <a:avLst/>
            </a:prstGeom>
            <a:solidFill>
              <a:srgbClr val="3DB5E6"/>
            </a:solidFill>
          </p:spPr>
          <p:txBody>
            <a:bodyPr wrap="square" rtlCol="0">
              <a:spAutoFit/>
            </a:bodyPr>
            <a:lstStyle/>
            <a:p>
              <a:r>
                <a:rPr lang="en-GB" sz="1100" b="1">
                  <a:solidFill>
                    <a:schemeClr val="bg1"/>
                  </a:solidFill>
                  <a:latin typeface="Arial" panose="020B0604020202020204" pitchFamily="34" charset="0"/>
                  <a:ea typeface="Lato Regular" panose="020F0502020204030203" pitchFamily="34" charset="0"/>
                  <a:cs typeface="Arial" panose="020B0604020202020204" pitchFamily="34" charset="0"/>
                </a:rPr>
                <a:t>400 Risks &amp; Opportunities </a:t>
              </a:r>
            </a:p>
          </p:txBody>
        </p:sp>
        <p:sp>
          <p:nvSpPr>
            <p:cNvPr id="332" name="TextBox 331">
              <a:extLst>
                <a:ext uri="{FF2B5EF4-FFF2-40B4-BE49-F238E27FC236}">
                  <a16:creationId xmlns:a16="http://schemas.microsoft.com/office/drawing/2014/main" id="{3B8FFE27-9CAE-4049-9D2E-F47F689FC217}"/>
                </a:ext>
              </a:extLst>
            </p:cNvPr>
            <p:cNvSpPr txBox="1"/>
            <p:nvPr/>
          </p:nvSpPr>
          <p:spPr>
            <a:xfrm>
              <a:off x="5755305" y="2942488"/>
              <a:ext cx="1504871" cy="231063"/>
            </a:xfrm>
            <a:prstGeom prst="rect">
              <a:avLst/>
            </a:prstGeom>
            <a:noFill/>
          </p:spPr>
          <p:txBody>
            <a:bodyPr wrap="square" rtlCol="0">
              <a:spAutoFit/>
            </a:bodyPr>
            <a:lstStyle/>
            <a:p>
              <a:r>
                <a:rPr lang="en-GB" sz="1100" b="1">
                  <a:solidFill>
                    <a:schemeClr val="bg1"/>
                  </a:solidFill>
                  <a:latin typeface="Arial" panose="020B0604020202020204" pitchFamily="34" charset="0"/>
                  <a:ea typeface="Lato Regular" panose="020F0502020204030203" pitchFamily="34" charset="0"/>
                  <a:cs typeface="Arial" panose="020B0604020202020204" pitchFamily="34" charset="0"/>
                </a:rPr>
                <a:t>400 Opportunities </a:t>
              </a:r>
            </a:p>
          </p:txBody>
        </p:sp>
      </p:grpSp>
      <p:sp>
        <p:nvSpPr>
          <p:cNvPr id="6" name="Freeform: Shape 5">
            <a:extLst>
              <a:ext uri="{FF2B5EF4-FFF2-40B4-BE49-F238E27FC236}">
                <a16:creationId xmlns:a16="http://schemas.microsoft.com/office/drawing/2014/main" id="{8BA707BB-0BA2-4F3E-8F5F-A5D634C2DE7F}"/>
              </a:ext>
            </a:extLst>
          </p:cNvPr>
          <p:cNvSpPr/>
          <p:nvPr/>
        </p:nvSpPr>
        <p:spPr>
          <a:xfrm>
            <a:off x="459541" y="533983"/>
            <a:ext cx="2715392" cy="428793"/>
          </a:xfrm>
          <a:custGeom>
            <a:avLst/>
            <a:gdLst>
              <a:gd name="connsiteX0" fmla="*/ 0 w 2715392"/>
              <a:gd name="connsiteY0" fmla="*/ 0 h 428793"/>
              <a:gd name="connsiteX1" fmla="*/ 2500996 w 2715392"/>
              <a:gd name="connsiteY1" fmla="*/ 0 h 428793"/>
              <a:gd name="connsiteX2" fmla="*/ 2715392 w 2715392"/>
              <a:gd name="connsiteY2" fmla="*/ 214397 h 428793"/>
              <a:gd name="connsiteX3" fmla="*/ 2500996 w 2715392"/>
              <a:gd name="connsiteY3" fmla="*/ 428793 h 428793"/>
              <a:gd name="connsiteX4" fmla="*/ 0 w 2715392"/>
              <a:gd name="connsiteY4" fmla="*/ 428793 h 428793"/>
              <a:gd name="connsiteX5" fmla="*/ 0 w 2715392"/>
              <a:gd name="connsiteY5" fmla="*/ 0 h 42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5392" h="428793">
                <a:moveTo>
                  <a:pt x="0" y="0"/>
                </a:moveTo>
                <a:lnTo>
                  <a:pt x="2500996" y="0"/>
                </a:lnTo>
                <a:lnTo>
                  <a:pt x="2715392" y="214397"/>
                </a:lnTo>
                <a:lnTo>
                  <a:pt x="2500996" y="428793"/>
                </a:lnTo>
                <a:lnTo>
                  <a:pt x="0" y="428793"/>
                </a:lnTo>
                <a:lnTo>
                  <a:pt x="0" y="0"/>
                </a:lnTo>
                <a:close/>
              </a:path>
            </a:pathLst>
          </a:custGeom>
          <a:solidFill>
            <a:srgbClr val="323E48"/>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0678" tIns="45339" rIns="129868" bIns="45339" numCol="1" spcCol="1270" anchor="ctr" anchorCtr="0">
            <a:noAutofit/>
          </a:bodyPr>
          <a:lstStyle/>
          <a:p>
            <a:pPr marL="0" lvl="0" indent="0" algn="ctr" defTabSz="755650">
              <a:lnSpc>
                <a:spcPct val="90000"/>
              </a:lnSpc>
              <a:spcBef>
                <a:spcPct val="0"/>
              </a:spcBef>
              <a:spcAft>
                <a:spcPct val="35000"/>
              </a:spcAft>
              <a:buNone/>
            </a:pPr>
            <a:r>
              <a:rPr lang="en-GB" sz="1400" kern="1200">
                <a:latin typeface="Arial" panose="020B0604020202020204" pitchFamily="34" charset="0"/>
                <a:cs typeface="Arial" panose="020B0604020202020204" pitchFamily="34" charset="0"/>
              </a:rPr>
              <a:t>20+ Personae</a:t>
            </a:r>
          </a:p>
        </p:txBody>
      </p:sp>
      <p:sp>
        <p:nvSpPr>
          <p:cNvPr id="7" name="Freeform: Shape 6">
            <a:extLst>
              <a:ext uri="{FF2B5EF4-FFF2-40B4-BE49-F238E27FC236}">
                <a16:creationId xmlns:a16="http://schemas.microsoft.com/office/drawing/2014/main" id="{6BCC51CF-A2AF-4881-8495-478F8CF46CC4}"/>
              </a:ext>
            </a:extLst>
          </p:cNvPr>
          <p:cNvSpPr/>
          <p:nvPr/>
        </p:nvSpPr>
        <p:spPr>
          <a:xfrm>
            <a:off x="2631855" y="533983"/>
            <a:ext cx="2715392" cy="428793"/>
          </a:xfrm>
          <a:custGeom>
            <a:avLst/>
            <a:gdLst>
              <a:gd name="connsiteX0" fmla="*/ 0 w 2715392"/>
              <a:gd name="connsiteY0" fmla="*/ 0 h 428793"/>
              <a:gd name="connsiteX1" fmla="*/ 2500996 w 2715392"/>
              <a:gd name="connsiteY1" fmla="*/ 0 h 428793"/>
              <a:gd name="connsiteX2" fmla="*/ 2715392 w 2715392"/>
              <a:gd name="connsiteY2" fmla="*/ 214397 h 428793"/>
              <a:gd name="connsiteX3" fmla="*/ 2500996 w 2715392"/>
              <a:gd name="connsiteY3" fmla="*/ 428793 h 428793"/>
              <a:gd name="connsiteX4" fmla="*/ 0 w 2715392"/>
              <a:gd name="connsiteY4" fmla="*/ 428793 h 428793"/>
              <a:gd name="connsiteX5" fmla="*/ 214397 w 2715392"/>
              <a:gd name="connsiteY5" fmla="*/ 214397 h 428793"/>
              <a:gd name="connsiteX6" fmla="*/ 0 w 2715392"/>
              <a:gd name="connsiteY6" fmla="*/ 0 h 42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392" h="428793">
                <a:moveTo>
                  <a:pt x="0" y="0"/>
                </a:moveTo>
                <a:lnTo>
                  <a:pt x="2500996" y="0"/>
                </a:lnTo>
                <a:lnTo>
                  <a:pt x="2715392" y="214397"/>
                </a:lnTo>
                <a:lnTo>
                  <a:pt x="2500996" y="428793"/>
                </a:lnTo>
                <a:lnTo>
                  <a:pt x="0" y="428793"/>
                </a:lnTo>
                <a:lnTo>
                  <a:pt x="214397" y="214397"/>
                </a:lnTo>
                <a:lnTo>
                  <a:pt x="0" y="0"/>
                </a:lnTo>
                <a:close/>
              </a:path>
            </a:pathLst>
          </a:custGeom>
          <a:solidFill>
            <a:schemeClr val="accent3">
              <a:lumMod val="75000"/>
            </a:schemeClr>
          </a:solidFill>
        </p:spPr>
        <p:style>
          <a:lnRef idx="2">
            <a:schemeClr val="lt1">
              <a:hueOff val="0"/>
              <a:satOff val="0"/>
              <a:lumOff val="0"/>
              <a:alphaOff val="0"/>
            </a:schemeClr>
          </a:lnRef>
          <a:fillRef idx="1">
            <a:schemeClr val="accent5">
              <a:hueOff val="-671962"/>
              <a:satOff val="-2523"/>
              <a:lumOff val="-686"/>
              <a:alphaOff val="0"/>
            </a:schemeClr>
          </a:fillRef>
          <a:effectRef idx="0">
            <a:schemeClr val="accent5">
              <a:hueOff val="-671962"/>
              <a:satOff val="-2523"/>
              <a:lumOff val="-686"/>
              <a:alphaOff val="0"/>
            </a:schemeClr>
          </a:effectRef>
          <a:fontRef idx="minor">
            <a:schemeClr val="lt1"/>
          </a:fontRef>
        </p:style>
        <p:txBody>
          <a:bodyPr spcFirstLastPara="0" vert="horz" wrap="square" lIns="282406" tIns="45339" rIns="237066" bIns="45339" numCol="1" spcCol="1270" anchor="ctr" anchorCtr="0">
            <a:noAutofit/>
          </a:bodyPr>
          <a:lstStyle/>
          <a:p>
            <a:pPr marL="0" lvl="0" indent="0" algn="ctr" defTabSz="755650">
              <a:lnSpc>
                <a:spcPct val="90000"/>
              </a:lnSpc>
              <a:spcBef>
                <a:spcPct val="0"/>
              </a:spcBef>
              <a:spcAft>
                <a:spcPct val="35000"/>
              </a:spcAft>
              <a:buNone/>
            </a:pPr>
            <a:r>
              <a:rPr lang="en-GB" sz="1400" kern="1200">
                <a:latin typeface="Arial" panose="020B0604020202020204" pitchFamily="34" charset="0"/>
                <a:cs typeface="Arial" panose="020B0604020202020204" pitchFamily="34" charset="0"/>
              </a:rPr>
              <a:t>200+ workshops</a:t>
            </a:r>
          </a:p>
        </p:txBody>
      </p:sp>
      <p:sp>
        <p:nvSpPr>
          <p:cNvPr id="9" name="Freeform: Shape 8">
            <a:extLst>
              <a:ext uri="{FF2B5EF4-FFF2-40B4-BE49-F238E27FC236}">
                <a16:creationId xmlns:a16="http://schemas.microsoft.com/office/drawing/2014/main" id="{863E3668-00DE-4E7A-82FC-F8475A114E12}"/>
              </a:ext>
            </a:extLst>
          </p:cNvPr>
          <p:cNvSpPr/>
          <p:nvPr/>
        </p:nvSpPr>
        <p:spPr>
          <a:xfrm>
            <a:off x="4804168" y="533983"/>
            <a:ext cx="2715392" cy="428793"/>
          </a:xfrm>
          <a:custGeom>
            <a:avLst/>
            <a:gdLst>
              <a:gd name="connsiteX0" fmla="*/ 0 w 2715392"/>
              <a:gd name="connsiteY0" fmla="*/ 0 h 428793"/>
              <a:gd name="connsiteX1" fmla="*/ 2500996 w 2715392"/>
              <a:gd name="connsiteY1" fmla="*/ 0 h 428793"/>
              <a:gd name="connsiteX2" fmla="*/ 2715392 w 2715392"/>
              <a:gd name="connsiteY2" fmla="*/ 214397 h 428793"/>
              <a:gd name="connsiteX3" fmla="*/ 2500996 w 2715392"/>
              <a:gd name="connsiteY3" fmla="*/ 428793 h 428793"/>
              <a:gd name="connsiteX4" fmla="*/ 0 w 2715392"/>
              <a:gd name="connsiteY4" fmla="*/ 428793 h 428793"/>
              <a:gd name="connsiteX5" fmla="*/ 214397 w 2715392"/>
              <a:gd name="connsiteY5" fmla="*/ 214397 h 428793"/>
              <a:gd name="connsiteX6" fmla="*/ 0 w 2715392"/>
              <a:gd name="connsiteY6" fmla="*/ 0 h 42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392" h="428793">
                <a:moveTo>
                  <a:pt x="0" y="0"/>
                </a:moveTo>
                <a:lnTo>
                  <a:pt x="2500996" y="0"/>
                </a:lnTo>
                <a:lnTo>
                  <a:pt x="2715392" y="214397"/>
                </a:lnTo>
                <a:lnTo>
                  <a:pt x="2500996" y="428793"/>
                </a:lnTo>
                <a:lnTo>
                  <a:pt x="0" y="428793"/>
                </a:lnTo>
                <a:lnTo>
                  <a:pt x="214397" y="214397"/>
                </a:lnTo>
                <a:lnTo>
                  <a:pt x="0" y="0"/>
                </a:lnTo>
                <a:close/>
              </a:path>
            </a:pathLst>
          </a:custGeom>
          <a:solidFill>
            <a:srgbClr val="FFC000"/>
          </a:solidFill>
        </p:spPr>
        <p:style>
          <a:lnRef idx="2">
            <a:schemeClr val="lt1">
              <a:hueOff val="0"/>
              <a:satOff val="0"/>
              <a:lumOff val="0"/>
              <a:alphaOff val="0"/>
            </a:schemeClr>
          </a:lnRef>
          <a:fillRef idx="1">
            <a:schemeClr val="accent5">
              <a:hueOff val="-1343923"/>
              <a:satOff val="-5046"/>
              <a:lumOff val="-1373"/>
              <a:alphaOff val="0"/>
            </a:schemeClr>
          </a:fillRef>
          <a:effectRef idx="0">
            <a:schemeClr val="accent5">
              <a:hueOff val="-1343923"/>
              <a:satOff val="-5046"/>
              <a:lumOff val="-1373"/>
              <a:alphaOff val="0"/>
            </a:schemeClr>
          </a:effectRef>
          <a:fontRef idx="minor">
            <a:schemeClr val="lt1"/>
          </a:fontRef>
        </p:style>
        <p:txBody>
          <a:bodyPr spcFirstLastPara="0" vert="horz" wrap="square" lIns="282406" tIns="45339" rIns="237066" bIns="45339" numCol="1" spcCol="1270" anchor="ctr" anchorCtr="0">
            <a:noAutofit/>
          </a:bodyPr>
          <a:lstStyle/>
          <a:p>
            <a:pPr marL="0" lvl="0" indent="0" algn="ctr" defTabSz="755650">
              <a:lnSpc>
                <a:spcPct val="90000"/>
              </a:lnSpc>
              <a:spcBef>
                <a:spcPct val="0"/>
              </a:spcBef>
              <a:spcAft>
                <a:spcPct val="35000"/>
              </a:spcAft>
              <a:buNone/>
            </a:pPr>
            <a:r>
              <a:rPr lang="en-GB" sz="1400" kern="1200">
                <a:latin typeface="Arial" panose="020B0604020202020204" pitchFamily="34" charset="0"/>
                <a:cs typeface="Arial" panose="020B0604020202020204" pitchFamily="34" charset="0"/>
              </a:rPr>
              <a:t>750+ End users</a:t>
            </a:r>
          </a:p>
        </p:txBody>
      </p:sp>
      <p:sp>
        <p:nvSpPr>
          <p:cNvPr id="10" name="Freeform: Shape 9">
            <a:extLst>
              <a:ext uri="{FF2B5EF4-FFF2-40B4-BE49-F238E27FC236}">
                <a16:creationId xmlns:a16="http://schemas.microsoft.com/office/drawing/2014/main" id="{FD95CB05-B176-44D0-BB35-84E96C931CCD}"/>
              </a:ext>
            </a:extLst>
          </p:cNvPr>
          <p:cNvSpPr/>
          <p:nvPr/>
        </p:nvSpPr>
        <p:spPr>
          <a:xfrm>
            <a:off x="6976482" y="533983"/>
            <a:ext cx="2715392" cy="428793"/>
          </a:xfrm>
          <a:custGeom>
            <a:avLst/>
            <a:gdLst>
              <a:gd name="connsiteX0" fmla="*/ 0 w 2715392"/>
              <a:gd name="connsiteY0" fmla="*/ 0 h 428793"/>
              <a:gd name="connsiteX1" fmla="*/ 2500996 w 2715392"/>
              <a:gd name="connsiteY1" fmla="*/ 0 h 428793"/>
              <a:gd name="connsiteX2" fmla="*/ 2715392 w 2715392"/>
              <a:gd name="connsiteY2" fmla="*/ 214397 h 428793"/>
              <a:gd name="connsiteX3" fmla="*/ 2500996 w 2715392"/>
              <a:gd name="connsiteY3" fmla="*/ 428793 h 428793"/>
              <a:gd name="connsiteX4" fmla="*/ 0 w 2715392"/>
              <a:gd name="connsiteY4" fmla="*/ 428793 h 428793"/>
              <a:gd name="connsiteX5" fmla="*/ 214397 w 2715392"/>
              <a:gd name="connsiteY5" fmla="*/ 214397 h 428793"/>
              <a:gd name="connsiteX6" fmla="*/ 0 w 2715392"/>
              <a:gd name="connsiteY6" fmla="*/ 0 h 42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392" h="428793">
                <a:moveTo>
                  <a:pt x="0" y="0"/>
                </a:moveTo>
                <a:lnTo>
                  <a:pt x="2500996" y="0"/>
                </a:lnTo>
                <a:lnTo>
                  <a:pt x="2715392" y="214397"/>
                </a:lnTo>
                <a:lnTo>
                  <a:pt x="2500996" y="428793"/>
                </a:lnTo>
                <a:lnTo>
                  <a:pt x="0" y="428793"/>
                </a:lnTo>
                <a:lnTo>
                  <a:pt x="214397" y="214397"/>
                </a:lnTo>
                <a:lnTo>
                  <a:pt x="0" y="0"/>
                </a:lnTo>
                <a:close/>
              </a:path>
            </a:pathLst>
          </a:custGeom>
          <a:solidFill>
            <a:srgbClr val="3DB5E6"/>
          </a:solidFill>
        </p:spPr>
        <p:style>
          <a:lnRef idx="2">
            <a:schemeClr val="lt1">
              <a:hueOff val="0"/>
              <a:satOff val="0"/>
              <a:lumOff val="0"/>
              <a:alphaOff val="0"/>
            </a:schemeClr>
          </a:lnRef>
          <a:fillRef idx="1">
            <a:schemeClr val="accent5">
              <a:hueOff val="-2015885"/>
              <a:satOff val="-7569"/>
              <a:lumOff val="-2059"/>
              <a:alphaOff val="0"/>
            </a:schemeClr>
          </a:fillRef>
          <a:effectRef idx="0">
            <a:schemeClr val="accent5">
              <a:hueOff val="-2015885"/>
              <a:satOff val="-7569"/>
              <a:lumOff val="-2059"/>
              <a:alphaOff val="0"/>
            </a:schemeClr>
          </a:effectRef>
          <a:fontRef idx="minor">
            <a:schemeClr val="lt1"/>
          </a:fontRef>
        </p:style>
        <p:txBody>
          <a:bodyPr spcFirstLastPara="0" vert="horz" wrap="square" lIns="282406" tIns="45339" rIns="237066" bIns="45339" numCol="1" spcCol="1270" anchor="ctr" anchorCtr="0">
            <a:noAutofit/>
          </a:bodyPr>
          <a:lstStyle/>
          <a:p>
            <a:pPr marL="0" lvl="0" indent="0" algn="ctr" defTabSz="755650">
              <a:lnSpc>
                <a:spcPct val="90000"/>
              </a:lnSpc>
              <a:spcBef>
                <a:spcPct val="0"/>
              </a:spcBef>
              <a:spcAft>
                <a:spcPct val="35000"/>
              </a:spcAft>
              <a:buNone/>
            </a:pPr>
            <a:r>
              <a:rPr lang="en-GB" sz="1400" kern="1200">
                <a:latin typeface="Arial" panose="020B0604020202020204" pitchFamily="34" charset="0"/>
                <a:cs typeface="Arial" panose="020B0604020202020204" pitchFamily="34" charset="0"/>
              </a:rPr>
              <a:t>1600+ User stories</a:t>
            </a:r>
          </a:p>
        </p:txBody>
      </p:sp>
      <p:sp>
        <p:nvSpPr>
          <p:cNvPr id="11" name="Freeform: Shape 10">
            <a:extLst>
              <a:ext uri="{FF2B5EF4-FFF2-40B4-BE49-F238E27FC236}">
                <a16:creationId xmlns:a16="http://schemas.microsoft.com/office/drawing/2014/main" id="{9AD18D71-BCF5-4E97-8E3F-9D79E71991DE}"/>
              </a:ext>
            </a:extLst>
          </p:cNvPr>
          <p:cNvSpPr/>
          <p:nvPr/>
        </p:nvSpPr>
        <p:spPr>
          <a:xfrm>
            <a:off x="9148796" y="533983"/>
            <a:ext cx="2715392" cy="428793"/>
          </a:xfrm>
          <a:custGeom>
            <a:avLst/>
            <a:gdLst>
              <a:gd name="connsiteX0" fmla="*/ 0 w 2715392"/>
              <a:gd name="connsiteY0" fmla="*/ 0 h 428793"/>
              <a:gd name="connsiteX1" fmla="*/ 2500996 w 2715392"/>
              <a:gd name="connsiteY1" fmla="*/ 0 h 428793"/>
              <a:gd name="connsiteX2" fmla="*/ 2715392 w 2715392"/>
              <a:gd name="connsiteY2" fmla="*/ 214397 h 428793"/>
              <a:gd name="connsiteX3" fmla="*/ 2500996 w 2715392"/>
              <a:gd name="connsiteY3" fmla="*/ 428793 h 428793"/>
              <a:gd name="connsiteX4" fmla="*/ 0 w 2715392"/>
              <a:gd name="connsiteY4" fmla="*/ 428793 h 428793"/>
              <a:gd name="connsiteX5" fmla="*/ 214397 w 2715392"/>
              <a:gd name="connsiteY5" fmla="*/ 214397 h 428793"/>
              <a:gd name="connsiteX6" fmla="*/ 0 w 2715392"/>
              <a:gd name="connsiteY6" fmla="*/ 0 h 42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392" h="428793">
                <a:moveTo>
                  <a:pt x="0" y="0"/>
                </a:moveTo>
                <a:lnTo>
                  <a:pt x="2500996" y="0"/>
                </a:lnTo>
                <a:lnTo>
                  <a:pt x="2715392" y="214397"/>
                </a:lnTo>
                <a:lnTo>
                  <a:pt x="2500996" y="428793"/>
                </a:lnTo>
                <a:lnTo>
                  <a:pt x="0" y="428793"/>
                </a:lnTo>
                <a:lnTo>
                  <a:pt x="214397" y="214397"/>
                </a:lnTo>
                <a:lnTo>
                  <a:pt x="0" y="0"/>
                </a:lnTo>
                <a:close/>
              </a:path>
            </a:pathLst>
          </a:custGeom>
          <a:solidFill>
            <a:srgbClr val="00945F"/>
          </a:solidFill>
        </p:spPr>
        <p:style>
          <a:lnRef idx="2">
            <a:schemeClr val="lt1">
              <a:hueOff val="0"/>
              <a:satOff val="0"/>
              <a:lumOff val="0"/>
              <a:alphaOff val="0"/>
            </a:schemeClr>
          </a:lnRef>
          <a:fillRef idx="1">
            <a:schemeClr val="accent5">
              <a:hueOff val="-2687846"/>
              <a:satOff val="-10092"/>
              <a:lumOff val="-2745"/>
              <a:alphaOff val="0"/>
            </a:schemeClr>
          </a:fillRef>
          <a:effectRef idx="0">
            <a:schemeClr val="accent5">
              <a:hueOff val="-2687846"/>
              <a:satOff val="-10092"/>
              <a:lumOff val="-2745"/>
              <a:alphaOff val="0"/>
            </a:schemeClr>
          </a:effectRef>
          <a:fontRef idx="minor">
            <a:schemeClr val="lt1"/>
          </a:fontRef>
        </p:style>
        <p:txBody>
          <a:bodyPr spcFirstLastPara="0" vert="horz" wrap="square" lIns="282406" tIns="45339" rIns="237066" bIns="45339" numCol="1" spcCol="1270" anchor="ctr" anchorCtr="0">
            <a:noAutofit/>
          </a:bodyPr>
          <a:lstStyle/>
          <a:p>
            <a:pPr marL="0" lvl="0" indent="0" algn="ctr" defTabSz="755650">
              <a:lnSpc>
                <a:spcPct val="90000"/>
              </a:lnSpc>
              <a:spcBef>
                <a:spcPct val="0"/>
              </a:spcBef>
              <a:spcAft>
                <a:spcPct val="35000"/>
              </a:spcAft>
              <a:buNone/>
            </a:pPr>
            <a:r>
              <a:rPr lang="en-GB" sz="1400" kern="1200">
                <a:latin typeface="Arial" panose="020B0604020202020204" pitchFamily="34" charset="0"/>
                <a:cs typeface="Arial" panose="020B0604020202020204" pitchFamily="34" charset="0"/>
              </a:rPr>
              <a:t>900+ User requirements</a:t>
            </a:r>
          </a:p>
        </p:txBody>
      </p:sp>
      <p:sp>
        <p:nvSpPr>
          <p:cNvPr id="148" name="Title 1">
            <a:extLst>
              <a:ext uri="{FF2B5EF4-FFF2-40B4-BE49-F238E27FC236}">
                <a16:creationId xmlns:a16="http://schemas.microsoft.com/office/drawing/2014/main" id="{93F1AF8C-B6DD-491F-8676-6764BD22B2CA}"/>
              </a:ext>
            </a:extLst>
          </p:cNvPr>
          <p:cNvSpPr txBox="1">
            <a:spLocks/>
          </p:cNvSpPr>
          <p:nvPr/>
        </p:nvSpPr>
        <p:spPr>
          <a:xfrm>
            <a:off x="75837" y="-92775"/>
            <a:ext cx="10684762" cy="584237"/>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2200" b="1">
                <a:latin typeface="Arial"/>
                <a:ea typeface="+mj-ea"/>
                <a:cs typeface="Arial"/>
              </a:defRPr>
            </a:lvl1pPr>
          </a:lstStyle>
          <a:p>
            <a:pPr>
              <a:defRPr/>
            </a:pPr>
            <a:r>
              <a:rPr lang="en-GB" sz="1800" kern="0">
                <a:solidFill>
                  <a:srgbClr val="000000"/>
                </a:solidFill>
              </a:rPr>
              <a:t>Requirements</a:t>
            </a:r>
            <a:r>
              <a:rPr lang="en-GB" sz="3200"/>
              <a:t> </a:t>
            </a:r>
            <a:r>
              <a:rPr lang="en-GB" sz="1800" kern="0">
                <a:solidFill>
                  <a:srgbClr val="000000"/>
                </a:solidFill>
              </a:rPr>
              <a:t>Development</a:t>
            </a:r>
            <a:endParaRPr lang="en-US" sz="1800" kern="0">
              <a:solidFill>
                <a:srgbClr val="000000"/>
              </a:solidFill>
            </a:endParaRPr>
          </a:p>
        </p:txBody>
      </p:sp>
      <p:sp>
        <p:nvSpPr>
          <p:cNvPr id="3" name="Footer Placeholder 2">
            <a:extLst>
              <a:ext uri="{FF2B5EF4-FFF2-40B4-BE49-F238E27FC236}">
                <a16:creationId xmlns:a16="http://schemas.microsoft.com/office/drawing/2014/main" id="{4B6FCD61-0667-4530-B95B-6EC3EC3E291F}"/>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Tree>
    <p:extLst>
      <p:ext uri="{BB962C8B-B14F-4D97-AF65-F5344CB8AC3E}">
        <p14:creationId xmlns:p14="http://schemas.microsoft.com/office/powerpoint/2010/main" val="1959820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EAAA81C-7643-44FE-A827-147250933D75}"/>
              </a:ext>
            </a:extLst>
          </p:cNvPr>
          <p:cNvGrpSpPr/>
          <p:nvPr/>
        </p:nvGrpSpPr>
        <p:grpSpPr>
          <a:xfrm>
            <a:off x="3394649" y="3298750"/>
            <a:ext cx="5354771" cy="2616402"/>
            <a:chOff x="3075635" y="3298750"/>
            <a:chExt cx="5354771" cy="2616402"/>
          </a:xfrm>
        </p:grpSpPr>
        <p:sp>
          <p:nvSpPr>
            <p:cNvPr id="8" name="Freeform: Shape 7">
              <a:extLst>
                <a:ext uri="{FF2B5EF4-FFF2-40B4-BE49-F238E27FC236}">
                  <a16:creationId xmlns:a16="http://schemas.microsoft.com/office/drawing/2014/main" id="{48662402-5881-4895-94FC-300845214614}"/>
                </a:ext>
              </a:extLst>
            </p:cNvPr>
            <p:cNvSpPr/>
            <p:nvPr/>
          </p:nvSpPr>
          <p:spPr>
            <a:xfrm>
              <a:off x="3075635" y="3298750"/>
              <a:ext cx="1507284" cy="1507309"/>
            </a:xfrm>
            <a:custGeom>
              <a:avLst/>
              <a:gdLst>
                <a:gd name="connsiteX0" fmla="*/ 0 w 1507284"/>
                <a:gd name="connsiteY0" fmla="*/ 753655 h 1507309"/>
                <a:gd name="connsiteX1" fmla="*/ 753642 w 1507284"/>
                <a:gd name="connsiteY1" fmla="*/ 0 h 1507309"/>
                <a:gd name="connsiteX2" fmla="*/ 1507284 w 1507284"/>
                <a:gd name="connsiteY2" fmla="*/ 753655 h 1507309"/>
                <a:gd name="connsiteX3" fmla="*/ 753642 w 1507284"/>
                <a:gd name="connsiteY3" fmla="*/ 1507310 h 1507309"/>
                <a:gd name="connsiteX4" fmla="*/ 0 w 1507284"/>
                <a:gd name="connsiteY4" fmla="*/ 753655 h 150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284" h="1507309">
                  <a:moveTo>
                    <a:pt x="0" y="753655"/>
                  </a:moveTo>
                  <a:cubicBezTo>
                    <a:pt x="0" y="337423"/>
                    <a:pt x="337417" y="0"/>
                    <a:pt x="753642" y="0"/>
                  </a:cubicBezTo>
                  <a:cubicBezTo>
                    <a:pt x="1169867" y="0"/>
                    <a:pt x="1507284" y="337423"/>
                    <a:pt x="1507284" y="753655"/>
                  </a:cubicBezTo>
                  <a:cubicBezTo>
                    <a:pt x="1507284" y="1169887"/>
                    <a:pt x="1169867" y="1507310"/>
                    <a:pt x="753642" y="1507310"/>
                  </a:cubicBezTo>
                  <a:cubicBezTo>
                    <a:pt x="337417" y="1507310"/>
                    <a:pt x="0" y="1169887"/>
                    <a:pt x="0" y="753655"/>
                  </a:cubicBez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70267" tIns="270270" rIns="270267" bIns="270270" numCol="1" spcCol="1270" anchor="ctr" anchorCtr="0">
              <a:noAutofit/>
            </a:bodyPr>
            <a:lstStyle/>
            <a:p>
              <a:pPr marL="0" lvl="0" indent="0" algn="ctr" defTabSz="577850">
                <a:lnSpc>
                  <a:spcPct val="90000"/>
                </a:lnSpc>
                <a:spcBef>
                  <a:spcPct val="0"/>
                </a:spcBef>
                <a:spcAft>
                  <a:spcPct val="35000"/>
                </a:spcAft>
                <a:buNone/>
              </a:pPr>
              <a:r>
                <a:rPr lang="en-GB" sz="1400" b="1" kern="1200">
                  <a:latin typeface="Arial"/>
                  <a:cs typeface="Arial"/>
                </a:rPr>
                <a:t>Lack of integration</a:t>
              </a:r>
            </a:p>
          </p:txBody>
        </p:sp>
        <p:sp>
          <p:nvSpPr>
            <p:cNvPr id="9" name="Freeform: Shape 8">
              <a:extLst>
                <a:ext uri="{FF2B5EF4-FFF2-40B4-BE49-F238E27FC236}">
                  <a16:creationId xmlns:a16="http://schemas.microsoft.com/office/drawing/2014/main" id="{6F1DE8D4-7589-4D40-AFA0-5AA0D4663897}"/>
                </a:ext>
              </a:extLst>
            </p:cNvPr>
            <p:cNvSpPr/>
            <p:nvPr/>
          </p:nvSpPr>
          <p:spPr>
            <a:xfrm>
              <a:off x="3793291" y="4407843"/>
              <a:ext cx="1507284" cy="1507309"/>
            </a:xfrm>
            <a:custGeom>
              <a:avLst/>
              <a:gdLst>
                <a:gd name="connsiteX0" fmla="*/ 0 w 1507284"/>
                <a:gd name="connsiteY0" fmla="*/ 753655 h 1507309"/>
                <a:gd name="connsiteX1" fmla="*/ 753642 w 1507284"/>
                <a:gd name="connsiteY1" fmla="*/ 0 h 1507309"/>
                <a:gd name="connsiteX2" fmla="*/ 1507284 w 1507284"/>
                <a:gd name="connsiteY2" fmla="*/ 753655 h 1507309"/>
                <a:gd name="connsiteX3" fmla="*/ 753642 w 1507284"/>
                <a:gd name="connsiteY3" fmla="*/ 1507310 h 1507309"/>
                <a:gd name="connsiteX4" fmla="*/ 0 w 1507284"/>
                <a:gd name="connsiteY4" fmla="*/ 753655 h 150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284" h="1507309">
                  <a:moveTo>
                    <a:pt x="0" y="753655"/>
                  </a:moveTo>
                  <a:cubicBezTo>
                    <a:pt x="0" y="337423"/>
                    <a:pt x="337417" y="0"/>
                    <a:pt x="753642" y="0"/>
                  </a:cubicBezTo>
                  <a:cubicBezTo>
                    <a:pt x="1169867" y="0"/>
                    <a:pt x="1507284" y="337423"/>
                    <a:pt x="1507284" y="753655"/>
                  </a:cubicBezTo>
                  <a:cubicBezTo>
                    <a:pt x="1507284" y="1169887"/>
                    <a:pt x="1169867" y="1507310"/>
                    <a:pt x="753642" y="1507310"/>
                  </a:cubicBezTo>
                  <a:cubicBezTo>
                    <a:pt x="337417" y="1507310"/>
                    <a:pt x="0" y="1169887"/>
                    <a:pt x="0" y="753655"/>
                  </a:cubicBez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70267" tIns="270270" rIns="270267" bIns="270270" numCol="1" spcCol="1270" anchor="ctr" anchorCtr="0">
              <a:noAutofit/>
            </a:bodyPr>
            <a:lstStyle/>
            <a:p>
              <a:pPr marL="0" lvl="0" indent="0" algn="ctr" defTabSz="577850">
                <a:lnSpc>
                  <a:spcPct val="90000"/>
                </a:lnSpc>
                <a:spcBef>
                  <a:spcPct val="0"/>
                </a:spcBef>
                <a:spcAft>
                  <a:spcPct val="35000"/>
                </a:spcAft>
                <a:buNone/>
              </a:pPr>
              <a:r>
                <a:rPr lang="en-GB" sz="1400" b="1" kern="1200">
                  <a:latin typeface="Arial"/>
                  <a:cs typeface="Arial"/>
                </a:rPr>
                <a:t>Manual duplication of data input</a:t>
              </a:r>
            </a:p>
          </p:txBody>
        </p:sp>
        <p:sp>
          <p:nvSpPr>
            <p:cNvPr id="11" name="Freeform: Shape 10">
              <a:extLst>
                <a:ext uri="{FF2B5EF4-FFF2-40B4-BE49-F238E27FC236}">
                  <a16:creationId xmlns:a16="http://schemas.microsoft.com/office/drawing/2014/main" id="{9A4C7367-185D-4692-9DCE-6CCBE410F8F7}"/>
                </a:ext>
              </a:extLst>
            </p:cNvPr>
            <p:cNvSpPr/>
            <p:nvPr/>
          </p:nvSpPr>
          <p:spPr>
            <a:xfrm>
              <a:off x="4373833" y="3317763"/>
              <a:ext cx="1507284" cy="1507309"/>
            </a:xfrm>
            <a:custGeom>
              <a:avLst/>
              <a:gdLst>
                <a:gd name="connsiteX0" fmla="*/ 0 w 1507284"/>
                <a:gd name="connsiteY0" fmla="*/ 753655 h 1507309"/>
                <a:gd name="connsiteX1" fmla="*/ 753642 w 1507284"/>
                <a:gd name="connsiteY1" fmla="*/ 0 h 1507309"/>
                <a:gd name="connsiteX2" fmla="*/ 1507284 w 1507284"/>
                <a:gd name="connsiteY2" fmla="*/ 753655 h 1507309"/>
                <a:gd name="connsiteX3" fmla="*/ 753642 w 1507284"/>
                <a:gd name="connsiteY3" fmla="*/ 1507310 h 1507309"/>
                <a:gd name="connsiteX4" fmla="*/ 0 w 1507284"/>
                <a:gd name="connsiteY4" fmla="*/ 753655 h 150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284" h="1507309">
                  <a:moveTo>
                    <a:pt x="0" y="753655"/>
                  </a:moveTo>
                  <a:cubicBezTo>
                    <a:pt x="0" y="337423"/>
                    <a:pt x="337417" y="0"/>
                    <a:pt x="753642" y="0"/>
                  </a:cubicBezTo>
                  <a:cubicBezTo>
                    <a:pt x="1169867" y="0"/>
                    <a:pt x="1507284" y="337423"/>
                    <a:pt x="1507284" y="753655"/>
                  </a:cubicBezTo>
                  <a:cubicBezTo>
                    <a:pt x="1507284" y="1169887"/>
                    <a:pt x="1169867" y="1507310"/>
                    <a:pt x="753642" y="1507310"/>
                  </a:cubicBezTo>
                  <a:cubicBezTo>
                    <a:pt x="337417" y="1507310"/>
                    <a:pt x="0" y="1169887"/>
                    <a:pt x="0" y="753655"/>
                  </a:cubicBez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70267" tIns="270270" rIns="270267" bIns="270270" numCol="1" spcCol="1270" anchor="ctr" anchorCtr="0">
              <a:noAutofit/>
            </a:bodyPr>
            <a:lstStyle/>
            <a:p>
              <a:pPr marL="0" lvl="0" indent="0" algn="ctr" defTabSz="577850">
                <a:lnSpc>
                  <a:spcPct val="90000"/>
                </a:lnSpc>
                <a:spcBef>
                  <a:spcPct val="0"/>
                </a:spcBef>
                <a:spcAft>
                  <a:spcPct val="35000"/>
                </a:spcAft>
                <a:buNone/>
              </a:pPr>
              <a:r>
                <a:rPr lang="en-GB" sz="1400" b="1" kern="1200">
                  <a:latin typeface="Arial"/>
                  <a:cs typeface="Arial"/>
                </a:rPr>
                <a:t>Poor decision making</a:t>
              </a:r>
            </a:p>
          </p:txBody>
        </p:sp>
        <p:sp>
          <p:nvSpPr>
            <p:cNvPr id="12" name="Freeform: Shape 11">
              <a:extLst>
                <a:ext uri="{FF2B5EF4-FFF2-40B4-BE49-F238E27FC236}">
                  <a16:creationId xmlns:a16="http://schemas.microsoft.com/office/drawing/2014/main" id="{BBCB664A-EAD5-451B-8462-10F386BA05C0}"/>
                </a:ext>
              </a:extLst>
            </p:cNvPr>
            <p:cNvSpPr/>
            <p:nvPr/>
          </p:nvSpPr>
          <p:spPr>
            <a:xfrm>
              <a:off x="5008562" y="4388830"/>
              <a:ext cx="1507284" cy="1507309"/>
            </a:xfrm>
            <a:custGeom>
              <a:avLst/>
              <a:gdLst>
                <a:gd name="connsiteX0" fmla="*/ 0 w 1507284"/>
                <a:gd name="connsiteY0" fmla="*/ 753655 h 1507309"/>
                <a:gd name="connsiteX1" fmla="*/ 753642 w 1507284"/>
                <a:gd name="connsiteY1" fmla="*/ 0 h 1507309"/>
                <a:gd name="connsiteX2" fmla="*/ 1507284 w 1507284"/>
                <a:gd name="connsiteY2" fmla="*/ 753655 h 1507309"/>
                <a:gd name="connsiteX3" fmla="*/ 753642 w 1507284"/>
                <a:gd name="connsiteY3" fmla="*/ 1507310 h 1507309"/>
                <a:gd name="connsiteX4" fmla="*/ 0 w 1507284"/>
                <a:gd name="connsiteY4" fmla="*/ 753655 h 150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284" h="1507309">
                  <a:moveTo>
                    <a:pt x="0" y="753655"/>
                  </a:moveTo>
                  <a:cubicBezTo>
                    <a:pt x="0" y="337423"/>
                    <a:pt x="337417" y="0"/>
                    <a:pt x="753642" y="0"/>
                  </a:cubicBezTo>
                  <a:cubicBezTo>
                    <a:pt x="1169867" y="0"/>
                    <a:pt x="1507284" y="337423"/>
                    <a:pt x="1507284" y="753655"/>
                  </a:cubicBezTo>
                  <a:cubicBezTo>
                    <a:pt x="1507284" y="1169887"/>
                    <a:pt x="1169867" y="1507310"/>
                    <a:pt x="753642" y="1507310"/>
                  </a:cubicBezTo>
                  <a:cubicBezTo>
                    <a:pt x="337417" y="1507310"/>
                    <a:pt x="0" y="1169887"/>
                    <a:pt x="0" y="753655"/>
                  </a:cubicBez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70267" tIns="270270" rIns="270267" bIns="270270" numCol="1" spcCol="1270" anchor="ctr" anchorCtr="0">
              <a:noAutofit/>
            </a:bodyPr>
            <a:lstStyle/>
            <a:p>
              <a:pPr marL="0" lvl="0" indent="0" algn="ctr" defTabSz="577850" rtl="0">
                <a:lnSpc>
                  <a:spcPct val="90000"/>
                </a:lnSpc>
                <a:spcBef>
                  <a:spcPct val="0"/>
                </a:spcBef>
                <a:spcAft>
                  <a:spcPct val="35000"/>
                </a:spcAft>
                <a:buNone/>
              </a:pPr>
              <a:r>
                <a:rPr lang="en-GB" sz="1400" b="1" kern="1200">
                  <a:latin typeface="Arial"/>
                  <a:cs typeface="Arial"/>
                </a:rPr>
                <a:t>Inefficient ways of working </a:t>
              </a:r>
            </a:p>
          </p:txBody>
        </p:sp>
        <p:sp>
          <p:nvSpPr>
            <p:cNvPr id="20" name="Freeform: Shape 19">
              <a:extLst>
                <a:ext uri="{FF2B5EF4-FFF2-40B4-BE49-F238E27FC236}">
                  <a16:creationId xmlns:a16="http://schemas.microsoft.com/office/drawing/2014/main" id="{36FDD02B-8816-4B53-AA36-F2D7DCF78440}"/>
                </a:ext>
              </a:extLst>
            </p:cNvPr>
            <p:cNvSpPr/>
            <p:nvPr/>
          </p:nvSpPr>
          <p:spPr>
            <a:xfrm>
              <a:off x="5653084" y="3342100"/>
              <a:ext cx="1507284" cy="1507309"/>
            </a:xfrm>
            <a:custGeom>
              <a:avLst/>
              <a:gdLst>
                <a:gd name="connsiteX0" fmla="*/ 0 w 1507284"/>
                <a:gd name="connsiteY0" fmla="*/ 753655 h 1507309"/>
                <a:gd name="connsiteX1" fmla="*/ 753642 w 1507284"/>
                <a:gd name="connsiteY1" fmla="*/ 0 h 1507309"/>
                <a:gd name="connsiteX2" fmla="*/ 1507284 w 1507284"/>
                <a:gd name="connsiteY2" fmla="*/ 753655 h 1507309"/>
                <a:gd name="connsiteX3" fmla="*/ 753642 w 1507284"/>
                <a:gd name="connsiteY3" fmla="*/ 1507310 h 1507309"/>
                <a:gd name="connsiteX4" fmla="*/ 0 w 1507284"/>
                <a:gd name="connsiteY4" fmla="*/ 753655 h 150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284" h="1507309">
                  <a:moveTo>
                    <a:pt x="0" y="753655"/>
                  </a:moveTo>
                  <a:cubicBezTo>
                    <a:pt x="0" y="337423"/>
                    <a:pt x="337417" y="0"/>
                    <a:pt x="753642" y="0"/>
                  </a:cubicBezTo>
                  <a:cubicBezTo>
                    <a:pt x="1169867" y="0"/>
                    <a:pt x="1507284" y="337423"/>
                    <a:pt x="1507284" y="753655"/>
                  </a:cubicBezTo>
                  <a:cubicBezTo>
                    <a:pt x="1507284" y="1169887"/>
                    <a:pt x="1169867" y="1507310"/>
                    <a:pt x="753642" y="1507310"/>
                  </a:cubicBezTo>
                  <a:cubicBezTo>
                    <a:pt x="337417" y="1507310"/>
                    <a:pt x="0" y="1169887"/>
                    <a:pt x="0" y="753655"/>
                  </a:cubicBez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70267" tIns="270270" rIns="270267" bIns="270270" numCol="1" spcCol="1270" anchor="ctr" anchorCtr="0">
              <a:noAutofit/>
            </a:bodyPr>
            <a:lstStyle/>
            <a:p>
              <a:pPr marL="0" lvl="0" indent="0" algn="ctr" defTabSz="577850">
                <a:lnSpc>
                  <a:spcPct val="90000"/>
                </a:lnSpc>
                <a:spcBef>
                  <a:spcPct val="0"/>
                </a:spcBef>
                <a:spcAft>
                  <a:spcPct val="35000"/>
                </a:spcAft>
                <a:buNone/>
              </a:pPr>
              <a:r>
                <a:rPr lang="en-GB" sz="1400" b="1" kern="1200">
                  <a:latin typeface="Arial"/>
                  <a:cs typeface="Arial"/>
                </a:rPr>
                <a:t>Duplication of tasks</a:t>
              </a:r>
            </a:p>
          </p:txBody>
        </p:sp>
        <p:sp>
          <p:nvSpPr>
            <p:cNvPr id="22" name="Freeform: Shape 21">
              <a:extLst>
                <a:ext uri="{FF2B5EF4-FFF2-40B4-BE49-F238E27FC236}">
                  <a16:creationId xmlns:a16="http://schemas.microsoft.com/office/drawing/2014/main" id="{AA23E02F-5800-4936-A26A-0BC90799ADA2}"/>
                </a:ext>
              </a:extLst>
            </p:cNvPr>
            <p:cNvSpPr/>
            <p:nvPr/>
          </p:nvSpPr>
          <p:spPr>
            <a:xfrm>
              <a:off x="6278600" y="4373799"/>
              <a:ext cx="1507284" cy="1507309"/>
            </a:xfrm>
            <a:custGeom>
              <a:avLst/>
              <a:gdLst>
                <a:gd name="connsiteX0" fmla="*/ 0 w 1507284"/>
                <a:gd name="connsiteY0" fmla="*/ 753655 h 1507309"/>
                <a:gd name="connsiteX1" fmla="*/ 753642 w 1507284"/>
                <a:gd name="connsiteY1" fmla="*/ 0 h 1507309"/>
                <a:gd name="connsiteX2" fmla="*/ 1507284 w 1507284"/>
                <a:gd name="connsiteY2" fmla="*/ 753655 h 1507309"/>
                <a:gd name="connsiteX3" fmla="*/ 753642 w 1507284"/>
                <a:gd name="connsiteY3" fmla="*/ 1507310 h 1507309"/>
                <a:gd name="connsiteX4" fmla="*/ 0 w 1507284"/>
                <a:gd name="connsiteY4" fmla="*/ 753655 h 150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284" h="1507309">
                  <a:moveTo>
                    <a:pt x="0" y="753655"/>
                  </a:moveTo>
                  <a:cubicBezTo>
                    <a:pt x="0" y="337423"/>
                    <a:pt x="337417" y="0"/>
                    <a:pt x="753642" y="0"/>
                  </a:cubicBezTo>
                  <a:cubicBezTo>
                    <a:pt x="1169867" y="0"/>
                    <a:pt x="1507284" y="337423"/>
                    <a:pt x="1507284" y="753655"/>
                  </a:cubicBezTo>
                  <a:cubicBezTo>
                    <a:pt x="1507284" y="1169887"/>
                    <a:pt x="1169867" y="1507310"/>
                    <a:pt x="753642" y="1507310"/>
                  </a:cubicBezTo>
                  <a:cubicBezTo>
                    <a:pt x="337417" y="1507310"/>
                    <a:pt x="0" y="1169887"/>
                    <a:pt x="0" y="753655"/>
                  </a:cubicBez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70267" tIns="270270" rIns="270267" bIns="270270" numCol="1" spcCol="1270" anchor="ctr" anchorCtr="0">
              <a:noAutofit/>
            </a:bodyPr>
            <a:lstStyle/>
            <a:p>
              <a:pPr marL="0" lvl="0" indent="0" algn="ctr" defTabSz="577850" rtl="0">
                <a:lnSpc>
                  <a:spcPct val="90000"/>
                </a:lnSpc>
                <a:spcBef>
                  <a:spcPct val="0"/>
                </a:spcBef>
                <a:spcAft>
                  <a:spcPct val="35000"/>
                </a:spcAft>
                <a:buNone/>
              </a:pPr>
              <a:r>
                <a:rPr lang="en-GB" sz="1400" b="1" kern="1200">
                  <a:latin typeface="Arial"/>
                  <a:cs typeface="Arial"/>
                </a:rPr>
                <a:t>Wasted time </a:t>
              </a:r>
            </a:p>
          </p:txBody>
        </p:sp>
        <p:sp>
          <p:nvSpPr>
            <p:cNvPr id="26" name="Freeform: Shape 25">
              <a:extLst>
                <a:ext uri="{FF2B5EF4-FFF2-40B4-BE49-F238E27FC236}">
                  <a16:creationId xmlns:a16="http://schemas.microsoft.com/office/drawing/2014/main" id="{CF49292D-2E4E-4326-9887-4BDEA00A7648}"/>
                </a:ext>
              </a:extLst>
            </p:cNvPr>
            <p:cNvSpPr/>
            <p:nvPr/>
          </p:nvSpPr>
          <p:spPr>
            <a:xfrm>
              <a:off x="6923122" y="3359497"/>
              <a:ext cx="1507284" cy="1507309"/>
            </a:xfrm>
            <a:custGeom>
              <a:avLst/>
              <a:gdLst>
                <a:gd name="connsiteX0" fmla="*/ 0 w 1507284"/>
                <a:gd name="connsiteY0" fmla="*/ 753655 h 1507309"/>
                <a:gd name="connsiteX1" fmla="*/ 753642 w 1507284"/>
                <a:gd name="connsiteY1" fmla="*/ 0 h 1507309"/>
                <a:gd name="connsiteX2" fmla="*/ 1507284 w 1507284"/>
                <a:gd name="connsiteY2" fmla="*/ 753655 h 1507309"/>
                <a:gd name="connsiteX3" fmla="*/ 753642 w 1507284"/>
                <a:gd name="connsiteY3" fmla="*/ 1507310 h 1507309"/>
                <a:gd name="connsiteX4" fmla="*/ 0 w 1507284"/>
                <a:gd name="connsiteY4" fmla="*/ 753655 h 150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284" h="1507309">
                  <a:moveTo>
                    <a:pt x="0" y="753655"/>
                  </a:moveTo>
                  <a:cubicBezTo>
                    <a:pt x="0" y="337423"/>
                    <a:pt x="337417" y="0"/>
                    <a:pt x="753642" y="0"/>
                  </a:cubicBezTo>
                  <a:cubicBezTo>
                    <a:pt x="1169867" y="0"/>
                    <a:pt x="1507284" y="337423"/>
                    <a:pt x="1507284" y="753655"/>
                  </a:cubicBezTo>
                  <a:cubicBezTo>
                    <a:pt x="1507284" y="1169887"/>
                    <a:pt x="1169867" y="1507310"/>
                    <a:pt x="753642" y="1507310"/>
                  </a:cubicBezTo>
                  <a:cubicBezTo>
                    <a:pt x="337417" y="1507310"/>
                    <a:pt x="0" y="1169887"/>
                    <a:pt x="0" y="753655"/>
                  </a:cubicBezTo>
                  <a:close/>
                </a:path>
              </a:pathLst>
            </a:custGeom>
            <a:solidFill>
              <a:schemeClr val="accent3"/>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70267" tIns="270270" rIns="270267" bIns="270270" numCol="1" spcCol="1270" anchor="ctr" anchorCtr="0">
              <a:noAutofit/>
            </a:bodyPr>
            <a:lstStyle/>
            <a:p>
              <a:pPr marL="0" lvl="0" indent="0" algn="ctr" defTabSz="577850">
                <a:lnSpc>
                  <a:spcPct val="90000"/>
                </a:lnSpc>
                <a:spcBef>
                  <a:spcPct val="0"/>
                </a:spcBef>
                <a:spcAft>
                  <a:spcPct val="35000"/>
                </a:spcAft>
                <a:buNone/>
              </a:pPr>
              <a:r>
                <a:rPr lang="en-GB" sz="1400" b="1" kern="1200">
                  <a:latin typeface="Arial"/>
                  <a:cs typeface="Arial"/>
                </a:rPr>
                <a:t>Unintuitive</a:t>
              </a:r>
            </a:p>
          </p:txBody>
        </p:sp>
      </p:grpSp>
      <p:sp>
        <p:nvSpPr>
          <p:cNvPr id="24" name="Title 4">
            <a:extLst>
              <a:ext uri="{FF2B5EF4-FFF2-40B4-BE49-F238E27FC236}">
                <a16:creationId xmlns:a16="http://schemas.microsoft.com/office/drawing/2014/main" id="{082703A5-9A7B-4283-AE3A-59363C439918}"/>
              </a:ext>
            </a:extLst>
          </p:cNvPr>
          <p:cNvSpPr txBox="1">
            <a:spLocks/>
          </p:cNvSpPr>
          <p:nvPr/>
        </p:nvSpPr>
        <p:spPr bwMode="auto">
          <a:xfrm>
            <a:off x="2" y="342748"/>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kumimoji="0" lang="en-GB" sz="1800" b="1" i="0" u="none" strike="noStrike" kern="0" cap="none" spc="0" normalizeH="0" baseline="0" noProof="0">
                <a:ln>
                  <a:noFill/>
                </a:ln>
                <a:solidFill>
                  <a:srgbClr val="000000"/>
                </a:solidFill>
                <a:effectLst/>
                <a:uLnTx/>
                <a:uFillTx/>
                <a:latin typeface="Arial"/>
                <a:ea typeface="+mj-ea"/>
                <a:cs typeface="Arial"/>
              </a:rPr>
              <a:t> TLB </a:t>
            </a:r>
            <a:r>
              <a:rPr lang="en-GB" sz="1800" kern="0">
                <a:solidFill>
                  <a:srgbClr val="000000"/>
                </a:solidFill>
                <a:latin typeface="Arial"/>
                <a:cs typeface="Arial"/>
              </a:rPr>
              <a:t>Engagement - Priorities</a:t>
            </a:r>
            <a:r>
              <a:rPr kumimoji="0" lang="en-GB" sz="1800" b="1" i="0" u="none" strike="noStrike" kern="0" cap="none" spc="0" normalizeH="0" baseline="0" noProof="0">
                <a:ln>
                  <a:noFill/>
                </a:ln>
                <a:solidFill>
                  <a:srgbClr val="000000"/>
                </a:solidFill>
                <a:effectLst/>
                <a:uLnTx/>
                <a:uFillTx/>
                <a:latin typeface="Arial"/>
                <a:ea typeface="+mj-ea"/>
                <a:cs typeface="Arial"/>
              </a:rPr>
              <a:t> and Pain Points</a:t>
            </a:r>
          </a:p>
        </p:txBody>
      </p:sp>
      <p:sp>
        <p:nvSpPr>
          <p:cNvPr id="25" name="Footer Placeholder 2">
            <a:extLst>
              <a:ext uri="{FF2B5EF4-FFF2-40B4-BE49-F238E27FC236}">
                <a16:creationId xmlns:a16="http://schemas.microsoft.com/office/drawing/2014/main" id="{F69EF943-2C00-4DC6-9D57-A98E4B4E9339}"/>
              </a:ext>
            </a:extLst>
          </p:cNvPr>
          <p:cNvSpPr>
            <a:spLocks noGrp="1"/>
          </p:cNvSpPr>
          <p:nvPr>
            <p:ph type="ftr" sz="quarter" idx="14"/>
          </p:nvPr>
        </p:nvSpPr>
        <p:spPr>
          <a:xfrm>
            <a:off x="4038601" y="6588000"/>
            <a:ext cx="4114800" cy="180000"/>
          </a:xfrm>
        </p:spPr>
        <p:txBody>
          <a:bodyPr/>
          <a:lstStyle/>
          <a:p>
            <a:pPr defTabSz="742950">
              <a:defRPr/>
            </a:pPr>
            <a:r>
              <a:rPr lang="en-GB">
                <a:solidFill>
                  <a:srgbClr val="333F47"/>
                </a:solidFill>
                <a:cs typeface="Arial" panose="020B0604020202020204" pitchFamily="34" charset="0"/>
              </a:rPr>
              <a:t>Official</a:t>
            </a:r>
          </a:p>
        </p:txBody>
      </p:sp>
      <p:sp>
        <p:nvSpPr>
          <p:cNvPr id="1104" name="Freeform: Shape 1103">
            <a:extLst>
              <a:ext uri="{FF2B5EF4-FFF2-40B4-BE49-F238E27FC236}">
                <a16:creationId xmlns:a16="http://schemas.microsoft.com/office/drawing/2014/main" id="{8F6ECA1A-5501-1E62-CD99-3AC95E004457}"/>
              </a:ext>
            </a:extLst>
          </p:cNvPr>
          <p:cNvSpPr/>
          <p:nvPr/>
        </p:nvSpPr>
        <p:spPr>
          <a:xfrm>
            <a:off x="81363" y="3052260"/>
            <a:ext cx="3052917" cy="1452759"/>
          </a:xfrm>
          <a:custGeom>
            <a:avLst/>
            <a:gdLst>
              <a:gd name="connsiteX0" fmla="*/ 0 w 4276725"/>
              <a:gd name="connsiteY0" fmla="*/ 112712 h 676260"/>
              <a:gd name="connsiteX1" fmla="*/ 112712 w 4276725"/>
              <a:gd name="connsiteY1" fmla="*/ 0 h 676260"/>
              <a:gd name="connsiteX2" fmla="*/ 4164013 w 4276725"/>
              <a:gd name="connsiteY2" fmla="*/ 0 h 676260"/>
              <a:gd name="connsiteX3" fmla="*/ 4276725 w 4276725"/>
              <a:gd name="connsiteY3" fmla="*/ 112712 h 676260"/>
              <a:gd name="connsiteX4" fmla="*/ 4276725 w 4276725"/>
              <a:gd name="connsiteY4" fmla="*/ 563548 h 676260"/>
              <a:gd name="connsiteX5" fmla="*/ 4164013 w 4276725"/>
              <a:gd name="connsiteY5" fmla="*/ 676260 h 676260"/>
              <a:gd name="connsiteX6" fmla="*/ 112712 w 4276725"/>
              <a:gd name="connsiteY6" fmla="*/ 676260 h 676260"/>
              <a:gd name="connsiteX7" fmla="*/ 0 w 4276725"/>
              <a:gd name="connsiteY7" fmla="*/ 563548 h 676260"/>
              <a:gd name="connsiteX8" fmla="*/ 0 w 4276725"/>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6725" h="676260">
                <a:moveTo>
                  <a:pt x="0" y="112712"/>
                </a:moveTo>
                <a:cubicBezTo>
                  <a:pt x="0" y="50463"/>
                  <a:pt x="50463" y="0"/>
                  <a:pt x="112712" y="0"/>
                </a:cubicBezTo>
                <a:lnTo>
                  <a:pt x="4164013" y="0"/>
                </a:lnTo>
                <a:cubicBezTo>
                  <a:pt x="4226262" y="0"/>
                  <a:pt x="4276725" y="50463"/>
                  <a:pt x="4276725" y="112712"/>
                </a:cubicBezTo>
                <a:lnTo>
                  <a:pt x="4276725" y="563548"/>
                </a:lnTo>
                <a:cubicBezTo>
                  <a:pt x="4276725" y="625797"/>
                  <a:pt x="4226262" y="676260"/>
                  <a:pt x="4164013" y="676260"/>
                </a:cubicBezTo>
                <a:lnTo>
                  <a:pt x="112712" y="676260"/>
                </a:lnTo>
                <a:cubicBezTo>
                  <a:pt x="50463" y="676260"/>
                  <a:pt x="0" y="625797"/>
                  <a:pt x="0" y="563548"/>
                </a:cubicBezTo>
                <a:lnTo>
                  <a:pt x="0" y="112712"/>
                </a:lnTo>
                <a:close/>
              </a:path>
            </a:pathLst>
          </a:custGeom>
          <a:solidFill>
            <a:schemeClr val="accent6">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782" tIns="97782" rIns="97782" bIns="97782" numCol="1" spcCol="1270" anchor="ctr" anchorCtr="0">
            <a:noAutofit/>
          </a:bodyPr>
          <a:lstStyle/>
          <a:p>
            <a:pPr marL="0" lvl="0" indent="0" algn="ctr" defTabSz="755650">
              <a:lnSpc>
                <a:spcPct val="90000"/>
              </a:lnSpc>
              <a:spcBef>
                <a:spcPct val="0"/>
              </a:spcBef>
              <a:spcAft>
                <a:spcPct val="35000"/>
              </a:spcAft>
              <a:buNone/>
            </a:pPr>
            <a:r>
              <a:rPr lang="en-GB" sz="1700" kern="1200">
                <a:latin typeface="Arial" panose="020B0604020202020204" pitchFamily="34" charset="0"/>
                <a:cs typeface="Arial" panose="020B0604020202020204" pitchFamily="34" charset="0"/>
              </a:rPr>
              <a:t>Improved Platfor</a:t>
            </a:r>
            <a:r>
              <a:rPr lang="en-GB" sz="1700">
                <a:latin typeface="Arial" panose="020B0604020202020204" pitchFamily="34" charset="0"/>
                <a:cs typeface="Arial" panose="020B0604020202020204" pitchFamily="34" charset="0"/>
              </a:rPr>
              <a:t>m Availability</a:t>
            </a:r>
            <a:r>
              <a:rPr lang="en-GB" sz="1700" kern="1200">
                <a:latin typeface="Arial" panose="020B0604020202020204" pitchFamily="34" charset="0"/>
                <a:cs typeface="Arial" panose="020B0604020202020204" pitchFamily="34" charset="0"/>
              </a:rPr>
              <a:t> </a:t>
            </a:r>
            <a:br>
              <a:rPr lang="en-GB" sz="1700" kern="1200">
                <a:latin typeface="Arial" panose="020B0604020202020204" pitchFamily="34" charset="0"/>
                <a:cs typeface="Arial" panose="020B0604020202020204" pitchFamily="34" charset="0"/>
              </a:rPr>
            </a:br>
            <a:r>
              <a:rPr lang="en-GB" sz="1700" kern="1200">
                <a:latin typeface="Arial" panose="020B0604020202020204" pitchFamily="34" charset="0"/>
                <a:cs typeface="Arial" panose="020B0604020202020204" pitchFamily="34" charset="0"/>
              </a:rPr>
              <a:t>Sustainability	</a:t>
            </a:r>
          </a:p>
        </p:txBody>
      </p:sp>
      <p:sp>
        <p:nvSpPr>
          <p:cNvPr id="1114" name="Freeform: Shape 1113">
            <a:extLst>
              <a:ext uri="{FF2B5EF4-FFF2-40B4-BE49-F238E27FC236}">
                <a16:creationId xmlns:a16="http://schemas.microsoft.com/office/drawing/2014/main" id="{3EBA3EFF-D5CC-B5D6-9470-3E8096C9BDE8}"/>
              </a:ext>
            </a:extLst>
          </p:cNvPr>
          <p:cNvSpPr/>
          <p:nvPr/>
        </p:nvSpPr>
        <p:spPr>
          <a:xfrm>
            <a:off x="9057720" y="4505019"/>
            <a:ext cx="3052917" cy="1336785"/>
          </a:xfrm>
          <a:custGeom>
            <a:avLst/>
            <a:gdLst>
              <a:gd name="connsiteX0" fmla="*/ 0 w 4276725"/>
              <a:gd name="connsiteY0" fmla="*/ 112712 h 676260"/>
              <a:gd name="connsiteX1" fmla="*/ 112712 w 4276725"/>
              <a:gd name="connsiteY1" fmla="*/ 0 h 676260"/>
              <a:gd name="connsiteX2" fmla="*/ 4164013 w 4276725"/>
              <a:gd name="connsiteY2" fmla="*/ 0 h 676260"/>
              <a:gd name="connsiteX3" fmla="*/ 4276725 w 4276725"/>
              <a:gd name="connsiteY3" fmla="*/ 112712 h 676260"/>
              <a:gd name="connsiteX4" fmla="*/ 4276725 w 4276725"/>
              <a:gd name="connsiteY4" fmla="*/ 563548 h 676260"/>
              <a:gd name="connsiteX5" fmla="*/ 4164013 w 4276725"/>
              <a:gd name="connsiteY5" fmla="*/ 676260 h 676260"/>
              <a:gd name="connsiteX6" fmla="*/ 112712 w 4276725"/>
              <a:gd name="connsiteY6" fmla="*/ 676260 h 676260"/>
              <a:gd name="connsiteX7" fmla="*/ 0 w 4276725"/>
              <a:gd name="connsiteY7" fmla="*/ 563548 h 676260"/>
              <a:gd name="connsiteX8" fmla="*/ 0 w 4276725"/>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6725" h="676260">
                <a:moveTo>
                  <a:pt x="0" y="112712"/>
                </a:moveTo>
                <a:cubicBezTo>
                  <a:pt x="0" y="50463"/>
                  <a:pt x="50463" y="0"/>
                  <a:pt x="112712" y="0"/>
                </a:cubicBezTo>
                <a:lnTo>
                  <a:pt x="4164013" y="0"/>
                </a:lnTo>
                <a:cubicBezTo>
                  <a:pt x="4226262" y="0"/>
                  <a:pt x="4276725" y="50463"/>
                  <a:pt x="4276725" y="112712"/>
                </a:cubicBezTo>
                <a:lnTo>
                  <a:pt x="4276725" y="563548"/>
                </a:lnTo>
                <a:cubicBezTo>
                  <a:pt x="4276725" y="625797"/>
                  <a:pt x="4226262" y="676260"/>
                  <a:pt x="4164013" y="676260"/>
                </a:cubicBezTo>
                <a:lnTo>
                  <a:pt x="112712" y="676260"/>
                </a:lnTo>
                <a:cubicBezTo>
                  <a:pt x="50463" y="676260"/>
                  <a:pt x="0" y="625797"/>
                  <a:pt x="0" y="563548"/>
                </a:cubicBezTo>
                <a:lnTo>
                  <a:pt x="0" y="112712"/>
                </a:lnTo>
                <a:close/>
              </a:path>
            </a:pathLst>
          </a:custGeom>
          <a:solidFill>
            <a:schemeClr val="accent6">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782" tIns="97782" rIns="97782" bIns="97782" numCol="1" spcCol="1270" anchor="ctr" anchorCtr="0">
            <a:noAutofit/>
          </a:bodyPr>
          <a:lstStyle/>
          <a:p>
            <a:pPr marL="0" lvl="0" indent="0" algn="ctr" defTabSz="755650">
              <a:lnSpc>
                <a:spcPct val="90000"/>
              </a:lnSpc>
              <a:spcBef>
                <a:spcPct val="0"/>
              </a:spcBef>
              <a:spcAft>
                <a:spcPct val="35000"/>
              </a:spcAft>
              <a:buNone/>
            </a:pPr>
            <a:r>
              <a:rPr lang="en-GB" sz="1700" kern="1200">
                <a:latin typeface="Arial"/>
                <a:cs typeface="Arial"/>
              </a:rPr>
              <a:t>Operational Effectiveness	</a:t>
            </a:r>
          </a:p>
        </p:txBody>
      </p:sp>
      <p:sp>
        <p:nvSpPr>
          <p:cNvPr id="1116" name="Freeform: Shape 1115">
            <a:extLst>
              <a:ext uri="{FF2B5EF4-FFF2-40B4-BE49-F238E27FC236}">
                <a16:creationId xmlns:a16="http://schemas.microsoft.com/office/drawing/2014/main" id="{E6A941C4-786B-3B94-4D76-7ED42D7676F7}"/>
              </a:ext>
            </a:extLst>
          </p:cNvPr>
          <p:cNvSpPr/>
          <p:nvPr/>
        </p:nvSpPr>
        <p:spPr>
          <a:xfrm>
            <a:off x="9057720" y="3052259"/>
            <a:ext cx="3052917" cy="1336785"/>
          </a:xfrm>
          <a:custGeom>
            <a:avLst/>
            <a:gdLst>
              <a:gd name="connsiteX0" fmla="*/ 0 w 4276725"/>
              <a:gd name="connsiteY0" fmla="*/ 112712 h 676260"/>
              <a:gd name="connsiteX1" fmla="*/ 112712 w 4276725"/>
              <a:gd name="connsiteY1" fmla="*/ 0 h 676260"/>
              <a:gd name="connsiteX2" fmla="*/ 4164013 w 4276725"/>
              <a:gd name="connsiteY2" fmla="*/ 0 h 676260"/>
              <a:gd name="connsiteX3" fmla="*/ 4276725 w 4276725"/>
              <a:gd name="connsiteY3" fmla="*/ 112712 h 676260"/>
              <a:gd name="connsiteX4" fmla="*/ 4276725 w 4276725"/>
              <a:gd name="connsiteY4" fmla="*/ 563548 h 676260"/>
              <a:gd name="connsiteX5" fmla="*/ 4164013 w 4276725"/>
              <a:gd name="connsiteY5" fmla="*/ 676260 h 676260"/>
              <a:gd name="connsiteX6" fmla="*/ 112712 w 4276725"/>
              <a:gd name="connsiteY6" fmla="*/ 676260 h 676260"/>
              <a:gd name="connsiteX7" fmla="*/ 0 w 4276725"/>
              <a:gd name="connsiteY7" fmla="*/ 563548 h 676260"/>
              <a:gd name="connsiteX8" fmla="*/ 0 w 4276725"/>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6725" h="676260">
                <a:moveTo>
                  <a:pt x="0" y="112712"/>
                </a:moveTo>
                <a:cubicBezTo>
                  <a:pt x="0" y="50463"/>
                  <a:pt x="50463" y="0"/>
                  <a:pt x="112712" y="0"/>
                </a:cubicBezTo>
                <a:lnTo>
                  <a:pt x="4164013" y="0"/>
                </a:lnTo>
                <a:cubicBezTo>
                  <a:pt x="4226262" y="0"/>
                  <a:pt x="4276725" y="50463"/>
                  <a:pt x="4276725" y="112712"/>
                </a:cubicBezTo>
                <a:lnTo>
                  <a:pt x="4276725" y="563548"/>
                </a:lnTo>
                <a:cubicBezTo>
                  <a:pt x="4276725" y="625797"/>
                  <a:pt x="4226262" y="676260"/>
                  <a:pt x="4164013" y="676260"/>
                </a:cubicBezTo>
                <a:lnTo>
                  <a:pt x="112712" y="676260"/>
                </a:lnTo>
                <a:cubicBezTo>
                  <a:pt x="50463" y="676260"/>
                  <a:pt x="0" y="625797"/>
                  <a:pt x="0" y="563548"/>
                </a:cubicBezTo>
                <a:lnTo>
                  <a:pt x="0" y="112712"/>
                </a:lnTo>
                <a:close/>
              </a:path>
            </a:pathLst>
          </a:custGeom>
          <a:solidFill>
            <a:schemeClr val="accent6">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782" tIns="97782" rIns="97782" bIns="97782" numCol="1" spcCol="1270" anchor="ctr" anchorCtr="0">
            <a:noAutofit/>
          </a:bodyPr>
          <a:lstStyle/>
          <a:p>
            <a:pPr marL="0" lvl="0" indent="0" algn="ctr" defTabSz="755650">
              <a:lnSpc>
                <a:spcPct val="90000"/>
              </a:lnSpc>
              <a:spcBef>
                <a:spcPct val="0"/>
              </a:spcBef>
              <a:spcAft>
                <a:spcPct val="35000"/>
              </a:spcAft>
              <a:buNone/>
            </a:pPr>
            <a:r>
              <a:rPr lang="en-GB" sz="1700" kern="1200">
                <a:latin typeface="Arial" panose="020B0604020202020204" pitchFamily="34" charset="0"/>
                <a:cs typeface="Arial" panose="020B0604020202020204" pitchFamily="34" charset="0"/>
              </a:rPr>
              <a:t>Military Productivity</a:t>
            </a:r>
            <a:br>
              <a:rPr lang="en-GB" sz="1700" kern="1200">
                <a:latin typeface="Arial" panose="020B0604020202020204" pitchFamily="34" charset="0"/>
                <a:cs typeface="Arial" panose="020B0604020202020204" pitchFamily="34" charset="0"/>
              </a:rPr>
            </a:br>
            <a:r>
              <a:rPr lang="en-GB" sz="1700" kern="1200">
                <a:latin typeface="Arial" panose="020B0604020202020204" pitchFamily="34" charset="0"/>
                <a:cs typeface="Arial" panose="020B0604020202020204" pitchFamily="34" charset="0"/>
              </a:rPr>
              <a:t>Technology to </a:t>
            </a:r>
            <a:r>
              <a:rPr lang="en-GB" sz="1700">
                <a:latin typeface="Arial" panose="020B0604020202020204" pitchFamily="34" charset="0"/>
                <a:cs typeface="Arial" panose="020B0604020202020204" pitchFamily="34" charset="0"/>
              </a:rPr>
              <a:t>E</a:t>
            </a:r>
            <a:r>
              <a:rPr lang="en-GB" sz="1700" kern="1200">
                <a:latin typeface="Arial" panose="020B0604020202020204" pitchFamily="34" charset="0"/>
                <a:cs typeface="Arial" panose="020B0604020202020204" pitchFamily="34" charset="0"/>
              </a:rPr>
              <a:t>nhance</a:t>
            </a:r>
          </a:p>
        </p:txBody>
      </p:sp>
      <p:sp>
        <p:nvSpPr>
          <p:cNvPr id="1147" name="Freeform: Shape 1146">
            <a:extLst>
              <a:ext uri="{FF2B5EF4-FFF2-40B4-BE49-F238E27FC236}">
                <a16:creationId xmlns:a16="http://schemas.microsoft.com/office/drawing/2014/main" id="{3CDE7EFA-C5C6-E84E-A119-CE27FE8C5885}"/>
              </a:ext>
            </a:extLst>
          </p:cNvPr>
          <p:cNvSpPr/>
          <p:nvPr/>
        </p:nvSpPr>
        <p:spPr>
          <a:xfrm>
            <a:off x="81363" y="4606951"/>
            <a:ext cx="3052917" cy="1236793"/>
          </a:xfrm>
          <a:custGeom>
            <a:avLst/>
            <a:gdLst>
              <a:gd name="connsiteX0" fmla="*/ 0 w 4276725"/>
              <a:gd name="connsiteY0" fmla="*/ 112712 h 676260"/>
              <a:gd name="connsiteX1" fmla="*/ 112712 w 4276725"/>
              <a:gd name="connsiteY1" fmla="*/ 0 h 676260"/>
              <a:gd name="connsiteX2" fmla="*/ 4164013 w 4276725"/>
              <a:gd name="connsiteY2" fmla="*/ 0 h 676260"/>
              <a:gd name="connsiteX3" fmla="*/ 4276725 w 4276725"/>
              <a:gd name="connsiteY3" fmla="*/ 112712 h 676260"/>
              <a:gd name="connsiteX4" fmla="*/ 4276725 w 4276725"/>
              <a:gd name="connsiteY4" fmla="*/ 563548 h 676260"/>
              <a:gd name="connsiteX5" fmla="*/ 4164013 w 4276725"/>
              <a:gd name="connsiteY5" fmla="*/ 676260 h 676260"/>
              <a:gd name="connsiteX6" fmla="*/ 112712 w 4276725"/>
              <a:gd name="connsiteY6" fmla="*/ 676260 h 676260"/>
              <a:gd name="connsiteX7" fmla="*/ 0 w 4276725"/>
              <a:gd name="connsiteY7" fmla="*/ 563548 h 676260"/>
              <a:gd name="connsiteX8" fmla="*/ 0 w 4276725"/>
              <a:gd name="connsiteY8" fmla="*/ 112712 h 6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6725" h="676260">
                <a:moveTo>
                  <a:pt x="0" y="112712"/>
                </a:moveTo>
                <a:cubicBezTo>
                  <a:pt x="0" y="50463"/>
                  <a:pt x="50463" y="0"/>
                  <a:pt x="112712" y="0"/>
                </a:cubicBezTo>
                <a:lnTo>
                  <a:pt x="4164013" y="0"/>
                </a:lnTo>
                <a:cubicBezTo>
                  <a:pt x="4226262" y="0"/>
                  <a:pt x="4276725" y="50463"/>
                  <a:pt x="4276725" y="112712"/>
                </a:cubicBezTo>
                <a:lnTo>
                  <a:pt x="4276725" y="563548"/>
                </a:lnTo>
                <a:cubicBezTo>
                  <a:pt x="4276725" y="625797"/>
                  <a:pt x="4226262" y="676260"/>
                  <a:pt x="4164013" y="676260"/>
                </a:cubicBezTo>
                <a:lnTo>
                  <a:pt x="112712" y="676260"/>
                </a:lnTo>
                <a:cubicBezTo>
                  <a:pt x="50463" y="676260"/>
                  <a:pt x="0" y="625797"/>
                  <a:pt x="0" y="563548"/>
                </a:cubicBezTo>
                <a:lnTo>
                  <a:pt x="0" y="112712"/>
                </a:lnTo>
                <a:close/>
              </a:path>
            </a:pathLst>
          </a:custGeom>
          <a:solidFill>
            <a:schemeClr val="accent6">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782" tIns="97782" rIns="97782" bIns="97782" numCol="1" spcCol="1270" anchor="ctr" anchorCtr="0">
            <a:noAutofit/>
          </a:bodyPr>
          <a:lstStyle/>
          <a:p>
            <a:pPr marL="0" lvl="0" indent="0" algn="ctr" defTabSz="755650">
              <a:lnSpc>
                <a:spcPct val="90000"/>
              </a:lnSpc>
              <a:spcBef>
                <a:spcPct val="0"/>
              </a:spcBef>
              <a:spcAft>
                <a:spcPct val="35000"/>
              </a:spcAft>
              <a:buNone/>
            </a:pPr>
            <a:r>
              <a:rPr lang="en-GB" sz="1700" kern="1200">
                <a:latin typeface="Arial" panose="020B0604020202020204" pitchFamily="34" charset="0"/>
                <a:cs typeface="Arial" panose="020B0604020202020204" pitchFamily="34" charset="0"/>
              </a:rPr>
              <a:t>Improved Efficiency, Strategic Planning, Cost, </a:t>
            </a:r>
            <a:r>
              <a:rPr lang="en-GB" sz="1700">
                <a:latin typeface="Arial" panose="020B0604020202020204" pitchFamily="34" charset="0"/>
                <a:cs typeface="Arial" panose="020B0604020202020204" pitchFamily="34" charset="0"/>
              </a:rPr>
              <a:t>Visibility and Control</a:t>
            </a:r>
            <a:r>
              <a:rPr lang="en-GB" sz="1700" kern="1200">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id="{E8346B76-A28C-4E66-AE2D-744C2ACD595E}"/>
              </a:ext>
            </a:extLst>
          </p:cNvPr>
          <p:cNvGrpSpPr/>
          <p:nvPr/>
        </p:nvGrpSpPr>
        <p:grpSpPr>
          <a:xfrm>
            <a:off x="987659" y="1356024"/>
            <a:ext cx="8251727" cy="1871251"/>
            <a:chOff x="1017808" y="1112166"/>
            <a:chExt cx="8251727" cy="1871251"/>
          </a:xfrm>
        </p:grpSpPr>
        <p:grpSp>
          <p:nvGrpSpPr>
            <p:cNvPr id="6" name="Group 5">
              <a:extLst>
                <a:ext uri="{FF2B5EF4-FFF2-40B4-BE49-F238E27FC236}">
                  <a16:creationId xmlns:a16="http://schemas.microsoft.com/office/drawing/2014/main" id="{C20F71AA-BB76-49C4-AFB4-39BA16C0C118}"/>
                </a:ext>
              </a:extLst>
            </p:cNvPr>
            <p:cNvGrpSpPr/>
            <p:nvPr/>
          </p:nvGrpSpPr>
          <p:grpSpPr>
            <a:xfrm>
              <a:off x="1017808" y="1430651"/>
              <a:ext cx="7325068" cy="1552766"/>
              <a:chOff x="827308" y="1150900"/>
              <a:chExt cx="7325068" cy="1638370"/>
            </a:xfrm>
          </p:grpSpPr>
          <p:pic>
            <p:nvPicPr>
              <p:cNvPr id="5" name="Picture 4" descr="A red and yellow flag&#10;&#10;Description automatically generated with low confidence">
                <a:extLst>
                  <a:ext uri="{FF2B5EF4-FFF2-40B4-BE49-F238E27FC236}">
                    <a16:creationId xmlns:a16="http://schemas.microsoft.com/office/drawing/2014/main" id="{3F1024F4-9F11-4E73-9F73-C1CE7FA8925A}"/>
                  </a:ext>
                </a:extLst>
              </p:cNvPr>
              <p:cNvPicPr>
                <a:picLocks noChangeAspect="1"/>
              </p:cNvPicPr>
              <p:nvPr/>
            </p:nvPicPr>
            <p:blipFill rotWithShape="1">
              <a:blip r:embed="rId2">
                <a:extLst>
                  <a:ext uri="{28A0092B-C50C-407E-A947-70E740481C1C}">
                    <a14:useLocalDpi xmlns:a14="http://schemas.microsoft.com/office/drawing/2010/main" val="0"/>
                  </a:ext>
                </a:extLst>
              </a:blip>
              <a:srcRect l="27884" t="15635" r="27395" b="16069"/>
              <a:stretch/>
            </p:blipFill>
            <p:spPr>
              <a:xfrm>
                <a:off x="3347484" y="1312615"/>
                <a:ext cx="538820" cy="547581"/>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1FECA591-F8BA-4249-A1A2-423477502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1853" y="1150900"/>
                <a:ext cx="598018" cy="748329"/>
              </a:xfrm>
              <a:prstGeom prst="rect">
                <a:avLst/>
              </a:prstGeom>
            </p:spPr>
          </p:pic>
          <p:pic>
            <p:nvPicPr>
              <p:cNvPr id="19" name="Picture 18" descr="Logo&#10;&#10;Description automatically generated">
                <a:extLst>
                  <a:ext uri="{FF2B5EF4-FFF2-40B4-BE49-F238E27FC236}">
                    <a16:creationId xmlns:a16="http://schemas.microsoft.com/office/drawing/2014/main" id="{7714B37B-3E01-4C5F-BAFA-11D5761F9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308" y="1169133"/>
                <a:ext cx="517139" cy="676259"/>
              </a:xfrm>
              <a:prstGeom prst="rect">
                <a:avLst/>
              </a:prstGeom>
            </p:spPr>
          </p:pic>
          <p:sp>
            <p:nvSpPr>
              <p:cNvPr id="23" name="TextBox 2">
                <a:extLst>
                  <a:ext uri="{FF2B5EF4-FFF2-40B4-BE49-F238E27FC236}">
                    <a16:creationId xmlns:a16="http://schemas.microsoft.com/office/drawing/2014/main" id="{969F50CA-DE7F-4C94-8977-972C8C7FDC48}"/>
                  </a:ext>
                </a:extLst>
              </p:cNvPr>
              <p:cNvSpPr txBox="1"/>
              <p:nvPr/>
            </p:nvSpPr>
            <p:spPr>
              <a:xfrm>
                <a:off x="3543502" y="2419938"/>
                <a:ext cx="4608874" cy="36933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rgbClr val="FF8200"/>
                    </a:solidFill>
                    <a:latin typeface="Arial" panose="020B0604020202020204" pitchFamily="34" charset="0"/>
                    <a:cs typeface="Arial" panose="020B0604020202020204" pitchFamily="34" charset="0"/>
                  </a:rPr>
                  <a:t>COMMON USER PAIN</a:t>
                </a:r>
                <a:r>
                  <a:rPr lang="en-GB" sz="1800" b="1">
                    <a:solidFill>
                      <a:srgbClr val="FF8200"/>
                    </a:solidFill>
                    <a:latin typeface="Arial" panose="020B0604020202020204" pitchFamily="34" charset="0"/>
                    <a:cs typeface="Arial" panose="020B0604020202020204" pitchFamily="34" charset="0"/>
                  </a:rPr>
                  <a:t> POINTS</a:t>
                </a:r>
                <a:endParaRPr lang="en-GB">
                  <a:latin typeface="Arial" panose="020B0604020202020204" pitchFamily="34" charset="0"/>
                  <a:cs typeface="Arial" panose="020B0604020202020204" pitchFamily="34" charset="0"/>
                </a:endParaRPr>
              </a:p>
            </p:txBody>
          </p:sp>
        </p:grpSp>
        <p:pic>
          <p:nvPicPr>
            <p:cNvPr id="274434" name="Picture 2" descr="About DE&amp;S - DVD">
              <a:extLst>
                <a:ext uri="{FF2B5EF4-FFF2-40B4-BE49-F238E27FC236}">
                  <a16:creationId xmlns:a16="http://schemas.microsoft.com/office/drawing/2014/main" id="{7C58C6AD-B587-4EFD-B245-509B1B61F1A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73323" y="1112166"/>
              <a:ext cx="1696212" cy="13462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 name="Straight Connector 3">
            <a:extLst>
              <a:ext uri="{FF2B5EF4-FFF2-40B4-BE49-F238E27FC236}">
                <a16:creationId xmlns:a16="http://schemas.microsoft.com/office/drawing/2014/main" id="{1306C534-8361-4475-8BD5-E890E1C3F4A9}"/>
              </a:ext>
            </a:extLst>
          </p:cNvPr>
          <p:cNvCxnSpPr/>
          <p:nvPr/>
        </p:nvCxnSpPr>
        <p:spPr>
          <a:xfrm>
            <a:off x="1123362" y="2686648"/>
            <a:ext cx="9936000" cy="0"/>
          </a:xfrm>
          <a:prstGeom prst="line">
            <a:avLst/>
          </a:prstGeom>
          <a:ln w="22225">
            <a:gradFill flip="none" rotWithShape="1">
              <a:gsLst>
                <a:gs pos="0">
                  <a:schemeClr val="bg1"/>
                </a:gs>
                <a:gs pos="57000">
                  <a:schemeClr val="accent1">
                    <a:lumMod val="45000"/>
                    <a:lumOff val="55000"/>
                  </a:schemeClr>
                </a:gs>
                <a:gs pos="52000">
                  <a:schemeClr val="accent1">
                    <a:lumMod val="45000"/>
                    <a:lumOff val="5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2ED0F3-F09E-49CB-83B8-D199E92B3DA5}"/>
              </a:ext>
            </a:extLst>
          </p:cNvPr>
          <p:cNvCxnSpPr/>
          <p:nvPr/>
        </p:nvCxnSpPr>
        <p:spPr>
          <a:xfrm>
            <a:off x="1123362" y="1375672"/>
            <a:ext cx="9936000" cy="0"/>
          </a:xfrm>
          <a:prstGeom prst="line">
            <a:avLst/>
          </a:prstGeom>
          <a:ln w="22225">
            <a:gradFill flip="none" rotWithShape="1">
              <a:gsLst>
                <a:gs pos="0">
                  <a:schemeClr val="bg1"/>
                </a:gs>
                <a:gs pos="57000">
                  <a:schemeClr val="accent1">
                    <a:lumMod val="45000"/>
                    <a:lumOff val="55000"/>
                  </a:schemeClr>
                </a:gs>
                <a:gs pos="52000">
                  <a:schemeClr val="accent1">
                    <a:lumMod val="45000"/>
                    <a:lumOff val="5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74436" name="Picture 4" descr="The Submarine Delivery Agency (SDA) - Vacancy Snapshot">
            <a:extLst>
              <a:ext uri="{FF2B5EF4-FFF2-40B4-BE49-F238E27FC236}">
                <a16:creationId xmlns:a16="http://schemas.microsoft.com/office/drawing/2014/main" id="{52BF4C5E-CCC1-4D8D-B6AF-29FE726DA2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2338" y="1643906"/>
            <a:ext cx="1346945" cy="78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307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Diagonal Corners Snipped 16">
            <a:extLst>
              <a:ext uri="{FF2B5EF4-FFF2-40B4-BE49-F238E27FC236}">
                <a16:creationId xmlns:a16="http://schemas.microsoft.com/office/drawing/2014/main" id="{BE70C77D-54AC-4852-9A0A-984EEE05B8F3}"/>
              </a:ext>
            </a:extLst>
          </p:cNvPr>
          <p:cNvSpPr/>
          <p:nvPr/>
        </p:nvSpPr>
        <p:spPr>
          <a:xfrm>
            <a:off x="458919" y="1654525"/>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bg1"/>
                </a:solidFill>
                <a:effectLst/>
                <a:latin typeface="Arial" panose="020B0604020202020204" pitchFamily="34" charset="0"/>
                <a:cs typeface="Arial" panose="020B0604020202020204" pitchFamily="34" charset="0"/>
              </a:rPr>
              <a:t>Delivering </a:t>
            </a:r>
            <a:r>
              <a:rPr lang="en-GB" sz="1200" b="1" i="0" u="none" strike="noStrike" kern="1200">
                <a:solidFill>
                  <a:schemeClr val="bg1"/>
                </a:solidFill>
                <a:effectLst/>
                <a:latin typeface="Arial" panose="020B0604020202020204" pitchFamily="34" charset="0"/>
                <a:cs typeface="Arial" panose="020B0604020202020204" pitchFamily="34" charset="0"/>
              </a:rPr>
              <a:t>Support advantage </a:t>
            </a:r>
            <a:r>
              <a:rPr lang="en-GB" sz="1200" b="0" i="0" u="none" strike="noStrike" kern="1200">
                <a:solidFill>
                  <a:schemeClr val="bg1"/>
                </a:solidFill>
                <a:effectLst/>
                <a:latin typeface="Arial" panose="020B0604020202020204" pitchFamily="34" charset="0"/>
                <a:cs typeface="Arial" panose="020B0604020202020204" pitchFamily="34" charset="0"/>
              </a:rPr>
              <a:t>through enhanced decision support</a:t>
            </a:r>
          </a:p>
        </p:txBody>
      </p:sp>
      <p:sp>
        <p:nvSpPr>
          <p:cNvPr id="18" name="Rectangle 17">
            <a:extLst>
              <a:ext uri="{FF2B5EF4-FFF2-40B4-BE49-F238E27FC236}">
                <a16:creationId xmlns:a16="http://schemas.microsoft.com/office/drawing/2014/main" id="{9D6B3634-323E-49E5-A027-23187F4D3CE6}"/>
              </a:ext>
            </a:extLst>
          </p:cNvPr>
          <p:cNvSpPr/>
          <p:nvPr/>
        </p:nvSpPr>
        <p:spPr>
          <a:xfrm>
            <a:off x="458919" y="3223238"/>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1200" b="0" i="0" u="none" strike="noStrike" kern="1200">
                <a:solidFill>
                  <a:schemeClr val="tx1"/>
                </a:solidFill>
                <a:effectLst/>
                <a:latin typeface="Arial" panose="020B0604020202020204" pitchFamily="34" charset="0"/>
                <a:cs typeface="Arial" panose="020B0604020202020204" pitchFamily="34" charset="0"/>
              </a:rPr>
              <a:t>Make faster, better evidence-based decisions to improve outcomes for Defence through </a:t>
            </a:r>
            <a:r>
              <a:rPr lang="en-GB" sz="1200" b="1" i="0" u="none" strike="noStrike" kern="1200">
                <a:solidFill>
                  <a:schemeClr val="tx1"/>
                </a:solidFill>
                <a:effectLst/>
                <a:latin typeface="Arial" panose="020B0604020202020204" pitchFamily="34" charset="0"/>
                <a:cs typeface="Arial" panose="020B0604020202020204" pitchFamily="34" charset="0"/>
              </a:rPr>
              <a:t>access to consistent, accurate and timely information.</a:t>
            </a:r>
            <a:endParaRPr kumimoji="0" lang="en-GB"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Diagonal Corners Snipped 18">
            <a:extLst>
              <a:ext uri="{FF2B5EF4-FFF2-40B4-BE49-F238E27FC236}">
                <a16:creationId xmlns:a16="http://schemas.microsoft.com/office/drawing/2014/main" id="{F3162561-74E2-4EE9-B635-361726FF80B0}"/>
              </a:ext>
            </a:extLst>
          </p:cNvPr>
          <p:cNvSpPr/>
          <p:nvPr/>
        </p:nvSpPr>
        <p:spPr>
          <a:xfrm>
            <a:off x="2773494" y="1654525"/>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r>
              <a:rPr lang="en-GB" sz="1200">
                <a:solidFill>
                  <a:schemeClr val="bg1"/>
                </a:solidFill>
                <a:latin typeface="Arial" panose="020B0604020202020204" pitchFamily="34" charset="0"/>
                <a:cs typeface="Arial" panose="020B0604020202020204" pitchFamily="34" charset="0"/>
              </a:rPr>
              <a:t>Effective Support Services planning to maximise </a:t>
            </a:r>
            <a:r>
              <a:rPr lang="en-GB" sz="1200" b="1">
                <a:solidFill>
                  <a:schemeClr val="bg1"/>
                </a:solidFill>
                <a:latin typeface="Arial" panose="020B0604020202020204" pitchFamily="34" charset="0"/>
                <a:cs typeface="Arial" panose="020B0604020202020204" pitchFamily="34" charset="0"/>
              </a:rPr>
              <a:t>Platform and Equipment Availability and Capability </a:t>
            </a:r>
            <a:r>
              <a:rPr lang="en-GB" sz="1200">
                <a:solidFill>
                  <a:schemeClr val="bg1"/>
                </a:solidFill>
                <a:latin typeface="Arial" panose="020B0604020202020204" pitchFamily="34" charset="0"/>
                <a:cs typeface="Arial" panose="020B0604020202020204" pitchFamily="34" charset="0"/>
              </a:rPr>
              <a:t>to FLCs</a:t>
            </a:r>
          </a:p>
        </p:txBody>
      </p:sp>
      <p:sp>
        <p:nvSpPr>
          <p:cNvPr id="20" name="Rectangle 19">
            <a:extLst>
              <a:ext uri="{FF2B5EF4-FFF2-40B4-BE49-F238E27FC236}">
                <a16:creationId xmlns:a16="http://schemas.microsoft.com/office/drawing/2014/main" id="{203B5D5D-9ECE-457B-803B-AE449D564ED8}"/>
              </a:ext>
            </a:extLst>
          </p:cNvPr>
          <p:cNvSpPr/>
          <p:nvPr/>
        </p:nvSpPr>
        <p:spPr>
          <a:xfrm>
            <a:off x="2773494" y="3223238"/>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u="none" strike="noStrike">
                <a:solidFill>
                  <a:schemeClr val="tx1"/>
                </a:solidFill>
                <a:effectLst/>
                <a:latin typeface="Arial" panose="020B0604020202020204" pitchFamily="34" charset="0"/>
                <a:cs typeface="Arial" panose="020B0604020202020204" pitchFamily="34" charset="0"/>
              </a:rPr>
              <a:t>Optimise Defence Support Services, maximising </a:t>
            </a:r>
            <a:r>
              <a:rPr lang="en-GB" sz="1200" b="1" i="0" u="none" strike="noStrike">
                <a:solidFill>
                  <a:schemeClr val="tx1"/>
                </a:solidFill>
                <a:effectLst/>
                <a:latin typeface="Arial" panose="020B0604020202020204" pitchFamily="34" charset="0"/>
                <a:cs typeface="Arial" panose="020B0604020202020204" pitchFamily="34" charset="0"/>
              </a:rPr>
              <a:t>Platform capability and availability</a:t>
            </a:r>
            <a:r>
              <a:rPr lang="en-GB" sz="1200" b="0" i="0" u="none" strike="noStrike">
                <a:solidFill>
                  <a:schemeClr val="tx1"/>
                </a:solidFill>
                <a:effectLst/>
                <a:latin typeface="Arial" panose="020B0604020202020204" pitchFamily="34" charset="0"/>
                <a:cs typeface="Arial" panose="020B0604020202020204" pitchFamily="34" charset="0"/>
              </a:rPr>
              <a:t>, through a clear understanding of operational requirements.</a:t>
            </a:r>
            <a:endParaRPr kumimoji="0" lang="en-GB"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Diagonal Corners Snipped 20">
            <a:extLst>
              <a:ext uri="{FF2B5EF4-FFF2-40B4-BE49-F238E27FC236}">
                <a16:creationId xmlns:a16="http://schemas.microsoft.com/office/drawing/2014/main" id="{D954A8E8-C88E-476B-98C6-69310725D233}"/>
              </a:ext>
            </a:extLst>
          </p:cNvPr>
          <p:cNvSpPr/>
          <p:nvPr/>
        </p:nvSpPr>
        <p:spPr>
          <a:xfrm>
            <a:off x="5097594" y="1654525"/>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 typeface="+mj-lt"/>
              <a:buNone/>
              <a:tabLst/>
              <a:defRPr/>
            </a:pPr>
            <a:r>
              <a:rPr lang="en-GB" sz="1200" b="0" i="0" u="none" strike="noStrike">
                <a:solidFill>
                  <a:schemeClr val="bg1"/>
                </a:solidFill>
                <a:effectLst/>
                <a:latin typeface="Arial" panose="020B0604020202020204" pitchFamily="34" charset="0"/>
                <a:cs typeface="Arial" panose="020B0604020202020204" pitchFamily="34" charset="0"/>
              </a:rPr>
              <a:t>Effective execution of regulatory complaint Equipment </a:t>
            </a:r>
            <a:r>
              <a:rPr lang="en-GB" sz="1200" b="1" i="0" u="none" strike="noStrike">
                <a:solidFill>
                  <a:schemeClr val="bg1"/>
                </a:solidFill>
                <a:effectLst/>
                <a:latin typeface="Arial" panose="020B0604020202020204" pitchFamily="34" charset="0"/>
                <a:cs typeface="Arial" panose="020B0604020202020204" pitchFamily="34" charset="0"/>
              </a:rPr>
              <a:t>maintenance and repair </a:t>
            </a:r>
          </a:p>
        </p:txBody>
      </p:sp>
      <p:sp>
        <p:nvSpPr>
          <p:cNvPr id="22" name="Rectangle 21">
            <a:extLst>
              <a:ext uri="{FF2B5EF4-FFF2-40B4-BE49-F238E27FC236}">
                <a16:creationId xmlns:a16="http://schemas.microsoft.com/office/drawing/2014/main" id="{C0C79A27-240D-4CF0-9952-AA18D3F72742}"/>
              </a:ext>
            </a:extLst>
          </p:cNvPr>
          <p:cNvSpPr/>
          <p:nvPr/>
        </p:nvSpPr>
        <p:spPr>
          <a:xfrm>
            <a:off x="5097594" y="3223238"/>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Arial" panose="020B0604020202020204" pitchFamily="34" charset="0"/>
                <a:cs typeface="Arial" panose="020B0604020202020204" pitchFamily="34" charset="0"/>
              </a:rPr>
              <a:t>Plan and manage the execution of </a:t>
            </a:r>
            <a:r>
              <a:rPr lang="en-GB" sz="1200" b="1" i="0" u="none" strike="noStrike" kern="1200">
                <a:solidFill>
                  <a:schemeClr val="tx1"/>
                </a:solidFill>
                <a:effectLst/>
                <a:latin typeface="Arial" panose="020B0604020202020204" pitchFamily="34" charset="0"/>
                <a:cs typeface="Arial" panose="020B0604020202020204" pitchFamily="34" charset="0"/>
              </a:rPr>
              <a:t>equipment maintenance, repair and overhaul to improve asset availability </a:t>
            </a:r>
            <a:r>
              <a:rPr lang="en-GB" sz="1200" b="0" i="0" u="none" strike="noStrike" kern="1200">
                <a:solidFill>
                  <a:schemeClr val="tx1"/>
                </a:solidFill>
                <a:effectLst/>
                <a:latin typeface="Arial" panose="020B0604020202020204" pitchFamily="34" charset="0"/>
                <a:cs typeface="Arial" panose="020B0604020202020204" pitchFamily="34" charset="0"/>
              </a:rPr>
              <a:t>and sustainability ensuring full compliance with safety, quality, regulatory and performance requirements in line with operational objectives and plans.</a:t>
            </a:r>
            <a:endParaRPr lang="en-GB" sz="1200" b="0" i="0" u="none" strike="noStrike">
              <a:solidFill>
                <a:schemeClr val="tx1"/>
              </a:solidFill>
              <a:effectLst/>
              <a:latin typeface="Arial" panose="020B0604020202020204" pitchFamily="34" charset="0"/>
              <a:cs typeface="Arial" panose="020B0604020202020204" pitchFamily="34" charset="0"/>
            </a:endParaRPr>
          </a:p>
        </p:txBody>
      </p:sp>
      <p:sp>
        <p:nvSpPr>
          <p:cNvPr id="23" name="Rectangle: Diagonal Corners Snipped 22">
            <a:extLst>
              <a:ext uri="{FF2B5EF4-FFF2-40B4-BE49-F238E27FC236}">
                <a16:creationId xmlns:a16="http://schemas.microsoft.com/office/drawing/2014/main" id="{B55116BB-B2A0-439D-A96E-6EFC576860A8}"/>
              </a:ext>
            </a:extLst>
          </p:cNvPr>
          <p:cNvSpPr/>
          <p:nvPr/>
        </p:nvSpPr>
        <p:spPr>
          <a:xfrm>
            <a:off x="7421694" y="1654525"/>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bg1"/>
                </a:solidFill>
                <a:effectLst/>
                <a:latin typeface="Arial" panose="020B0604020202020204" pitchFamily="34" charset="0"/>
                <a:cs typeface="Arial" panose="020B0604020202020204" pitchFamily="34" charset="0"/>
              </a:rPr>
              <a:t>Proactive </a:t>
            </a:r>
            <a:r>
              <a:rPr lang="en-GB" sz="1200" b="1" i="0" u="none" strike="noStrike" kern="1200">
                <a:solidFill>
                  <a:schemeClr val="bg1"/>
                </a:solidFill>
                <a:effectLst/>
                <a:latin typeface="Arial" panose="020B0604020202020204" pitchFamily="34" charset="0"/>
                <a:cs typeface="Arial" panose="020B0604020202020204" pitchFamily="34" charset="0"/>
              </a:rPr>
              <a:t>orchestration and optimisation of a lean supply chain</a:t>
            </a:r>
            <a:r>
              <a:rPr lang="en-GB" sz="1200" b="0" i="0" u="none" strike="noStrike" kern="1200">
                <a:solidFill>
                  <a:schemeClr val="bg1"/>
                </a:solidFill>
                <a:effectLst/>
                <a:latin typeface="Arial" panose="020B0604020202020204" pitchFamily="34" charset="0"/>
                <a:cs typeface="Arial" panose="020B0604020202020204" pitchFamily="34" charset="0"/>
              </a:rPr>
              <a:t> enabled through end to end transparency </a:t>
            </a:r>
            <a:endParaRPr lang="en-GB" sz="1200" b="0" i="0" u="none" strike="noStrike">
              <a:solidFill>
                <a:schemeClr val="bg1"/>
              </a:solidFill>
              <a:effectLst/>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59E6645-C305-47DD-8C53-CC4720096106}"/>
              </a:ext>
            </a:extLst>
          </p:cNvPr>
          <p:cNvSpPr/>
          <p:nvPr/>
        </p:nvSpPr>
        <p:spPr>
          <a:xfrm>
            <a:off x="7421694" y="3223238"/>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Arial" panose="020B0604020202020204" pitchFamily="34" charset="0"/>
                <a:cs typeface="Arial" panose="020B0604020202020204" pitchFamily="34" charset="0"/>
              </a:rPr>
              <a:t>Manage and optimise the demand and return of items through a singl</a:t>
            </a:r>
            <a:r>
              <a:rPr lang="en-GB" sz="1200">
                <a:solidFill>
                  <a:schemeClr val="tx1"/>
                </a:solidFill>
                <a:latin typeface="Arial" panose="020B0604020202020204" pitchFamily="34" charset="0"/>
                <a:cs typeface="Arial" panose="020B0604020202020204" pitchFamily="34" charset="0"/>
              </a:rPr>
              <a:t>e,</a:t>
            </a:r>
            <a:r>
              <a:rPr lang="en-GB" sz="1200" b="0" i="0" u="none" strike="noStrike" kern="1200">
                <a:solidFill>
                  <a:schemeClr val="tx1"/>
                </a:solidFill>
                <a:effectLst/>
                <a:latin typeface="Arial" panose="020B0604020202020204" pitchFamily="34" charset="0"/>
                <a:cs typeface="Arial" panose="020B0604020202020204" pitchFamily="34" charset="0"/>
              </a:rPr>
              <a:t> transparent information service which orchestrates its provision and timely delivery to </a:t>
            </a:r>
            <a:r>
              <a:rPr lang="en-GB" sz="1200" b="1" i="0" u="none" strike="noStrike" kern="1200">
                <a:solidFill>
                  <a:schemeClr val="tx1"/>
                </a:solidFill>
                <a:effectLst/>
                <a:latin typeface="Arial" panose="020B0604020202020204" pitchFamily="34" charset="0"/>
                <a:cs typeface="Arial" panose="020B0604020202020204" pitchFamily="34" charset="0"/>
              </a:rPr>
              <a:t>optimise</a:t>
            </a:r>
            <a:r>
              <a:rPr lang="en-GB" sz="1200" b="0" i="0" u="none" strike="noStrike" kern="1200">
                <a:solidFill>
                  <a:schemeClr val="tx1"/>
                </a:solidFill>
                <a:effectLst/>
                <a:latin typeface="Arial" panose="020B0604020202020204" pitchFamily="34" charset="0"/>
                <a:cs typeface="Arial" panose="020B0604020202020204" pitchFamily="34" charset="0"/>
              </a:rPr>
              <a:t> </a:t>
            </a:r>
            <a:r>
              <a:rPr lang="en-GB" sz="1200" b="1" i="0" u="none" strike="noStrike" kern="1200">
                <a:solidFill>
                  <a:schemeClr val="tx1"/>
                </a:solidFill>
                <a:effectLst/>
                <a:latin typeface="Arial" panose="020B0604020202020204" pitchFamily="34" charset="0"/>
                <a:cs typeface="Arial" panose="020B0604020202020204" pitchFamily="34" charset="0"/>
              </a:rPr>
              <a:t>asset availability </a:t>
            </a:r>
            <a:r>
              <a:rPr lang="en-GB" sz="1200" b="0" i="0" u="none" strike="noStrike" kern="1200">
                <a:solidFill>
                  <a:schemeClr val="tx1"/>
                </a:solidFill>
                <a:effectLst/>
                <a:latin typeface="Arial" panose="020B0604020202020204" pitchFamily="34" charset="0"/>
                <a:cs typeface="Arial" panose="020B0604020202020204" pitchFamily="34" charset="0"/>
              </a:rPr>
              <a:t>and </a:t>
            </a:r>
            <a:r>
              <a:rPr lang="en-GB" sz="1200" b="1" i="0" u="none" strike="noStrike" kern="1200">
                <a:solidFill>
                  <a:schemeClr val="tx1"/>
                </a:solidFill>
                <a:effectLst/>
                <a:latin typeface="Arial" panose="020B0604020202020204" pitchFamily="34" charset="0"/>
                <a:cs typeface="Arial" panose="020B0604020202020204" pitchFamily="34" charset="0"/>
              </a:rPr>
              <a:t>minimise</a:t>
            </a:r>
            <a:r>
              <a:rPr lang="en-GB" sz="1200" b="0" i="0" u="none" strike="noStrike" kern="1200">
                <a:solidFill>
                  <a:schemeClr val="tx1"/>
                </a:solidFill>
                <a:effectLst/>
                <a:latin typeface="Arial" panose="020B0604020202020204" pitchFamily="34" charset="0"/>
                <a:cs typeface="Arial" panose="020B0604020202020204" pitchFamily="34" charset="0"/>
              </a:rPr>
              <a:t> end to end supply chain </a:t>
            </a:r>
            <a:r>
              <a:rPr lang="en-GB" sz="1200" b="1" i="0" u="none" strike="noStrike" kern="1200">
                <a:solidFill>
                  <a:schemeClr val="tx1"/>
                </a:solidFill>
                <a:effectLst/>
                <a:latin typeface="Arial" panose="020B0604020202020204" pitchFamily="34" charset="0"/>
                <a:cs typeface="Arial" panose="020B0604020202020204" pitchFamily="34" charset="0"/>
              </a:rPr>
              <a:t>costs</a:t>
            </a:r>
            <a:r>
              <a:rPr lang="en-GB" sz="1200" b="0" i="0" u="none" strike="noStrike" kern="1200">
                <a:solidFill>
                  <a:schemeClr val="tx1"/>
                </a:solidFill>
                <a:effectLst/>
                <a:latin typeface="Arial" panose="020B0604020202020204" pitchFamily="34" charset="0"/>
                <a:cs typeface="Arial" panose="020B0604020202020204" pitchFamily="34" charset="0"/>
              </a:rPr>
              <a:t>. </a:t>
            </a:r>
            <a:endParaRPr lang="en-GB" sz="1200" b="0" i="0" u="none" strike="noStrike">
              <a:solidFill>
                <a:schemeClr val="tx1"/>
              </a:solidFill>
              <a:effectLst/>
              <a:latin typeface="Arial" panose="020B0604020202020204" pitchFamily="34" charset="0"/>
              <a:cs typeface="Arial" panose="020B0604020202020204" pitchFamily="34" charset="0"/>
            </a:endParaRPr>
          </a:p>
        </p:txBody>
      </p:sp>
      <p:sp>
        <p:nvSpPr>
          <p:cNvPr id="25" name="Rectangle: Diagonal Corners Snipped 24">
            <a:extLst>
              <a:ext uri="{FF2B5EF4-FFF2-40B4-BE49-F238E27FC236}">
                <a16:creationId xmlns:a16="http://schemas.microsoft.com/office/drawing/2014/main" id="{6A78DC9D-B51A-4C69-BD74-E8C4B6529446}"/>
              </a:ext>
            </a:extLst>
          </p:cNvPr>
          <p:cNvSpPr/>
          <p:nvPr/>
        </p:nvSpPr>
        <p:spPr>
          <a:xfrm>
            <a:off x="9755319" y="1654525"/>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 typeface="+mj-lt"/>
              <a:buNone/>
              <a:tabLst/>
              <a:defRPr/>
            </a:pPr>
            <a:r>
              <a:rPr lang="en-GB" sz="1200" b="0" i="0" u="none" strike="noStrike" kern="1200">
                <a:solidFill>
                  <a:schemeClr val="bg1"/>
                </a:solidFill>
                <a:effectLst/>
                <a:latin typeface="Arial" panose="020B0604020202020204" pitchFamily="34" charset="0"/>
                <a:cs typeface="Arial" panose="020B0604020202020204" pitchFamily="34" charset="0"/>
              </a:rPr>
              <a:t>Supply of the </a:t>
            </a:r>
            <a:r>
              <a:rPr lang="en-GB" sz="1200" b="1" i="0" u="none" strike="noStrike" kern="1200">
                <a:solidFill>
                  <a:schemeClr val="bg1"/>
                </a:solidFill>
                <a:effectLst/>
                <a:latin typeface="Arial" panose="020B0604020202020204" pitchFamily="34" charset="0"/>
                <a:cs typeface="Arial" panose="020B0604020202020204" pitchFamily="34" charset="0"/>
              </a:rPr>
              <a:t>right part, in the right condition at the right location </a:t>
            </a:r>
            <a:endParaRPr lang="en-GB" sz="1200" b="1" i="0" u="none" strike="noStrike">
              <a:solidFill>
                <a:schemeClr val="bg1"/>
              </a:solidFill>
              <a:effectLst/>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CAC01411-27A4-4043-B1DB-3C83C53A7088}"/>
              </a:ext>
            </a:extLst>
          </p:cNvPr>
          <p:cNvSpPr/>
          <p:nvPr/>
        </p:nvSpPr>
        <p:spPr>
          <a:xfrm>
            <a:off x="9755319" y="3223238"/>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Arial" panose="020B0604020202020204" pitchFamily="34" charset="0"/>
                <a:cs typeface="Arial" panose="020B0604020202020204" pitchFamily="34" charset="0"/>
              </a:rPr>
              <a:t>Optimise stock holding </a:t>
            </a:r>
            <a:r>
              <a:rPr lang="en-GB" sz="1200" b="0" i="0" u="none" strike="noStrike" kern="1200">
                <a:solidFill>
                  <a:schemeClr val="tx1"/>
                </a:solidFill>
                <a:effectLst/>
                <a:latin typeface="Arial" panose="020B0604020202020204" pitchFamily="34" charset="0"/>
                <a:cs typeface="Arial" panose="020B0604020202020204" pitchFamily="34" charset="0"/>
              </a:rPr>
              <a:t>based on predicted demand, ensuring minimal inventory levels are available at appropriate locations, in the right condition, at the right time, to improve overall service provision at  a reduced cost to Defence.</a:t>
            </a:r>
            <a:endParaRPr lang="en-GB" sz="1200" b="0" i="0" u="none" strike="noStrike">
              <a:solidFill>
                <a:schemeClr val="tx1"/>
              </a:solidFill>
              <a:effectLst/>
              <a:latin typeface="Arial" panose="020B0604020202020204" pitchFamily="34" charset="0"/>
              <a:cs typeface="Arial" panose="020B0604020202020204" pitchFamily="34" charset="0"/>
            </a:endParaRPr>
          </a:p>
        </p:txBody>
      </p:sp>
      <p:sp>
        <p:nvSpPr>
          <p:cNvPr id="27" name="Diamond 26">
            <a:extLst>
              <a:ext uri="{FF2B5EF4-FFF2-40B4-BE49-F238E27FC236}">
                <a16:creationId xmlns:a16="http://schemas.microsoft.com/office/drawing/2014/main" id="{93116BD2-A254-41E6-B44D-0DB849307262}"/>
              </a:ext>
            </a:extLst>
          </p:cNvPr>
          <p:cNvSpPr/>
          <p:nvPr/>
        </p:nvSpPr>
        <p:spPr>
          <a:xfrm>
            <a:off x="204477" y="1413819"/>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28" name="Diamond 27">
            <a:extLst>
              <a:ext uri="{FF2B5EF4-FFF2-40B4-BE49-F238E27FC236}">
                <a16:creationId xmlns:a16="http://schemas.microsoft.com/office/drawing/2014/main" id="{3C498AA5-7154-4AA4-8F23-B7DF2B23020C}"/>
              </a:ext>
            </a:extLst>
          </p:cNvPr>
          <p:cNvSpPr/>
          <p:nvPr/>
        </p:nvSpPr>
        <p:spPr>
          <a:xfrm>
            <a:off x="2538102" y="1413819"/>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29" name="Diamond 28">
            <a:extLst>
              <a:ext uri="{FF2B5EF4-FFF2-40B4-BE49-F238E27FC236}">
                <a16:creationId xmlns:a16="http://schemas.microsoft.com/office/drawing/2014/main" id="{910C887D-9C94-4BA8-803A-1B3759F214F2}"/>
              </a:ext>
            </a:extLst>
          </p:cNvPr>
          <p:cNvSpPr/>
          <p:nvPr/>
        </p:nvSpPr>
        <p:spPr>
          <a:xfrm>
            <a:off x="4843152" y="1413819"/>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30" name="Diamond 29">
            <a:extLst>
              <a:ext uri="{FF2B5EF4-FFF2-40B4-BE49-F238E27FC236}">
                <a16:creationId xmlns:a16="http://schemas.microsoft.com/office/drawing/2014/main" id="{10F3BCAC-2745-416B-9D0F-18AEBCD88926}"/>
              </a:ext>
            </a:extLst>
          </p:cNvPr>
          <p:cNvSpPr/>
          <p:nvPr/>
        </p:nvSpPr>
        <p:spPr>
          <a:xfrm>
            <a:off x="7186302" y="1413819"/>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31" name="Diamond 30">
            <a:extLst>
              <a:ext uri="{FF2B5EF4-FFF2-40B4-BE49-F238E27FC236}">
                <a16:creationId xmlns:a16="http://schemas.microsoft.com/office/drawing/2014/main" id="{6A6B3C0E-A0CE-43A9-9D49-ACA28FAE88D4}"/>
              </a:ext>
            </a:extLst>
          </p:cNvPr>
          <p:cNvSpPr/>
          <p:nvPr/>
        </p:nvSpPr>
        <p:spPr>
          <a:xfrm>
            <a:off x="9500877" y="1413819"/>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5</a:t>
            </a:r>
          </a:p>
        </p:txBody>
      </p:sp>
      <p:sp>
        <p:nvSpPr>
          <p:cNvPr id="32" name="TextBox 31">
            <a:extLst>
              <a:ext uri="{FF2B5EF4-FFF2-40B4-BE49-F238E27FC236}">
                <a16:creationId xmlns:a16="http://schemas.microsoft.com/office/drawing/2014/main" id="{32DAAB1F-8F0F-4169-821B-4316920F7B63}"/>
              </a:ext>
            </a:extLst>
          </p:cNvPr>
          <p:cNvSpPr txBox="1"/>
          <p:nvPr/>
        </p:nvSpPr>
        <p:spPr>
          <a:xfrm rot="16200000">
            <a:off x="-954031" y="4321618"/>
            <a:ext cx="2504537" cy="307777"/>
          </a:xfrm>
          <a:prstGeom prst="rect">
            <a:avLst/>
          </a:prstGeom>
          <a:noFill/>
        </p:spPr>
        <p:txBody>
          <a:bodyPr wrap="square" rtlCol="0">
            <a:spAutoFit/>
          </a:bodyPr>
          <a:lstStyle/>
          <a:p>
            <a:r>
              <a:rPr lang="en-GB" sz="1400" i="1">
                <a:latin typeface="Arial" panose="020B0604020202020204" pitchFamily="34" charset="0"/>
                <a:cs typeface="Arial" panose="020B0604020202020204" pitchFamily="34" charset="0"/>
              </a:rPr>
              <a:t>The User shall be able to…</a:t>
            </a:r>
          </a:p>
        </p:txBody>
      </p:sp>
      <p:sp>
        <p:nvSpPr>
          <p:cNvPr id="33" name="Title 4">
            <a:extLst>
              <a:ext uri="{FF2B5EF4-FFF2-40B4-BE49-F238E27FC236}">
                <a16:creationId xmlns:a16="http://schemas.microsoft.com/office/drawing/2014/main" id="{C4130337-19A6-4D64-A117-80DB3BDE05AE}"/>
              </a:ext>
            </a:extLst>
          </p:cNvPr>
          <p:cNvSpPr txBox="1">
            <a:spLocks/>
          </p:cNvSpPr>
          <p:nvPr/>
        </p:nvSpPr>
        <p:spPr bwMode="auto">
          <a:xfrm>
            <a:off x="2" y="342748"/>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marL="0" marR="0" lvl="0" indent="0" algn="l" defTabSz="914423" rtl="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a:ln>
                  <a:noFill/>
                </a:ln>
                <a:solidFill>
                  <a:srgbClr val="000000"/>
                </a:solidFill>
                <a:effectLst/>
                <a:uLnTx/>
                <a:uFillTx/>
                <a:latin typeface="Arial"/>
                <a:ea typeface="+mj-ea"/>
                <a:cs typeface="Arial"/>
              </a:rPr>
              <a:t>BMfS Key User Requirements</a:t>
            </a:r>
          </a:p>
        </p:txBody>
      </p:sp>
      <p:pic>
        <p:nvPicPr>
          <p:cNvPr id="2" name="Picture 1">
            <a:extLst>
              <a:ext uri="{FF2B5EF4-FFF2-40B4-BE49-F238E27FC236}">
                <a16:creationId xmlns:a16="http://schemas.microsoft.com/office/drawing/2014/main" id="{6000F17D-794F-48E1-B083-A37A45361CD1}"/>
              </a:ext>
            </a:extLst>
          </p:cNvPr>
          <p:cNvPicPr>
            <a:picLocks noChangeAspect="1"/>
          </p:cNvPicPr>
          <p:nvPr/>
        </p:nvPicPr>
        <p:blipFill>
          <a:blip r:embed="rId3"/>
          <a:stretch>
            <a:fillRect/>
          </a:stretch>
        </p:blipFill>
        <p:spPr>
          <a:xfrm>
            <a:off x="3580026" y="6595849"/>
            <a:ext cx="4115157" cy="262151"/>
          </a:xfrm>
          <a:prstGeom prst="rect">
            <a:avLst/>
          </a:prstGeom>
        </p:spPr>
      </p:pic>
    </p:spTree>
    <p:extLst>
      <p:ext uri="{BB962C8B-B14F-4D97-AF65-F5344CB8AC3E}">
        <p14:creationId xmlns:p14="http://schemas.microsoft.com/office/powerpoint/2010/main" val="1455287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D78AB10-B484-4717-AE21-5EF7C49392A9}"/>
              </a:ext>
            </a:extLst>
          </p:cNvPr>
          <p:cNvSpPr>
            <a:spLocks noGrp="1"/>
          </p:cNvSpPr>
          <p:nvPr>
            <p:ph type="ftr" sz="quarter" idx="11"/>
          </p:nvPr>
        </p:nvSpPr>
        <p:spPr/>
        <p:txBody>
          <a:bodyPr/>
          <a:lstStyle/>
          <a:p>
            <a:pPr defTabSz="742950">
              <a:defRPr/>
            </a:pPr>
            <a:r>
              <a:rPr lang="en-GB">
                <a:solidFill>
                  <a:srgbClr val="333F47"/>
                </a:solidFill>
                <a:cs typeface="Arial" panose="020B0604020202020204" pitchFamily="34" charset="0"/>
              </a:rPr>
              <a:t>Official</a:t>
            </a:r>
          </a:p>
        </p:txBody>
      </p:sp>
      <p:sp>
        <p:nvSpPr>
          <p:cNvPr id="17" name="Rectangle: Diagonal Corners Snipped 16">
            <a:extLst>
              <a:ext uri="{FF2B5EF4-FFF2-40B4-BE49-F238E27FC236}">
                <a16:creationId xmlns:a16="http://schemas.microsoft.com/office/drawing/2014/main" id="{BE70C77D-54AC-4852-9A0A-984EEE05B8F3}"/>
              </a:ext>
            </a:extLst>
          </p:cNvPr>
          <p:cNvSpPr/>
          <p:nvPr/>
        </p:nvSpPr>
        <p:spPr>
          <a:xfrm>
            <a:off x="1525719" y="1656510"/>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bg1"/>
                </a:solidFill>
                <a:effectLst/>
                <a:latin typeface="Arial" panose="020B0604020202020204" pitchFamily="34" charset="0"/>
                <a:cs typeface="Arial" panose="020B0604020202020204" pitchFamily="34" charset="0"/>
              </a:rPr>
              <a:t>Standardised best practice processes </a:t>
            </a:r>
            <a:r>
              <a:rPr lang="en-GB" sz="1200" b="0" i="0" u="none" strike="noStrike" kern="1200">
                <a:solidFill>
                  <a:schemeClr val="bg1"/>
                </a:solidFill>
                <a:effectLst/>
                <a:latin typeface="Arial" panose="020B0604020202020204" pitchFamily="34" charset="0"/>
                <a:cs typeface="Arial" panose="020B0604020202020204" pitchFamily="34" charset="0"/>
              </a:rPr>
              <a:t>driving efficiency, effectiveness and sustainability across the Defence Support Enterprise</a:t>
            </a:r>
          </a:p>
        </p:txBody>
      </p:sp>
      <p:sp>
        <p:nvSpPr>
          <p:cNvPr id="18" name="Rectangle 17">
            <a:extLst>
              <a:ext uri="{FF2B5EF4-FFF2-40B4-BE49-F238E27FC236}">
                <a16:creationId xmlns:a16="http://schemas.microsoft.com/office/drawing/2014/main" id="{9D6B3634-323E-49E5-A027-23187F4D3CE6}"/>
              </a:ext>
            </a:extLst>
          </p:cNvPr>
          <p:cNvSpPr/>
          <p:nvPr/>
        </p:nvSpPr>
        <p:spPr>
          <a:xfrm>
            <a:off x="1525719" y="3225223"/>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1200" b="1" i="0" u="none" strike="noStrike">
                <a:solidFill>
                  <a:schemeClr val="tx1"/>
                </a:solidFill>
                <a:effectLst/>
                <a:latin typeface="Arial" panose="020B0604020202020204" pitchFamily="34" charset="0"/>
                <a:cs typeface="Arial" panose="020B0604020202020204" pitchFamily="34" charset="0"/>
              </a:rPr>
              <a:t>Deliver</a:t>
            </a:r>
            <a:r>
              <a:rPr lang="en-GB" sz="1200" b="0" i="0" u="none" strike="noStrike">
                <a:solidFill>
                  <a:schemeClr val="tx1"/>
                </a:solidFill>
                <a:effectLst/>
                <a:latin typeface="Arial" panose="020B0604020202020204" pitchFamily="34" charset="0"/>
                <a:cs typeface="Arial" panose="020B0604020202020204" pitchFamily="34" charset="0"/>
              </a:rPr>
              <a:t> Defence Support activities </a:t>
            </a:r>
            <a:r>
              <a:rPr lang="en-GB" sz="1200" b="1" i="0" u="none" strike="noStrike">
                <a:solidFill>
                  <a:schemeClr val="tx1"/>
                </a:solidFill>
                <a:effectLst/>
                <a:latin typeface="Arial" panose="020B0604020202020204" pitchFamily="34" charset="0"/>
                <a:cs typeface="Arial" panose="020B0604020202020204" pitchFamily="34" charset="0"/>
              </a:rPr>
              <a:t>across the Enterprise </a:t>
            </a:r>
            <a:r>
              <a:rPr lang="en-GB" sz="1200" b="0" i="0" u="none" strike="noStrike">
                <a:solidFill>
                  <a:schemeClr val="tx1"/>
                </a:solidFill>
                <a:effectLst/>
                <a:latin typeface="Arial" panose="020B0604020202020204" pitchFamily="34" charset="0"/>
                <a:cs typeface="Arial" panose="020B0604020202020204" pitchFamily="34" charset="0"/>
              </a:rPr>
              <a:t>through </a:t>
            </a:r>
            <a:r>
              <a:rPr lang="en-GB" sz="1200" b="1" i="0" u="none" strike="noStrike">
                <a:solidFill>
                  <a:schemeClr val="tx1"/>
                </a:solidFill>
                <a:effectLst/>
                <a:latin typeface="Arial" panose="020B0604020202020204" pitchFamily="34" charset="0"/>
                <a:cs typeface="Arial" panose="020B0604020202020204" pitchFamily="34" charset="0"/>
              </a:rPr>
              <a:t>common standardised Industry best practices </a:t>
            </a:r>
            <a:r>
              <a:rPr lang="en-GB" sz="1200" b="0" i="0" u="none" strike="noStrike">
                <a:solidFill>
                  <a:schemeClr val="tx1"/>
                </a:solidFill>
                <a:effectLst/>
                <a:latin typeface="Arial" panose="020B0604020202020204" pitchFamily="34" charset="0"/>
                <a:cs typeface="Arial" panose="020B0604020202020204" pitchFamily="34" charset="0"/>
              </a:rPr>
              <a:t>that continue to positively adapt and evolve overtime based on learning to maximise operational outcomes for FLC.</a:t>
            </a:r>
            <a:endParaRPr kumimoji="0" lang="en-GB" sz="12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Diagonal Corners Snipped 18">
            <a:extLst>
              <a:ext uri="{FF2B5EF4-FFF2-40B4-BE49-F238E27FC236}">
                <a16:creationId xmlns:a16="http://schemas.microsoft.com/office/drawing/2014/main" id="{F3162561-74E2-4EE9-B635-361726FF80B0}"/>
              </a:ext>
            </a:extLst>
          </p:cNvPr>
          <p:cNvSpPr/>
          <p:nvPr/>
        </p:nvSpPr>
        <p:spPr>
          <a:xfrm>
            <a:off x="3840294" y="1656510"/>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200" b="0" i="0" u="none" strike="noStrike">
                <a:solidFill>
                  <a:schemeClr val="bg1"/>
                </a:solidFill>
                <a:effectLst/>
                <a:latin typeface="Arial" panose="020B0604020202020204" pitchFamily="34" charset="0"/>
                <a:cs typeface="Arial" panose="020B0604020202020204" pitchFamily="34" charset="0"/>
              </a:rPr>
              <a:t>Enabling the efficient delivery of </a:t>
            </a:r>
            <a:r>
              <a:rPr lang="en-GB" sz="1200" b="1" i="0" u="none" strike="noStrike">
                <a:solidFill>
                  <a:schemeClr val="bg1"/>
                </a:solidFill>
                <a:effectLst/>
                <a:latin typeface="Arial" panose="020B0604020202020204" pitchFamily="34" charset="0"/>
                <a:cs typeface="Arial" panose="020B0604020202020204" pitchFamily="34" charset="0"/>
              </a:rPr>
              <a:t>adaptive capability </a:t>
            </a:r>
            <a:r>
              <a:rPr lang="en-GB" sz="1200" b="0" i="0" u="none" strike="noStrike">
                <a:solidFill>
                  <a:schemeClr val="bg1"/>
                </a:solidFill>
                <a:effectLst/>
                <a:latin typeface="Arial" panose="020B0604020202020204" pitchFamily="34" charset="0"/>
                <a:cs typeface="Arial" panose="020B0604020202020204" pitchFamily="34" charset="0"/>
              </a:rPr>
              <a:t>at pace into operations</a:t>
            </a:r>
            <a:endParaRPr lang="en-GB" sz="1200" b="0" i="0" u="none" strike="noStrike">
              <a:solidFill>
                <a:schemeClr val="bg1"/>
              </a:solidFill>
              <a:effectLst/>
              <a:highlight>
                <a:srgbClr val="FFFF00"/>
              </a:highlight>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203B5D5D-9ECE-457B-803B-AE449D564ED8}"/>
              </a:ext>
            </a:extLst>
          </p:cNvPr>
          <p:cNvSpPr/>
          <p:nvPr/>
        </p:nvSpPr>
        <p:spPr>
          <a:xfrm>
            <a:off x="3840294" y="3225223"/>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200" b="0" i="0" u="none" strike="noStrike">
                <a:solidFill>
                  <a:schemeClr val="tx1"/>
                </a:solidFill>
                <a:effectLst/>
                <a:latin typeface="Arial" panose="020B0604020202020204" pitchFamily="34" charset="0"/>
                <a:cs typeface="Arial" panose="020B0604020202020204" pitchFamily="34" charset="0"/>
              </a:rPr>
              <a:t>Operate the continually evolving BMfS Services with </a:t>
            </a:r>
            <a:r>
              <a:rPr lang="en-GB" sz="1200" b="1" i="0" u="none" strike="noStrike">
                <a:solidFill>
                  <a:schemeClr val="tx1"/>
                </a:solidFill>
                <a:effectLst/>
                <a:latin typeface="Arial" panose="020B0604020202020204" pitchFamily="34" charset="0"/>
                <a:cs typeface="Arial" panose="020B0604020202020204" pitchFamily="34" charset="0"/>
              </a:rPr>
              <a:t>minimal formal training </a:t>
            </a:r>
            <a:r>
              <a:rPr lang="en-GB" sz="1200" b="0" i="0" u="none" strike="noStrike">
                <a:solidFill>
                  <a:schemeClr val="tx1"/>
                </a:solidFill>
                <a:effectLst/>
                <a:latin typeface="Arial" panose="020B0604020202020204" pitchFamily="34" charset="0"/>
                <a:cs typeface="Arial" panose="020B0604020202020204" pitchFamily="34" charset="0"/>
              </a:rPr>
              <a:t>through provision of intuitive, easy-to-use applications, providing a simplified and enhanced end-user experience, </a:t>
            </a:r>
            <a:r>
              <a:rPr lang="en-GB" sz="1200" b="1" i="0" u="none" strike="noStrike">
                <a:solidFill>
                  <a:schemeClr val="tx1"/>
                </a:solidFill>
                <a:effectLst/>
                <a:latin typeface="Arial" panose="020B0604020202020204" pitchFamily="34" charset="0"/>
                <a:cs typeface="Arial" panose="020B0604020202020204" pitchFamily="34" charset="0"/>
              </a:rPr>
              <a:t>minimising Capability insertion / introduction cost </a:t>
            </a:r>
            <a:r>
              <a:rPr lang="en-GB" sz="1200" b="0" i="0" u="none" strike="noStrike">
                <a:solidFill>
                  <a:schemeClr val="tx1"/>
                </a:solidFill>
                <a:effectLst/>
                <a:latin typeface="Arial" panose="020B0604020202020204" pitchFamily="34" charset="0"/>
                <a:cs typeface="Arial" panose="020B0604020202020204" pitchFamily="34" charset="0"/>
              </a:rPr>
              <a:t>for Defence. </a:t>
            </a:r>
          </a:p>
        </p:txBody>
      </p:sp>
      <p:sp>
        <p:nvSpPr>
          <p:cNvPr id="21" name="Rectangle: Diagonal Corners Snipped 20">
            <a:extLst>
              <a:ext uri="{FF2B5EF4-FFF2-40B4-BE49-F238E27FC236}">
                <a16:creationId xmlns:a16="http://schemas.microsoft.com/office/drawing/2014/main" id="{D954A8E8-C88E-476B-98C6-69310725D233}"/>
              </a:ext>
            </a:extLst>
          </p:cNvPr>
          <p:cNvSpPr/>
          <p:nvPr/>
        </p:nvSpPr>
        <p:spPr>
          <a:xfrm>
            <a:off x="6164394" y="1656510"/>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bg1"/>
                </a:solidFill>
                <a:effectLst/>
                <a:latin typeface="Arial" panose="020B0604020202020204" pitchFamily="34" charset="0"/>
                <a:cs typeface="Arial" panose="020B0604020202020204" pitchFamily="34" charset="0"/>
              </a:rPr>
              <a:t>Driving </a:t>
            </a:r>
            <a:r>
              <a:rPr lang="en-GB" sz="1200" b="1" i="0" u="none" strike="noStrike" kern="1200">
                <a:solidFill>
                  <a:schemeClr val="bg1"/>
                </a:solidFill>
                <a:effectLst/>
                <a:latin typeface="Arial" panose="020B0604020202020204" pitchFamily="34" charset="0"/>
                <a:cs typeface="Arial" panose="020B0604020202020204" pitchFamily="34" charset="0"/>
              </a:rPr>
              <a:t>Business Transformation </a:t>
            </a:r>
            <a:r>
              <a:rPr lang="en-GB" sz="1200" b="0" i="0" u="none" strike="noStrike" kern="1200">
                <a:solidFill>
                  <a:schemeClr val="bg1"/>
                </a:solidFill>
                <a:effectLst/>
                <a:latin typeface="Arial" panose="020B0604020202020204" pitchFamily="34" charset="0"/>
                <a:cs typeface="Arial" panose="020B0604020202020204" pitchFamily="34" charset="0"/>
              </a:rPr>
              <a:t>through enhanced user centric experience and enabling new technology</a:t>
            </a:r>
            <a:endParaRPr lang="en-GB" sz="1200" b="0" i="0" u="none" strike="noStrike" kern="1200">
              <a:solidFill>
                <a:schemeClr val="bg1"/>
              </a:solidFill>
              <a:effectLst/>
              <a:highlight>
                <a:srgbClr val="FFFF00"/>
              </a:highlight>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C0C79A27-240D-4CF0-9952-AA18D3F72742}"/>
              </a:ext>
            </a:extLst>
          </p:cNvPr>
          <p:cNvSpPr/>
          <p:nvPr/>
        </p:nvSpPr>
        <p:spPr>
          <a:xfrm>
            <a:off x="6164394" y="3225223"/>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Arial" panose="020B0604020202020204" pitchFamily="34" charset="0"/>
                <a:cs typeface="Arial" panose="020B0604020202020204" pitchFamily="34" charset="0"/>
              </a:rPr>
              <a:t>The information services will promote the use of new ways of working, </a:t>
            </a:r>
            <a:r>
              <a:rPr lang="en-GB" sz="1200" b="1" i="0" u="none" strike="noStrike" kern="1200">
                <a:solidFill>
                  <a:schemeClr val="tx1"/>
                </a:solidFill>
                <a:effectLst/>
                <a:latin typeface="Arial" panose="020B0604020202020204" pitchFamily="34" charset="0"/>
                <a:cs typeface="Arial" panose="020B0604020202020204" pitchFamily="34" charset="0"/>
              </a:rPr>
              <a:t>user centric experiences </a:t>
            </a:r>
            <a:r>
              <a:rPr lang="en-GB" sz="1200" b="0" i="0" u="none" strike="noStrike" kern="1200">
                <a:solidFill>
                  <a:schemeClr val="tx1"/>
                </a:solidFill>
                <a:effectLst/>
                <a:latin typeface="Arial" panose="020B0604020202020204" pitchFamily="34" charset="0"/>
                <a:cs typeface="Arial" panose="020B0604020202020204" pitchFamily="34" charset="0"/>
              </a:rPr>
              <a:t>and </a:t>
            </a:r>
            <a:r>
              <a:rPr lang="en-GB" sz="1200" b="1" i="0" u="none" strike="noStrike" kern="1200">
                <a:solidFill>
                  <a:schemeClr val="tx1"/>
                </a:solidFill>
                <a:effectLst/>
                <a:latin typeface="Arial" panose="020B0604020202020204" pitchFamily="34" charset="0"/>
                <a:cs typeface="Arial" panose="020B0604020202020204" pitchFamily="34" charset="0"/>
              </a:rPr>
              <a:t>cultural change</a:t>
            </a:r>
            <a:r>
              <a:rPr lang="en-GB" sz="1200" b="0" i="0" u="none" strike="noStrike" kern="1200">
                <a:solidFill>
                  <a:schemeClr val="tx1"/>
                </a:solidFill>
                <a:effectLst/>
                <a:latin typeface="Arial" panose="020B0604020202020204" pitchFamily="34" charset="0"/>
                <a:cs typeface="Arial" panose="020B0604020202020204" pitchFamily="34" charset="0"/>
              </a:rPr>
              <a:t> exploiting modern IT, </a:t>
            </a:r>
            <a:r>
              <a:rPr lang="en-GB" sz="1200" b="1" i="0" u="none" strike="noStrike" kern="1200">
                <a:solidFill>
                  <a:schemeClr val="tx1"/>
                </a:solidFill>
                <a:effectLst/>
                <a:latin typeface="Arial" panose="020B0604020202020204" pitchFamily="34" charset="0"/>
                <a:cs typeface="Arial" panose="020B0604020202020204" pitchFamily="34" charset="0"/>
              </a:rPr>
              <a:t>process automation </a:t>
            </a:r>
            <a:r>
              <a:rPr lang="en-GB" sz="1200" b="0" i="0" u="none" strike="noStrike" kern="1200">
                <a:solidFill>
                  <a:schemeClr val="tx1"/>
                </a:solidFill>
                <a:effectLst/>
                <a:latin typeface="Arial" panose="020B0604020202020204" pitchFamily="34" charset="0"/>
                <a:cs typeface="Arial" panose="020B0604020202020204" pitchFamily="34" charset="0"/>
              </a:rPr>
              <a:t>and new </a:t>
            </a:r>
            <a:r>
              <a:rPr lang="en-GB" sz="1200" b="1" i="0" u="none" strike="noStrike" kern="1200">
                <a:solidFill>
                  <a:schemeClr val="tx1"/>
                </a:solidFill>
                <a:effectLst/>
                <a:latin typeface="Arial" panose="020B0604020202020204" pitchFamily="34" charset="0"/>
                <a:cs typeface="Arial" panose="020B0604020202020204" pitchFamily="34" charset="0"/>
              </a:rPr>
              <a:t>productivity enhancing technologies</a:t>
            </a:r>
            <a:r>
              <a:rPr lang="en-GB" sz="1200" b="0" i="0" u="none" strike="noStrike" kern="1200">
                <a:solidFill>
                  <a:schemeClr val="tx1"/>
                </a:solidFill>
                <a:effectLst/>
                <a:latin typeface="Arial" panose="020B0604020202020204" pitchFamily="34" charset="0"/>
                <a:cs typeface="Arial" panose="020B0604020202020204" pitchFamily="34" charset="0"/>
              </a:rPr>
              <a:t>.</a:t>
            </a:r>
          </a:p>
        </p:txBody>
      </p:sp>
      <p:sp>
        <p:nvSpPr>
          <p:cNvPr id="23" name="Rectangle: Diagonal Corners Snipped 22">
            <a:extLst>
              <a:ext uri="{FF2B5EF4-FFF2-40B4-BE49-F238E27FC236}">
                <a16:creationId xmlns:a16="http://schemas.microsoft.com/office/drawing/2014/main" id="{B55116BB-B2A0-439D-A96E-6EFC576860A8}"/>
              </a:ext>
            </a:extLst>
          </p:cNvPr>
          <p:cNvSpPr/>
          <p:nvPr/>
        </p:nvSpPr>
        <p:spPr>
          <a:xfrm>
            <a:off x="8488494" y="1656510"/>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bg1"/>
                </a:solidFill>
                <a:effectLst/>
                <a:latin typeface="Arial" panose="020B0604020202020204" pitchFamily="34" charset="0"/>
                <a:cs typeface="Arial" panose="020B0604020202020204" pitchFamily="34" charset="0"/>
              </a:rPr>
              <a:t>Improved </a:t>
            </a:r>
            <a:r>
              <a:rPr lang="en-GB" sz="1200" b="1" i="0" u="none" strike="noStrike" kern="1200">
                <a:solidFill>
                  <a:schemeClr val="bg1"/>
                </a:solidFill>
                <a:effectLst/>
                <a:latin typeface="Arial" panose="020B0604020202020204" pitchFamily="34" charset="0"/>
                <a:cs typeface="Arial" panose="020B0604020202020204" pitchFamily="34" charset="0"/>
              </a:rPr>
              <a:t>resilience</a:t>
            </a:r>
            <a:r>
              <a:rPr lang="en-GB" sz="1200" b="0" i="0" u="none" strike="noStrike" kern="1200">
                <a:solidFill>
                  <a:schemeClr val="bg1"/>
                </a:solidFill>
                <a:effectLst/>
                <a:latin typeface="Arial" panose="020B0604020202020204" pitchFamily="34" charset="0"/>
                <a:cs typeface="Arial" panose="020B0604020202020204" pitchFamily="34" charset="0"/>
              </a:rPr>
              <a:t> through an accessible, secure, safe, legal, high availability, and adaptable information services </a:t>
            </a:r>
            <a:endParaRPr lang="en-GB" sz="1200" b="0" i="0" u="none" strike="noStrike">
              <a:solidFill>
                <a:schemeClr val="bg1"/>
              </a:solidFill>
              <a:effectLst/>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59E6645-C305-47DD-8C53-CC4720096106}"/>
              </a:ext>
            </a:extLst>
          </p:cNvPr>
          <p:cNvSpPr/>
          <p:nvPr/>
        </p:nvSpPr>
        <p:spPr>
          <a:xfrm>
            <a:off x="8488494" y="3225223"/>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Arial" panose="020B0604020202020204" pitchFamily="34" charset="0"/>
                <a:cs typeface="Arial" panose="020B0604020202020204" pitchFamily="34" charset="0"/>
              </a:rPr>
              <a:t>Discharge Defence support activities through </a:t>
            </a:r>
            <a:r>
              <a:rPr lang="en-GB" sz="1200" b="1" i="0" u="none" strike="noStrike" kern="1200">
                <a:solidFill>
                  <a:schemeClr val="tx1"/>
                </a:solidFill>
                <a:effectLst/>
                <a:latin typeface="Arial" panose="020B0604020202020204" pitchFamily="34" charset="0"/>
                <a:cs typeface="Arial" panose="020B0604020202020204" pitchFamily="34" charset="0"/>
              </a:rPr>
              <a:t>readily available, reliable access globally to a set of secure safe, legal, high availability, integrated and adaptable Defence Support Information services </a:t>
            </a:r>
            <a:r>
              <a:rPr lang="en-GB" sz="1200" b="0" i="0" u="none" strike="noStrike" kern="1200">
                <a:solidFill>
                  <a:schemeClr val="tx1"/>
                </a:solidFill>
                <a:effectLst/>
                <a:latin typeface="Arial" panose="020B0604020202020204" pitchFamily="34" charset="0"/>
                <a:cs typeface="Arial" panose="020B0604020202020204" pitchFamily="34" charset="0"/>
              </a:rPr>
              <a:t>from the Defence Support Node(s) leveraging defence infrastructure coherence.</a:t>
            </a:r>
            <a:endParaRPr lang="en-GB" sz="1200" b="0" i="0" u="none" strike="noStrike">
              <a:solidFill>
                <a:schemeClr val="tx1"/>
              </a:solidFill>
              <a:effectLst/>
              <a:latin typeface="Arial" panose="020B0604020202020204" pitchFamily="34" charset="0"/>
              <a:cs typeface="Arial" panose="020B0604020202020204" pitchFamily="34" charset="0"/>
            </a:endParaRPr>
          </a:p>
        </p:txBody>
      </p:sp>
      <p:sp>
        <p:nvSpPr>
          <p:cNvPr id="27" name="Diamond 26">
            <a:extLst>
              <a:ext uri="{FF2B5EF4-FFF2-40B4-BE49-F238E27FC236}">
                <a16:creationId xmlns:a16="http://schemas.microsoft.com/office/drawing/2014/main" id="{93116BD2-A254-41E6-B44D-0DB849307262}"/>
              </a:ext>
            </a:extLst>
          </p:cNvPr>
          <p:cNvSpPr/>
          <p:nvPr/>
        </p:nvSpPr>
        <p:spPr>
          <a:xfrm>
            <a:off x="1271277" y="1413819"/>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6</a:t>
            </a:r>
          </a:p>
        </p:txBody>
      </p:sp>
      <p:sp>
        <p:nvSpPr>
          <p:cNvPr id="28" name="Diamond 27">
            <a:extLst>
              <a:ext uri="{FF2B5EF4-FFF2-40B4-BE49-F238E27FC236}">
                <a16:creationId xmlns:a16="http://schemas.microsoft.com/office/drawing/2014/main" id="{3C498AA5-7154-4AA4-8F23-B7DF2B23020C}"/>
              </a:ext>
            </a:extLst>
          </p:cNvPr>
          <p:cNvSpPr/>
          <p:nvPr/>
        </p:nvSpPr>
        <p:spPr>
          <a:xfrm>
            <a:off x="3604902" y="1413819"/>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7</a:t>
            </a:r>
          </a:p>
        </p:txBody>
      </p:sp>
      <p:sp>
        <p:nvSpPr>
          <p:cNvPr id="29" name="Diamond 28">
            <a:extLst>
              <a:ext uri="{FF2B5EF4-FFF2-40B4-BE49-F238E27FC236}">
                <a16:creationId xmlns:a16="http://schemas.microsoft.com/office/drawing/2014/main" id="{910C887D-9C94-4BA8-803A-1B3759F214F2}"/>
              </a:ext>
            </a:extLst>
          </p:cNvPr>
          <p:cNvSpPr/>
          <p:nvPr/>
        </p:nvSpPr>
        <p:spPr>
          <a:xfrm>
            <a:off x="5909952" y="1413819"/>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8</a:t>
            </a:r>
          </a:p>
        </p:txBody>
      </p:sp>
      <p:sp>
        <p:nvSpPr>
          <p:cNvPr id="30" name="Diamond 29">
            <a:extLst>
              <a:ext uri="{FF2B5EF4-FFF2-40B4-BE49-F238E27FC236}">
                <a16:creationId xmlns:a16="http://schemas.microsoft.com/office/drawing/2014/main" id="{10F3BCAC-2745-416B-9D0F-18AEBCD88926}"/>
              </a:ext>
            </a:extLst>
          </p:cNvPr>
          <p:cNvSpPr/>
          <p:nvPr/>
        </p:nvSpPr>
        <p:spPr>
          <a:xfrm>
            <a:off x="8253102" y="1459392"/>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9</a:t>
            </a:r>
          </a:p>
        </p:txBody>
      </p:sp>
      <p:sp>
        <p:nvSpPr>
          <p:cNvPr id="32" name="TextBox 31">
            <a:extLst>
              <a:ext uri="{FF2B5EF4-FFF2-40B4-BE49-F238E27FC236}">
                <a16:creationId xmlns:a16="http://schemas.microsoft.com/office/drawing/2014/main" id="{32DAAB1F-8F0F-4169-821B-4316920F7B63}"/>
              </a:ext>
            </a:extLst>
          </p:cNvPr>
          <p:cNvSpPr txBox="1"/>
          <p:nvPr/>
        </p:nvSpPr>
        <p:spPr>
          <a:xfrm rot="16200000">
            <a:off x="112769" y="4345882"/>
            <a:ext cx="2504537" cy="307777"/>
          </a:xfrm>
          <a:prstGeom prst="rect">
            <a:avLst/>
          </a:prstGeom>
          <a:noFill/>
        </p:spPr>
        <p:txBody>
          <a:bodyPr wrap="square" rtlCol="0">
            <a:spAutoFit/>
          </a:bodyPr>
          <a:lstStyle/>
          <a:p>
            <a:r>
              <a:rPr lang="en-GB" sz="1400" i="1">
                <a:latin typeface="Arial" panose="020B0604020202020204" pitchFamily="34" charset="0"/>
                <a:cs typeface="Arial" panose="020B0604020202020204" pitchFamily="34" charset="0"/>
              </a:rPr>
              <a:t>The User shall be able to…</a:t>
            </a:r>
          </a:p>
        </p:txBody>
      </p:sp>
      <p:sp>
        <p:nvSpPr>
          <p:cNvPr id="26" name="Title 4">
            <a:extLst>
              <a:ext uri="{FF2B5EF4-FFF2-40B4-BE49-F238E27FC236}">
                <a16:creationId xmlns:a16="http://schemas.microsoft.com/office/drawing/2014/main" id="{50C4CECA-B4BF-4DA8-B772-755E72D9B64B}"/>
              </a:ext>
            </a:extLst>
          </p:cNvPr>
          <p:cNvSpPr txBox="1">
            <a:spLocks/>
          </p:cNvSpPr>
          <p:nvPr/>
        </p:nvSpPr>
        <p:spPr bwMode="auto">
          <a:xfrm>
            <a:off x="2" y="342748"/>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marL="0" marR="0" lvl="0" indent="0" algn="l" defTabSz="914423" rtl="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err="1">
                <a:ln>
                  <a:noFill/>
                </a:ln>
                <a:solidFill>
                  <a:schemeClr val="tx1"/>
                </a:solidFill>
                <a:effectLst/>
                <a:uLnTx/>
                <a:uFillTx/>
                <a:latin typeface="Arial"/>
                <a:ea typeface="+mj-ea"/>
                <a:cs typeface="Arial"/>
              </a:rPr>
              <a:t>BMfS</a:t>
            </a:r>
            <a:r>
              <a:rPr kumimoji="0" lang="en-GB" sz="1800" b="1" i="0" u="none" strike="noStrike" kern="0" cap="none" spc="0" normalizeH="0" baseline="0" noProof="0">
                <a:ln>
                  <a:noFill/>
                </a:ln>
                <a:solidFill>
                  <a:schemeClr val="tx1"/>
                </a:solidFill>
                <a:effectLst/>
                <a:uLnTx/>
                <a:uFillTx/>
                <a:latin typeface="Arial"/>
                <a:ea typeface="+mj-ea"/>
                <a:cs typeface="Arial"/>
              </a:rPr>
              <a:t> Key User Requirements</a:t>
            </a:r>
          </a:p>
        </p:txBody>
      </p:sp>
    </p:spTree>
    <p:extLst>
      <p:ext uri="{BB962C8B-B14F-4D97-AF65-F5344CB8AC3E}">
        <p14:creationId xmlns:p14="http://schemas.microsoft.com/office/powerpoint/2010/main" val="159041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3072241-990A-E12A-A6CA-79C6877B1623}"/>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5A476D1D-9CBD-54B2-2C4A-67977EC2E195}"/>
              </a:ext>
            </a:extLst>
          </p:cNvPr>
          <p:cNvSpPr>
            <a:spLocks noGrp="1"/>
          </p:cNvSpPr>
          <p:nvPr>
            <p:ph type="sldNum" sz="quarter" idx="15"/>
          </p:nvPr>
        </p:nvSpPr>
        <p:spPr/>
        <p:txBody>
          <a:bodyPr/>
          <a:lstStyle/>
          <a:p>
            <a:pPr defTabSz="603677">
              <a:defRPr/>
            </a:pPr>
            <a:fld id="{65B4609B-8544-49CE-A746-405E0ACF444D}" type="slidenum">
              <a:rPr lang="en-GB" smtClean="0">
                <a:solidFill>
                  <a:prstClr val="black">
                    <a:tint val="75000"/>
                  </a:prstClr>
                </a:solidFill>
              </a:rPr>
              <a:pPr defTabSz="603677">
                <a:defRPr/>
              </a:pPr>
              <a:t>35</a:t>
            </a:fld>
            <a:endParaRPr lang="en-GB">
              <a:solidFill>
                <a:prstClr val="black">
                  <a:tint val="75000"/>
                </a:prstClr>
              </a:solidFill>
            </a:endParaRPr>
          </a:p>
        </p:txBody>
      </p:sp>
      <p:pic>
        <p:nvPicPr>
          <p:cNvPr id="6" name="Picture 6">
            <a:extLst>
              <a:ext uri="{FF2B5EF4-FFF2-40B4-BE49-F238E27FC236}">
                <a16:creationId xmlns:a16="http://schemas.microsoft.com/office/drawing/2014/main" id="{9DF5B7DF-4F2C-BFE2-AC93-9F1384D2A91A}"/>
              </a:ext>
            </a:extLst>
          </p:cNvPr>
          <p:cNvPicPr>
            <a:picLocks noChangeAspect="1"/>
          </p:cNvPicPr>
          <p:nvPr/>
        </p:nvPicPr>
        <p:blipFill>
          <a:blip r:embed="rId2"/>
          <a:stretch>
            <a:fillRect/>
          </a:stretch>
        </p:blipFill>
        <p:spPr>
          <a:xfrm>
            <a:off x="283370" y="495691"/>
            <a:ext cx="11577636" cy="5854711"/>
          </a:xfrm>
          <a:prstGeom prst="rect">
            <a:avLst/>
          </a:prstGeom>
        </p:spPr>
      </p:pic>
    </p:spTree>
    <p:extLst>
      <p:ext uri="{BB962C8B-B14F-4D97-AF65-F5344CB8AC3E}">
        <p14:creationId xmlns:p14="http://schemas.microsoft.com/office/powerpoint/2010/main" val="692763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B9A0FD-4A35-1ED0-914B-AE37DA5842A1}"/>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ECA73D17-3BAB-CEBE-9353-D855EE3F8FAC}"/>
              </a:ext>
            </a:extLst>
          </p:cNvPr>
          <p:cNvSpPr>
            <a:spLocks noGrp="1"/>
          </p:cNvSpPr>
          <p:nvPr>
            <p:ph type="sldNum" sz="quarter" idx="15"/>
          </p:nvPr>
        </p:nvSpPr>
        <p:spPr/>
        <p:txBody>
          <a:bodyPr/>
          <a:lstStyle/>
          <a:p>
            <a:pPr defTabSz="603677">
              <a:defRPr/>
            </a:pPr>
            <a:fld id="{65B4609B-8544-49CE-A746-405E0ACF444D}" type="slidenum">
              <a:rPr lang="en-GB" smtClean="0">
                <a:solidFill>
                  <a:prstClr val="black">
                    <a:tint val="75000"/>
                  </a:prstClr>
                </a:solidFill>
              </a:rPr>
              <a:pPr defTabSz="603677">
                <a:defRPr/>
              </a:pPr>
              <a:t>36</a:t>
            </a:fld>
            <a:endParaRPr lang="en-GB">
              <a:solidFill>
                <a:prstClr val="black">
                  <a:tint val="75000"/>
                </a:prstClr>
              </a:solidFill>
            </a:endParaRPr>
          </a:p>
        </p:txBody>
      </p:sp>
      <p:pic>
        <p:nvPicPr>
          <p:cNvPr id="6" name="Picture 6" descr="Chart, bar chart&#10;&#10;Description automatically generated">
            <a:extLst>
              <a:ext uri="{FF2B5EF4-FFF2-40B4-BE49-F238E27FC236}">
                <a16:creationId xmlns:a16="http://schemas.microsoft.com/office/drawing/2014/main" id="{114E9819-C99C-D4B9-EA91-2740A3653274}"/>
              </a:ext>
            </a:extLst>
          </p:cNvPr>
          <p:cNvPicPr>
            <a:picLocks noChangeAspect="1"/>
          </p:cNvPicPr>
          <p:nvPr/>
        </p:nvPicPr>
        <p:blipFill>
          <a:blip r:embed="rId2"/>
          <a:stretch>
            <a:fillRect/>
          </a:stretch>
        </p:blipFill>
        <p:spPr>
          <a:xfrm>
            <a:off x="140495" y="213234"/>
            <a:ext cx="11434761" cy="6169594"/>
          </a:xfrm>
          <a:prstGeom prst="rect">
            <a:avLst/>
          </a:prstGeom>
        </p:spPr>
      </p:pic>
    </p:spTree>
    <p:extLst>
      <p:ext uri="{BB962C8B-B14F-4D97-AF65-F5344CB8AC3E}">
        <p14:creationId xmlns:p14="http://schemas.microsoft.com/office/powerpoint/2010/main" val="4023362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B83A44-90FE-49DD-83AF-A1E6D5A75FA9}"/>
              </a:ext>
            </a:extLst>
          </p:cNvPr>
          <p:cNvSpPr>
            <a:spLocks noGrp="1"/>
          </p:cNvSpPr>
          <p:nvPr>
            <p:ph type="body" sz="quarter" idx="11"/>
          </p:nvPr>
        </p:nvSpPr>
        <p:spPr>
          <a:xfrm>
            <a:off x="360000" y="4747919"/>
            <a:ext cx="4716825" cy="581230"/>
          </a:xfrm>
        </p:spPr>
        <p:txBody>
          <a:bodyPr/>
          <a:lstStyle/>
          <a:p>
            <a:r>
              <a:rPr lang="en-GB"/>
              <a:t>Business Modernisation for Support</a:t>
            </a:r>
          </a:p>
        </p:txBody>
      </p:sp>
      <p:sp>
        <p:nvSpPr>
          <p:cNvPr id="4" name="Text Placeholder 3">
            <a:extLst>
              <a:ext uri="{FF2B5EF4-FFF2-40B4-BE49-F238E27FC236}">
                <a16:creationId xmlns:a16="http://schemas.microsoft.com/office/drawing/2014/main" id="{A5C3089D-7DBB-466B-95AE-77C284CE6041}"/>
              </a:ext>
            </a:extLst>
          </p:cNvPr>
          <p:cNvSpPr>
            <a:spLocks noGrp="1"/>
          </p:cNvSpPr>
          <p:nvPr>
            <p:ph type="body" sz="quarter" idx="10"/>
          </p:nvPr>
        </p:nvSpPr>
        <p:spPr>
          <a:xfrm>
            <a:off x="360001" y="3480678"/>
            <a:ext cx="4716825" cy="1299660"/>
          </a:xfrm>
        </p:spPr>
        <p:txBody>
          <a:bodyPr/>
          <a:lstStyle/>
          <a:p>
            <a:r>
              <a:rPr lang="en-GB"/>
              <a:t>Establishing new ways of working – a new service delivery model</a:t>
            </a:r>
          </a:p>
        </p:txBody>
      </p:sp>
      <p:sp>
        <p:nvSpPr>
          <p:cNvPr id="5" name="Footer Placeholder 4">
            <a:extLst>
              <a:ext uri="{FF2B5EF4-FFF2-40B4-BE49-F238E27FC236}">
                <a16:creationId xmlns:a16="http://schemas.microsoft.com/office/drawing/2014/main" id="{F19410E9-90CE-4FB9-9562-13477ADEF72F}"/>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Tree>
    <p:extLst>
      <p:ext uri="{BB962C8B-B14F-4D97-AF65-F5344CB8AC3E}">
        <p14:creationId xmlns:p14="http://schemas.microsoft.com/office/powerpoint/2010/main" val="2711701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8FB2C7-4FE7-41E9-9FD6-83DA49842786}"/>
              </a:ext>
            </a:extLst>
          </p:cNvPr>
          <p:cNvSpPr>
            <a:spLocks noGrp="1"/>
          </p:cNvSpPr>
          <p:nvPr>
            <p:ph type="body" sz="quarter" idx="12"/>
          </p:nvPr>
        </p:nvSpPr>
        <p:spPr>
          <a:xfrm>
            <a:off x="9205871" y="3877119"/>
            <a:ext cx="2798599" cy="2115074"/>
          </a:xfrm>
        </p:spPr>
        <p:txBody>
          <a:bodyPr>
            <a:normAutofit lnSpcReduction="10000"/>
          </a:bodyPr>
          <a:lstStyle/>
          <a:p>
            <a:pPr>
              <a:buFont typeface="Wingdings" panose="05000000000000000000" pitchFamily="2" charset="2"/>
              <a:buChar char="ü"/>
            </a:pPr>
            <a:r>
              <a:rPr lang="en-GB" sz="1200"/>
              <a:t>Delivery Partner Model Leverages the strengths of the MOD Enabling Organisations</a:t>
            </a:r>
          </a:p>
          <a:p>
            <a:pPr>
              <a:buFont typeface="Wingdings" panose="05000000000000000000" pitchFamily="2" charset="2"/>
              <a:buChar char="ü"/>
            </a:pPr>
            <a:r>
              <a:rPr lang="en-GB" sz="1200"/>
              <a:t>Delivery Partners workshare and lotting strategies are aligned</a:t>
            </a:r>
          </a:p>
          <a:p>
            <a:pPr>
              <a:buFont typeface="Wingdings" panose="05000000000000000000" pitchFamily="2" charset="2"/>
              <a:buChar char="ü"/>
            </a:pPr>
            <a:r>
              <a:rPr lang="en-GB" sz="1200"/>
              <a:t>D2SP to provide holistic support to all partners defined by Programme Sponsor </a:t>
            </a:r>
          </a:p>
          <a:p>
            <a:pPr>
              <a:buFont typeface="Wingdings" panose="05000000000000000000" pitchFamily="2" charset="2"/>
              <a:buChar char="ü"/>
            </a:pPr>
            <a:r>
              <a:rPr lang="en-GB" sz="1200"/>
              <a:t>Final arrangements for some </a:t>
            </a:r>
            <a:r>
              <a:rPr lang="en-GB" sz="1200" b="1"/>
              <a:t>Managed Service Providers </a:t>
            </a:r>
            <a:r>
              <a:rPr lang="en-GB" sz="1200"/>
              <a:t>still to be determined</a:t>
            </a:r>
          </a:p>
        </p:txBody>
      </p:sp>
      <p:sp>
        <p:nvSpPr>
          <p:cNvPr id="4" name="Footer Placeholder 3">
            <a:extLst>
              <a:ext uri="{FF2B5EF4-FFF2-40B4-BE49-F238E27FC236}">
                <a16:creationId xmlns:a16="http://schemas.microsoft.com/office/drawing/2014/main" id="{129C4996-EF4A-49B1-B4F9-88830709530A}"/>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21A998D6-43E1-4285-8D49-BB4AADC7DB12}"/>
              </a:ext>
            </a:extLst>
          </p:cNvPr>
          <p:cNvSpPr>
            <a:spLocks noGrp="1"/>
          </p:cNvSpPr>
          <p:nvPr>
            <p:ph type="sldNum" sz="quarter" idx="15"/>
          </p:nvPr>
        </p:nvSpPr>
        <p:spPr/>
        <p:txBody>
          <a:bodyPr/>
          <a:lstStyle/>
          <a:p>
            <a:pPr defTabSz="603677">
              <a:defRPr/>
            </a:pPr>
            <a:fld id="{65B4609B-8544-49CE-A746-405E0ACF444D}" type="slidenum">
              <a:rPr lang="en-GB" smtClean="0">
                <a:solidFill>
                  <a:prstClr val="black">
                    <a:tint val="75000"/>
                  </a:prstClr>
                </a:solidFill>
              </a:rPr>
              <a:pPr defTabSz="603677">
                <a:defRPr/>
              </a:pPr>
              <a:t>38</a:t>
            </a:fld>
            <a:endParaRPr lang="en-GB">
              <a:solidFill>
                <a:prstClr val="black">
                  <a:tint val="75000"/>
                </a:prstClr>
              </a:solidFill>
            </a:endParaRPr>
          </a:p>
        </p:txBody>
      </p:sp>
      <p:graphicFrame>
        <p:nvGraphicFramePr>
          <p:cNvPr id="6" name="Table 62">
            <a:extLst>
              <a:ext uri="{FF2B5EF4-FFF2-40B4-BE49-F238E27FC236}">
                <a16:creationId xmlns:a16="http://schemas.microsoft.com/office/drawing/2014/main" id="{DA7BCE57-D967-4342-AD8F-D9352EB636CB}"/>
              </a:ext>
            </a:extLst>
          </p:cNvPr>
          <p:cNvGraphicFramePr>
            <a:graphicFrameLocks noGrp="1"/>
          </p:cNvGraphicFramePr>
          <p:nvPr>
            <p:extLst>
              <p:ext uri="{D42A27DB-BD31-4B8C-83A1-F6EECF244321}">
                <p14:modId xmlns:p14="http://schemas.microsoft.com/office/powerpoint/2010/main" val="2379927008"/>
              </p:ext>
            </p:extLst>
          </p:nvPr>
        </p:nvGraphicFramePr>
        <p:xfrm>
          <a:off x="3032105" y="3856909"/>
          <a:ext cx="6068695" cy="2099565"/>
        </p:xfrm>
        <a:graphic>
          <a:graphicData uri="http://schemas.openxmlformats.org/drawingml/2006/table">
            <a:tbl>
              <a:tblPr firstRow="1" bandRow="1">
                <a:tableStyleId>{5940675A-B579-460E-94D1-54222C63F5DA}</a:tableStyleId>
              </a:tblPr>
              <a:tblGrid>
                <a:gridCol w="817426">
                  <a:extLst>
                    <a:ext uri="{9D8B030D-6E8A-4147-A177-3AD203B41FA5}">
                      <a16:colId xmlns:a16="http://schemas.microsoft.com/office/drawing/2014/main" val="2781540407"/>
                    </a:ext>
                  </a:extLst>
                </a:gridCol>
                <a:gridCol w="3069772">
                  <a:extLst>
                    <a:ext uri="{9D8B030D-6E8A-4147-A177-3AD203B41FA5}">
                      <a16:colId xmlns:a16="http://schemas.microsoft.com/office/drawing/2014/main" val="2007407967"/>
                    </a:ext>
                  </a:extLst>
                </a:gridCol>
                <a:gridCol w="2181497">
                  <a:extLst>
                    <a:ext uri="{9D8B030D-6E8A-4147-A177-3AD203B41FA5}">
                      <a16:colId xmlns:a16="http://schemas.microsoft.com/office/drawing/2014/main" val="2614722803"/>
                    </a:ext>
                  </a:extLst>
                </a:gridCol>
              </a:tblGrid>
              <a:tr h="407649">
                <a:tc>
                  <a:txBody>
                    <a:bodyPr/>
                    <a:lstStyle/>
                    <a:p>
                      <a:pPr algn="r"/>
                      <a:r>
                        <a:rPr lang="en-GB" sz="1100" b="1"/>
                        <a:t>Sponsor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4093053"/>
                  </a:ext>
                </a:extLst>
              </a:tr>
              <a:tr h="411480">
                <a:tc>
                  <a:txBody>
                    <a:bodyPr/>
                    <a:lstStyle/>
                    <a:p>
                      <a:pPr algn="r"/>
                      <a:r>
                        <a:rPr lang="en-GB" sz="1100" b="1"/>
                        <a:t>Enabling Agent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710391"/>
                  </a:ext>
                </a:extLst>
              </a:tr>
              <a:tr h="958219">
                <a:tc>
                  <a:txBody>
                    <a:bodyPr/>
                    <a:lstStyle/>
                    <a:p>
                      <a:pPr algn="r"/>
                      <a:r>
                        <a:rPr lang="en-GB" sz="1100" b="1"/>
                        <a:t>Delivery Partners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232053"/>
                  </a:ext>
                </a:extLst>
              </a:tr>
              <a:tr h="306977">
                <a:tc>
                  <a:txBody>
                    <a:bodyPr/>
                    <a:lstStyle/>
                    <a:p>
                      <a:endParaRPr lang="en-GB" sz="11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b="1"/>
                        <a:t>Change</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b="1"/>
                        <a:t>Run</a:t>
                      </a:r>
                    </a:p>
                  </a:txBody>
                  <a:tcP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5506971"/>
                  </a:ext>
                </a:extLst>
              </a:tr>
            </a:tbl>
          </a:graphicData>
        </a:graphic>
      </p:graphicFrame>
      <p:grpSp>
        <p:nvGrpSpPr>
          <p:cNvPr id="20" name="Group 19">
            <a:extLst>
              <a:ext uri="{FF2B5EF4-FFF2-40B4-BE49-F238E27FC236}">
                <a16:creationId xmlns:a16="http://schemas.microsoft.com/office/drawing/2014/main" id="{9427D407-6DAE-4E78-B394-66B83F6B557B}"/>
              </a:ext>
            </a:extLst>
          </p:cNvPr>
          <p:cNvGrpSpPr/>
          <p:nvPr/>
        </p:nvGrpSpPr>
        <p:grpSpPr>
          <a:xfrm>
            <a:off x="3888780" y="3875381"/>
            <a:ext cx="5156604" cy="2146060"/>
            <a:chOff x="3738586" y="3864593"/>
            <a:chExt cx="5156604" cy="2146060"/>
          </a:xfrm>
        </p:grpSpPr>
        <p:grpSp>
          <p:nvGrpSpPr>
            <p:cNvPr id="19" name="Group 18">
              <a:extLst>
                <a:ext uri="{FF2B5EF4-FFF2-40B4-BE49-F238E27FC236}">
                  <a16:creationId xmlns:a16="http://schemas.microsoft.com/office/drawing/2014/main" id="{3BEAF20B-E1F6-43F4-8E4A-CE78190CEEDF}"/>
                </a:ext>
              </a:extLst>
            </p:cNvPr>
            <p:cNvGrpSpPr/>
            <p:nvPr/>
          </p:nvGrpSpPr>
          <p:grpSpPr>
            <a:xfrm>
              <a:off x="3738586" y="3864593"/>
              <a:ext cx="5156604" cy="1736853"/>
              <a:chOff x="3738586" y="3864593"/>
              <a:chExt cx="5156604" cy="1736853"/>
            </a:xfrm>
          </p:grpSpPr>
          <p:sp>
            <p:nvSpPr>
              <p:cNvPr id="7" name="Rectangle 6">
                <a:extLst>
                  <a:ext uri="{FF2B5EF4-FFF2-40B4-BE49-F238E27FC236}">
                    <a16:creationId xmlns:a16="http://schemas.microsoft.com/office/drawing/2014/main" id="{467DDB73-5A86-40C1-8EF8-D81B098CEE26}"/>
                  </a:ext>
                </a:extLst>
              </p:cNvPr>
              <p:cNvSpPr/>
              <p:nvPr/>
            </p:nvSpPr>
            <p:spPr>
              <a:xfrm>
                <a:off x="3738586" y="3864593"/>
                <a:ext cx="5156464" cy="360000"/>
              </a:xfrm>
              <a:prstGeom prst="rect">
                <a:avLst/>
              </a:prstGeom>
              <a:solidFill>
                <a:srgbClr val="ED93E7"/>
              </a:solidFill>
              <a:ln w="6350" cap="flat" cmpd="sng" algn="ctr">
                <a:solidFill>
                  <a:sysClr val="windowText" lastClr="000000"/>
                </a:solidFill>
                <a:prstDash val="solid"/>
                <a:miter lim="800000"/>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BMfS Programme [Transform]</a:t>
                </a:r>
              </a:p>
            </p:txBody>
          </p:sp>
          <p:sp>
            <p:nvSpPr>
              <p:cNvPr id="8" name="Rectangle 7">
                <a:extLst>
                  <a:ext uri="{FF2B5EF4-FFF2-40B4-BE49-F238E27FC236}">
                    <a16:creationId xmlns:a16="http://schemas.microsoft.com/office/drawing/2014/main" id="{C6E19E40-C73A-4365-AC03-2CCAD5F17E6E}"/>
                  </a:ext>
                </a:extLst>
              </p:cNvPr>
              <p:cNvSpPr/>
              <p:nvPr/>
            </p:nvSpPr>
            <p:spPr>
              <a:xfrm>
                <a:off x="4388016" y="4283579"/>
                <a:ext cx="1273259" cy="360000"/>
              </a:xfrm>
              <a:prstGeom prst="rect">
                <a:avLst/>
              </a:prstGeom>
              <a:solidFill>
                <a:schemeClr val="tx2">
                  <a:lumMod val="75000"/>
                  <a:lumOff val="25000"/>
                </a:schemeClr>
              </a:solidFill>
              <a:ln w="6350" cap="flat" cmpd="sng" algn="ctr">
                <a:solidFill>
                  <a:sysClr val="windowText" lastClr="000000"/>
                </a:solidFill>
                <a:prstDash val="solid"/>
                <a:miter lim="800000"/>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DE&amp;S Digital</a:t>
                </a:r>
              </a:p>
            </p:txBody>
          </p:sp>
          <p:sp>
            <p:nvSpPr>
              <p:cNvPr id="9" name="Rectangle 8">
                <a:extLst>
                  <a:ext uri="{FF2B5EF4-FFF2-40B4-BE49-F238E27FC236}">
                    <a16:creationId xmlns:a16="http://schemas.microsoft.com/office/drawing/2014/main" id="{790B5488-9434-4A65-8B39-F8126CE98750}"/>
                  </a:ext>
                </a:extLst>
              </p:cNvPr>
              <p:cNvSpPr/>
              <p:nvPr/>
            </p:nvSpPr>
            <p:spPr>
              <a:xfrm>
                <a:off x="4388016" y="4700526"/>
                <a:ext cx="621085" cy="900000"/>
              </a:xfrm>
              <a:prstGeom prst="rect">
                <a:avLst/>
              </a:prstGeom>
              <a:solidFill>
                <a:schemeClr val="tx2">
                  <a:lumMod val="75000"/>
                  <a:lumOff val="25000"/>
                </a:schemeClr>
              </a:solidFill>
              <a:ln w="6350" cap="flat" cmpd="sng" algn="ctr">
                <a:solidFill>
                  <a:sysClr val="windowText" lastClr="000000"/>
                </a:solidFill>
                <a:prstDash val="solid"/>
                <a:miter lim="800000"/>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en-GB" sz="1050" b="1" kern="0">
                    <a:solidFill>
                      <a:schemeClr val="bg1"/>
                    </a:solidFill>
                    <a:latin typeface="Arial" panose="020B0604020202020204" pitchFamily="34" charset="0"/>
                    <a:cs typeface="Arial" panose="020B0604020202020204" pitchFamily="34" charset="0"/>
                  </a:rPr>
                  <a:t>Platform System 1 SI</a:t>
                </a:r>
              </a:p>
            </p:txBody>
          </p:sp>
          <p:sp>
            <p:nvSpPr>
              <p:cNvPr id="10" name="Rectangle 9">
                <a:extLst>
                  <a:ext uri="{FF2B5EF4-FFF2-40B4-BE49-F238E27FC236}">
                    <a16:creationId xmlns:a16="http://schemas.microsoft.com/office/drawing/2014/main" id="{1955EFFE-0B79-4934-AB48-FBB4E9AF393C}"/>
                  </a:ext>
                </a:extLst>
              </p:cNvPr>
              <p:cNvSpPr/>
              <p:nvPr/>
            </p:nvSpPr>
            <p:spPr>
              <a:xfrm>
                <a:off x="7466183" y="4701446"/>
                <a:ext cx="700022" cy="900000"/>
              </a:xfrm>
              <a:prstGeom prst="rect">
                <a:avLst/>
              </a:prstGeom>
              <a:solidFill>
                <a:srgbClr val="FFC600"/>
              </a:solidFill>
              <a:ln w="6350" cap="flat" cmpd="sng" algn="ctr">
                <a:solidFill>
                  <a:sysClr val="windowText" lastClr="000000"/>
                </a:solidFill>
                <a:prstDash val="solid"/>
                <a:miter lim="800000"/>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en-GB" sz="1050" b="1" kern="0">
                    <a:solidFill>
                      <a:prstClr val="black"/>
                    </a:solidFill>
                    <a:latin typeface="Arial" panose="020B0604020202020204" pitchFamily="34" charset="0"/>
                    <a:cs typeface="Arial" panose="020B0604020202020204" pitchFamily="34" charset="0"/>
                  </a:rPr>
                  <a:t>Def Dig Managed Service Providers</a:t>
                </a:r>
              </a:p>
            </p:txBody>
          </p:sp>
          <p:sp>
            <p:nvSpPr>
              <p:cNvPr id="11" name="Rectangle 10">
                <a:extLst>
                  <a:ext uri="{FF2B5EF4-FFF2-40B4-BE49-F238E27FC236}">
                    <a16:creationId xmlns:a16="http://schemas.microsoft.com/office/drawing/2014/main" id="{04686A5B-25CB-4E96-9CB2-707C79F16DA0}"/>
                  </a:ext>
                </a:extLst>
              </p:cNvPr>
              <p:cNvSpPr/>
              <p:nvPr/>
            </p:nvSpPr>
            <p:spPr>
              <a:xfrm>
                <a:off x="3738587" y="4700526"/>
                <a:ext cx="621085" cy="900000"/>
              </a:xfrm>
              <a:prstGeom prst="rect">
                <a:avLst/>
              </a:prstGeom>
              <a:solidFill>
                <a:srgbClr val="ED93E7"/>
              </a:solidFill>
              <a:ln w="6350" cap="flat" cmpd="sng" algn="ctr">
                <a:solidFill>
                  <a:sysClr val="windowText" lastClr="000000"/>
                </a:solidFill>
                <a:prstDash val="solid"/>
                <a:miter lim="800000"/>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Digital Delivery Support Partner</a:t>
                </a:r>
              </a:p>
              <a:p>
                <a:pPr algn="ctr">
                  <a:defRPr/>
                </a:pPr>
                <a:r>
                  <a:rPr lang="en-GB" sz="1050" b="1" kern="0">
                    <a:solidFill>
                      <a:prstClr val="black"/>
                    </a:solidFill>
                    <a:latin typeface="Arial" panose="020B0604020202020204" pitchFamily="34" charset="0"/>
                    <a:cs typeface="Arial" panose="020B0604020202020204" pitchFamily="34" charset="0"/>
                  </a:rPr>
                  <a:t>(D2SP)</a:t>
                </a:r>
                <a:endParaRPr kumimoji="0" lang="en-GB" sz="105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5415B079-0C20-4A7C-8734-248383877EEF}"/>
                  </a:ext>
                </a:extLst>
              </p:cNvPr>
              <p:cNvSpPr/>
              <p:nvPr/>
            </p:nvSpPr>
            <p:spPr>
              <a:xfrm>
                <a:off x="5809320" y="4283579"/>
                <a:ext cx="2356886" cy="360000"/>
              </a:xfrm>
              <a:prstGeom prst="rect">
                <a:avLst/>
              </a:prstGeom>
              <a:solidFill>
                <a:srgbClr val="FFC600"/>
              </a:solidFill>
              <a:ln w="6350" cap="flat" cmpd="sng" algn="ctr">
                <a:solidFill>
                  <a:sysClr val="windowText" lastClr="000000"/>
                </a:solidFill>
                <a:prstDash val="solid"/>
                <a:miter lim="800000"/>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en-GB" sz="1050" b="1" kern="0">
                    <a:solidFill>
                      <a:prstClr val="black"/>
                    </a:solidFill>
                    <a:latin typeface="Arial" panose="020B0604020202020204" pitchFamily="34" charset="0"/>
                    <a:cs typeface="Arial" panose="020B0604020202020204" pitchFamily="34" charset="0"/>
                  </a:rPr>
                  <a:t>Defence Digital</a:t>
                </a:r>
              </a:p>
            </p:txBody>
          </p:sp>
          <p:sp>
            <p:nvSpPr>
              <p:cNvPr id="13" name="Rectangle 12">
                <a:extLst>
                  <a:ext uri="{FF2B5EF4-FFF2-40B4-BE49-F238E27FC236}">
                    <a16:creationId xmlns:a16="http://schemas.microsoft.com/office/drawing/2014/main" id="{E646852F-C977-47B3-BBC9-D118876E62F6}"/>
                  </a:ext>
                </a:extLst>
              </p:cNvPr>
              <p:cNvSpPr/>
              <p:nvPr/>
            </p:nvSpPr>
            <p:spPr>
              <a:xfrm>
                <a:off x="5040190" y="4700526"/>
                <a:ext cx="621085" cy="900000"/>
              </a:xfrm>
              <a:prstGeom prst="rect">
                <a:avLst/>
              </a:prstGeom>
              <a:solidFill>
                <a:schemeClr val="tx2">
                  <a:lumMod val="75000"/>
                  <a:lumOff val="25000"/>
                </a:schemeClr>
              </a:solidFill>
              <a:ln w="6350" cap="flat" cmpd="sng" algn="ctr">
                <a:solidFill>
                  <a:sysClr val="windowText" lastClr="000000"/>
                </a:solidFill>
                <a:prstDash val="solid"/>
                <a:miter lim="800000"/>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en-GB" sz="1050" b="1" kern="0">
                    <a:solidFill>
                      <a:schemeClr val="bg1"/>
                    </a:solidFill>
                    <a:latin typeface="Arial" panose="020B0604020202020204" pitchFamily="34" charset="0"/>
                    <a:cs typeface="Arial" panose="020B0604020202020204" pitchFamily="34" charset="0"/>
                  </a:rPr>
                  <a:t>Platform System 2 SI</a:t>
                </a:r>
              </a:p>
            </p:txBody>
          </p:sp>
          <p:sp>
            <p:nvSpPr>
              <p:cNvPr id="14" name="Rectangle 13">
                <a:extLst>
                  <a:ext uri="{FF2B5EF4-FFF2-40B4-BE49-F238E27FC236}">
                    <a16:creationId xmlns:a16="http://schemas.microsoft.com/office/drawing/2014/main" id="{A4FB0194-651C-49CF-B080-F3B51CE3B530}"/>
                  </a:ext>
                </a:extLst>
              </p:cNvPr>
              <p:cNvSpPr/>
              <p:nvPr/>
            </p:nvSpPr>
            <p:spPr>
              <a:xfrm>
                <a:off x="5809319" y="4700526"/>
                <a:ext cx="921013" cy="900000"/>
              </a:xfrm>
              <a:prstGeom prst="rect">
                <a:avLst/>
              </a:prstGeom>
              <a:solidFill>
                <a:srgbClr val="FFC600"/>
              </a:solidFill>
              <a:ln w="6350" cap="flat" cmpd="sng" algn="ctr">
                <a:solidFill>
                  <a:sysClr val="windowText" lastClr="000000"/>
                </a:solidFill>
                <a:prstDash val="solid"/>
                <a:miter lim="800000"/>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en-GB" sz="1050" b="1" kern="0">
                    <a:solidFill>
                      <a:prstClr val="black"/>
                    </a:solidFill>
                    <a:latin typeface="Arial" panose="020B0604020202020204" pitchFamily="34" charset="0"/>
                    <a:cs typeface="Arial" panose="020B0604020202020204" pitchFamily="34" charset="0"/>
                  </a:rPr>
                  <a:t>Enablers Systems Integrator(s)</a:t>
                </a:r>
              </a:p>
            </p:txBody>
          </p:sp>
          <p:sp>
            <p:nvSpPr>
              <p:cNvPr id="15" name="Rectangle 14">
                <a:extLst>
                  <a:ext uri="{FF2B5EF4-FFF2-40B4-BE49-F238E27FC236}">
                    <a16:creationId xmlns:a16="http://schemas.microsoft.com/office/drawing/2014/main" id="{98381848-527C-40F4-A500-9D303525D6EB}"/>
                  </a:ext>
                </a:extLst>
              </p:cNvPr>
              <p:cNvSpPr/>
              <p:nvPr/>
            </p:nvSpPr>
            <p:spPr>
              <a:xfrm>
                <a:off x="6795620" y="4700525"/>
                <a:ext cx="648000" cy="900921"/>
              </a:xfrm>
              <a:prstGeom prst="rect">
                <a:avLst/>
              </a:prstGeom>
              <a:solidFill>
                <a:srgbClr val="FFC600"/>
              </a:solidFill>
              <a:ln w="6350" cap="flat" cmpd="sng" algn="ctr">
                <a:solidFill>
                  <a:sysClr val="windowText" lastClr="000000"/>
                </a:solidFill>
                <a:prstDash val="solid"/>
                <a:miter lim="800000"/>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en-GB" sz="1050" b="1" kern="0">
                    <a:solidFill>
                      <a:prstClr val="black"/>
                    </a:solidFill>
                    <a:latin typeface="Arial" panose="020B0604020202020204" pitchFamily="34" charset="0"/>
                    <a:cs typeface="Arial" panose="020B0604020202020204" pitchFamily="34" charset="0"/>
                  </a:rPr>
                  <a:t>Service Manager</a:t>
                </a:r>
              </a:p>
            </p:txBody>
          </p:sp>
          <p:sp>
            <p:nvSpPr>
              <p:cNvPr id="16" name="Rectangle 15">
                <a:extLst>
                  <a:ext uri="{FF2B5EF4-FFF2-40B4-BE49-F238E27FC236}">
                    <a16:creationId xmlns:a16="http://schemas.microsoft.com/office/drawing/2014/main" id="{B6DF61F5-778C-4BF8-8EB6-4BAC410213C3}"/>
                  </a:ext>
                </a:extLst>
              </p:cNvPr>
              <p:cNvSpPr/>
              <p:nvPr/>
            </p:nvSpPr>
            <p:spPr>
              <a:xfrm>
                <a:off x="8196887" y="4706192"/>
                <a:ext cx="698303" cy="894334"/>
              </a:xfrm>
              <a:prstGeom prst="rect">
                <a:avLst/>
              </a:prstGeom>
              <a:solidFill>
                <a:srgbClr val="A6EFCB"/>
              </a:solidFill>
              <a:ln w="6350" cap="flat" cmpd="sng" algn="ctr">
                <a:solidFill>
                  <a:sysClr val="windowText" lastClr="000000"/>
                </a:solidFill>
                <a:prstDash val="solid"/>
                <a:miter lim="800000"/>
              </a:ln>
              <a:effectLst/>
            </p:spPr>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en-GB" sz="1050" b="1" kern="0">
                    <a:solidFill>
                      <a:prstClr val="black"/>
                    </a:solidFill>
                    <a:latin typeface="Arial" panose="020B0604020202020204" pitchFamily="34" charset="0"/>
                    <a:cs typeface="Arial" panose="020B0604020202020204" pitchFamily="34" charset="0"/>
                  </a:rPr>
                  <a:t>DefSup</a:t>
                </a:r>
                <a:br>
                  <a:rPr lang="en-GB" sz="1050" b="1" kern="0">
                    <a:solidFill>
                      <a:prstClr val="black"/>
                    </a:solidFill>
                    <a:latin typeface="Arial" panose="020B0604020202020204" pitchFamily="34" charset="0"/>
                    <a:cs typeface="Arial" panose="020B0604020202020204" pitchFamily="34" charset="0"/>
                  </a:rPr>
                </a:br>
                <a:r>
                  <a:rPr lang="en-GB" sz="1050" b="1" kern="0">
                    <a:solidFill>
                      <a:prstClr val="black"/>
                    </a:solidFill>
                    <a:latin typeface="Arial" panose="020B0604020202020204" pitchFamily="34" charset="0"/>
                    <a:cs typeface="Arial" panose="020B0604020202020204" pitchFamily="34" charset="0"/>
                  </a:rPr>
                  <a:t>Managed Service Providers</a:t>
                </a:r>
              </a:p>
            </p:txBody>
          </p:sp>
        </p:grpSp>
        <p:sp>
          <p:nvSpPr>
            <p:cNvPr id="17" name="TextBox 16">
              <a:extLst>
                <a:ext uri="{FF2B5EF4-FFF2-40B4-BE49-F238E27FC236}">
                  <a16:creationId xmlns:a16="http://schemas.microsoft.com/office/drawing/2014/main" id="{7B4E88A5-22C9-4F49-9FB4-82CD0E20A889}"/>
                </a:ext>
              </a:extLst>
            </p:cNvPr>
            <p:cNvSpPr txBox="1"/>
            <p:nvPr/>
          </p:nvSpPr>
          <p:spPr>
            <a:xfrm>
              <a:off x="6524352" y="5845617"/>
              <a:ext cx="442997" cy="165036"/>
            </a:xfrm>
            <a:prstGeom prst="rect">
              <a:avLst/>
            </a:prstGeom>
            <a:solidFill>
              <a:schemeClr val="bg1"/>
            </a:solidFill>
          </p:spPr>
          <p:txBody>
            <a:bodyPr wrap="none" lIns="36000" tIns="36000" rIns="36000" bIns="36000" rtlCol="0">
              <a:spAutoFit/>
            </a:bodyPr>
            <a:lstStyle/>
            <a:p>
              <a:r>
                <a:rPr lang="en-GB" sz="600" b="1"/>
                <a:t>Transition</a:t>
              </a:r>
            </a:p>
          </p:txBody>
        </p:sp>
        <p:sp>
          <p:nvSpPr>
            <p:cNvPr id="18" name="Arrow: Right 17">
              <a:extLst>
                <a:ext uri="{FF2B5EF4-FFF2-40B4-BE49-F238E27FC236}">
                  <a16:creationId xmlns:a16="http://schemas.microsoft.com/office/drawing/2014/main" id="{3FC0A50F-5A96-49B1-9B69-3E54568ABFFF}"/>
                </a:ext>
              </a:extLst>
            </p:cNvPr>
            <p:cNvSpPr/>
            <p:nvPr/>
          </p:nvSpPr>
          <p:spPr>
            <a:xfrm>
              <a:off x="6621673" y="5677899"/>
              <a:ext cx="273013" cy="1841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21" name="Table 20">
            <a:extLst>
              <a:ext uri="{FF2B5EF4-FFF2-40B4-BE49-F238E27FC236}">
                <a16:creationId xmlns:a16="http://schemas.microsoft.com/office/drawing/2014/main" id="{CCEB0312-0665-4D4B-AE72-6526E64D5F6C}"/>
              </a:ext>
            </a:extLst>
          </p:cNvPr>
          <p:cNvGraphicFramePr>
            <a:graphicFrameLocks noGrp="1"/>
          </p:cNvGraphicFramePr>
          <p:nvPr>
            <p:extLst>
              <p:ext uri="{D42A27DB-BD31-4B8C-83A1-F6EECF244321}">
                <p14:modId xmlns:p14="http://schemas.microsoft.com/office/powerpoint/2010/main" val="2330331815"/>
              </p:ext>
            </p:extLst>
          </p:nvPr>
        </p:nvGraphicFramePr>
        <p:xfrm>
          <a:off x="3040822" y="3854236"/>
          <a:ext cx="6040582" cy="2105891"/>
        </p:xfrm>
        <a:graphic>
          <a:graphicData uri="http://schemas.openxmlformats.org/drawingml/2006/table">
            <a:tbl>
              <a:tblPr/>
              <a:tblGrid>
                <a:gridCol w="6040582">
                  <a:extLst>
                    <a:ext uri="{9D8B030D-6E8A-4147-A177-3AD203B41FA5}">
                      <a16:colId xmlns:a16="http://schemas.microsoft.com/office/drawing/2014/main" val="2157792695"/>
                    </a:ext>
                  </a:extLst>
                </a:gridCol>
              </a:tblGrid>
              <a:tr h="2105891">
                <a:tc>
                  <a:txBody>
                    <a:bodyPr/>
                    <a:lstStyle/>
                    <a:p>
                      <a:endParaRPr lang="en-GB"/>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1475264839"/>
                  </a:ext>
                </a:extLst>
              </a:tr>
            </a:tbl>
          </a:graphicData>
        </a:graphic>
      </p:graphicFrame>
      <p:grpSp>
        <p:nvGrpSpPr>
          <p:cNvPr id="29" name="Group 28">
            <a:extLst>
              <a:ext uri="{FF2B5EF4-FFF2-40B4-BE49-F238E27FC236}">
                <a16:creationId xmlns:a16="http://schemas.microsoft.com/office/drawing/2014/main" id="{2B7D6CAA-5B6B-49C9-9AEC-1FBCA3F7BCCC}"/>
              </a:ext>
            </a:extLst>
          </p:cNvPr>
          <p:cNvGrpSpPr/>
          <p:nvPr/>
        </p:nvGrpSpPr>
        <p:grpSpPr>
          <a:xfrm>
            <a:off x="9352075" y="1202434"/>
            <a:ext cx="2687999" cy="1583964"/>
            <a:chOff x="8325924" y="793936"/>
            <a:chExt cx="2644281" cy="1499313"/>
          </a:xfrm>
        </p:grpSpPr>
        <p:pic>
          <p:nvPicPr>
            <p:cNvPr id="23" name="Picture 22">
              <a:extLst>
                <a:ext uri="{FF2B5EF4-FFF2-40B4-BE49-F238E27FC236}">
                  <a16:creationId xmlns:a16="http://schemas.microsoft.com/office/drawing/2014/main" id="{9E8D6604-24AC-48B6-9746-9422963179A1}"/>
                </a:ext>
              </a:extLst>
            </p:cNvPr>
            <p:cNvPicPr>
              <a:picLocks noChangeAspect="1"/>
            </p:cNvPicPr>
            <p:nvPr/>
          </p:nvPicPr>
          <p:blipFill>
            <a:blip r:embed="rId3"/>
            <a:stretch>
              <a:fillRect/>
            </a:stretch>
          </p:blipFill>
          <p:spPr>
            <a:xfrm>
              <a:off x="8342529" y="1091069"/>
              <a:ext cx="2611069" cy="1202180"/>
            </a:xfrm>
            <a:prstGeom prst="rect">
              <a:avLst/>
            </a:prstGeom>
            <a:ln w="38100">
              <a:solidFill>
                <a:schemeClr val="tx1"/>
              </a:solidFill>
            </a:ln>
          </p:spPr>
        </p:pic>
        <p:sp>
          <p:nvSpPr>
            <p:cNvPr id="24" name="TextBox 23">
              <a:extLst>
                <a:ext uri="{FF2B5EF4-FFF2-40B4-BE49-F238E27FC236}">
                  <a16:creationId xmlns:a16="http://schemas.microsoft.com/office/drawing/2014/main" id="{0C91903E-DE4E-48F9-91A0-ED021ECB875F}"/>
                </a:ext>
              </a:extLst>
            </p:cNvPr>
            <p:cNvSpPr txBox="1"/>
            <p:nvPr/>
          </p:nvSpPr>
          <p:spPr>
            <a:xfrm>
              <a:off x="8325924" y="793936"/>
              <a:ext cx="2644281" cy="233062"/>
            </a:xfrm>
            <a:prstGeom prst="rect">
              <a:avLst/>
            </a:prstGeom>
            <a:noFill/>
            <a:ln w="38100">
              <a:solidFill>
                <a:schemeClr val="tx1"/>
              </a:solidFill>
            </a:ln>
          </p:spPr>
          <p:txBody>
            <a:bodyPr wrap="square" lIns="91440" tIns="45720" rIns="91440" bIns="45720" rtlCol="0" anchor="t">
              <a:spAutoFit/>
            </a:bodyPr>
            <a:lstStyle/>
            <a:p>
              <a:pPr algn="ctr"/>
              <a:r>
                <a:rPr lang="en-US" sz="1000">
                  <a:latin typeface="Arial"/>
                  <a:cs typeface="Arial"/>
                </a:rPr>
                <a:t>Functional Model Roles &amp; Responsibilities</a:t>
              </a:r>
            </a:p>
          </p:txBody>
        </p:sp>
      </p:grpSp>
      <p:grpSp>
        <p:nvGrpSpPr>
          <p:cNvPr id="38" name="Group 37">
            <a:extLst>
              <a:ext uri="{FF2B5EF4-FFF2-40B4-BE49-F238E27FC236}">
                <a16:creationId xmlns:a16="http://schemas.microsoft.com/office/drawing/2014/main" id="{22273E80-1DC1-419A-89B2-8CA2FB5EC7F6}"/>
              </a:ext>
            </a:extLst>
          </p:cNvPr>
          <p:cNvGrpSpPr/>
          <p:nvPr/>
        </p:nvGrpSpPr>
        <p:grpSpPr>
          <a:xfrm>
            <a:off x="274276" y="1148196"/>
            <a:ext cx="2687999" cy="1626420"/>
            <a:chOff x="274276" y="790390"/>
            <a:chExt cx="2687999" cy="1626420"/>
          </a:xfrm>
        </p:grpSpPr>
        <p:pic>
          <p:nvPicPr>
            <p:cNvPr id="26" name="Picture 25">
              <a:extLst>
                <a:ext uri="{FF2B5EF4-FFF2-40B4-BE49-F238E27FC236}">
                  <a16:creationId xmlns:a16="http://schemas.microsoft.com/office/drawing/2014/main" id="{3417C6A6-59C1-4B64-A762-E7D02D337C32}"/>
                </a:ext>
              </a:extLst>
            </p:cNvPr>
            <p:cNvPicPr>
              <a:picLocks noChangeAspect="1"/>
            </p:cNvPicPr>
            <p:nvPr/>
          </p:nvPicPr>
          <p:blipFill>
            <a:blip r:embed="rId4"/>
            <a:stretch>
              <a:fillRect/>
            </a:stretch>
          </p:blipFill>
          <p:spPr>
            <a:xfrm>
              <a:off x="291375" y="1078218"/>
              <a:ext cx="2651582" cy="1338592"/>
            </a:xfrm>
            <a:prstGeom prst="rect">
              <a:avLst/>
            </a:prstGeom>
            <a:ln w="38100">
              <a:solidFill>
                <a:schemeClr val="tx1"/>
              </a:solidFill>
            </a:ln>
          </p:spPr>
        </p:pic>
        <p:sp>
          <p:nvSpPr>
            <p:cNvPr id="27" name="TextBox 26">
              <a:extLst>
                <a:ext uri="{FF2B5EF4-FFF2-40B4-BE49-F238E27FC236}">
                  <a16:creationId xmlns:a16="http://schemas.microsoft.com/office/drawing/2014/main" id="{FBB4889B-B2A9-48F0-BD4A-9F4FB5A26A1C}"/>
                </a:ext>
              </a:extLst>
            </p:cNvPr>
            <p:cNvSpPr txBox="1"/>
            <p:nvPr/>
          </p:nvSpPr>
          <p:spPr>
            <a:xfrm>
              <a:off x="274276" y="790390"/>
              <a:ext cx="2687999" cy="261610"/>
            </a:xfrm>
            <a:prstGeom prst="rect">
              <a:avLst/>
            </a:prstGeom>
            <a:noFill/>
            <a:ln w="38100">
              <a:solidFill>
                <a:schemeClr val="tx1"/>
              </a:solidFill>
            </a:ln>
          </p:spPr>
          <p:txBody>
            <a:bodyPr wrap="square" lIns="91440" tIns="45720" rIns="91440" bIns="45720" rtlCol="0" anchor="t">
              <a:spAutoFit/>
            </a:bodyPr>
            <a:lstStyle/>
            <a:p>
              <a:pPr algn="ctr"/>
              <a:r>
                <a:rPr lang="en-US" sz="1100" err="1">
                  <a:latin typeface="Arial"/>
                  <a:cs typeface="Arial"/>
                </a:rPr>
                <a:t>Defence</a:t>
              </a:r>
              <a:r>
                <a:rPr lang="en-US" sz="1100">
                  <a:latin typeface="Arial"/>
                  <a:cs typeface="Arial"/>
                </a:rPr>
                <a:t> Operating Model</a:t>
              </a:r>
            </a:p>
          </p:txBody>
        </p:sp>
      </p:grpSp>
      <p:grpSp>
        <p:nvGrpSpPr>
          <p:cNvPr id="37" name="Group 36">
            <a:extLst>
              <a:ext uri="{FF2B5EF4-FFF2-40B4-BE49-F238E27FC236}">
                <a16:creationId xmlns:a16="http://schemas.microsoft.com/office/drawing/2014/main" id="{F5681312-44C4-47FC-BE94-98E959BE2841}"/>
              </a:ext>
            </a:extLst>
          </p:cNvPr>
          <p:cNvGrpSpPr/>
          <p:nvPr/>
        </p:nvGrpSpPr>
        <p:grpSpPr>
          <a:xfrm>
            <a:off x="3385381" y="1198315"/>
            <a:ext cx="2478357" cy="1858247"/>
            <a:chOff x="2799269" y="795166"/>
            <a:chExt cx="2478357" cy="1858247"/>
          </a:xfrm>
        </p:grpSpPr>
        <p:sp>
          <p:nvSpPr>
            <p:cNvPr id="28" name="TextBox 27">
              <a:extLst>
                <a:ext uri="{FF2B5EF4-FFF2-40B4-BE49-F238E27FC236}">
                  <a16:creationId xmlns:a16="http://schemas.microsoft.com/office/drawing/2014/main" id="{89179135-55AB-4922-BA58-FC7805AFEF0F}"/>
                </a:ext>
              </a:extLst>
            </p:cNvPr>
            <p:cNvSpPr txBox="1"/>
            <p:nvPr/>
          </p:nvSpPr>
          <p:spPr>
            <a:xfrm>
              <a:off x="2799269" y="795166"/>
              <a:ext cx="2478357" cy="261610"/>
            </a:xfrm>
            <a:prstGeom prst="rect">
              <a:avLst/>
            </a:prstGeom>
            <a:noFill/>
            <a:ln w="38100">
              <a:solidFill>
                <a:schemeClr val="tx1"/>
              </a:solidFill>
            </a:ln>
          </p:spPr>
          <p:txBody>
            <a:bodyPr wrap="square" lIns="91440" tIns="45720" rIns="91440" bIns="45720" rtlCol="0" anchor="t">
              <a:spAutoFit/>
            </a:bodyPr>
            <a:lstStyle/>
            <a:p>
              <a:pPr algn="ctr"/>
              <a:r>
                <a:rPr lang="en-US" sz="1100" err="1">
                  <a:latin typeface="Arial"/>
                  <a:cs typeface="Arial"/>
                </a:rPr>
                <a:t>Defence</a:t>
              </a:r>
              <a:r>
                <a:rPr lang="en-US" sz="1100">
                  <a:latin typeface="Arial"/>
                  <a:cs typeface="Arial"/>
                </a:rPr>
                <a:t> Support Operating Model</a:t>
              </a:r>
            </a:p>
          </p:txBody>
        </p:sp>
        <p:pic>
          <p:nvPicPr>
            <p:cNvPr id="30" name="Picture 29">
              <a:extLst>
                <a:ext uri="{FF2B5EF4-FFF2-40B4-BE49-F238E27FC236}">
                  <a16:creationId xmlns:a16="http://schemas.microsoft.com/office/drawing/2014/main" id="{BE7B5C53-3A98-4D8D-921B-F95242B35123}"/>
                </a:ext>
              </a:extLst>
            </p:cNvPr>
            <p:cNvPicPr>
              <a:picLocks noChangeAspect="1"/>
            </p:cNvPicPr>
            <p:nvPr/>
          </p:nvPicPr>
          <p:blipFill>
            <a:blip r:embed="rId5"/>
            <a:stretch>
              <a:fillRect/>
            </a:stretch>
          </p:blipFill>
          <p:spPr>
            <a:xfrm>
              <a:off x="3445548" y="1085166"/>
              <a:ext cx="1232470" cy="1568247"/>
            </a:xfrm>
            <a:prstGeom prst="rect">
              <a:avLst/>
            </a:prstGeom>
            <a:ln w="38100">
              <a:solidFill>
                <a:schemeClr val="tx1"/>
              </a:solidFill>
            </a:ln>
          </p:spPr>
        </p:pic>
      </p:grpSp>
      <p:grpSp>
        <p:nvGrpSpPr>
          <p:cNvPr id="39" name="Group 38">
            <a:extLst>
              <a:ext uri="{FF2B5EF4-FFF2-40B4-BE49-F238E27FC236}">
                <a16:creationId xmlns:a16="http://schemas.microsoft.com/office/drawing/2014/main" id="{00B51B31-71EA-41D6-8531-894C0200E236}"/>
              </a:ext>
            </a:extLst>
          </p:cNvPr>
          <p:cNvGrpSpPr/>
          <p:nvPr/>
        </p:nvGrpSpPr>
        <p:grpSpPr>
          <a:xfrm>
            <a:off x="6282413" y="1204221"/>
            <a:ext cx="2622802" cy="1541034"/>
            <a:chOff x="6046550" y="840802"/>
            <a:chExt cx="2622802" cy="1541034"/>
          </a:xfrm>
        </p:grpSpPr>
        <p:pic>
          <p:nvPicPr>
            <p:cNvPr id="31" name="Picture 30">
              <a:extLst>
                <a:ext uri="{FF2B5EF4-FFF2-40B4-BE49-F238E27FC236}">
                  <a16:creationId xmlns:a16="http://schemas.microsoft.com/office/drawing/2014/main" id="{5132F0D3-6570-4B12-9093-68E06B3A1E42}"/>
                </a:ext>
              </a:extLst>
            </p:cNvPr>
            <p:cNvPicPr>
              <a:picLocks noChangeAspect="1"/>
            </p:cNvPicPr>
            <p:nvPr/>
          </p:nvPicPr>
          <p:blipFill>
            <a:blip r:embed="rId6"/>
            <a:stretch>
              <a:fillRect/>
            </a:stretch>
          </p:blipFill>
          <p:spPr>
            <a:xfrm>
              <a:off x="6067230" y="1122500"/>
              <a:ext cx="2583071" cy="1259336"/>
            </a:xfrm>
            <a:prstGeom prst="rect">
              <a:avLst/>
            </a:prstGeom>
            <a:ln w="38100">
              <a:solidFill>
                <a:schemeClr val="tx1"/>
              </a:solidFill>
            </a:ln>
          </p:spPr>
        </p:pic>
        <p:sp>
          <p:nvSpPr>
            <p:cNvPr id="32" name="TextBox 31">
              <a:extLst>
                <a:ext uri="{FF2B5EF4-FFF2-40B4-BE49-F238E27FC236}">
                  <a16:creationId xmlns:a16="http://schemas.microsoft.com/office/drawing/2014/main" id="{1A0E296F-4DFA-48B4-B948-D9A6E4567A05}"/>
                </a:ext>
              </a:extLst>
            </p:cNvPr>
            <p:cNvSpPr txBox="1"/>
            <p:nvPr/>
          </p:nvSpPr>
          <p:spPr>
            <a:xfrm>
              <a:off x="6046550" y="840802"/>
              <a:ext cx="2622802" cy="246221"/>
            </a:xfrm>
            <a:prstGeom prst="rect">
              <a:avLst/>
            </a:prstGeom>
            <a:noFill/>
            <a:ln w="38100">
              <a:solidFill>
                <a:schemeClr val="tx1"/>
              </a:solidFill>
            </a:ln>
          </p:spPr>
          <p:txBody>
            <a:bodyPr wrap="square" lIns="91440" tIns="45720" rIns="91440" bIns="45720" rtlCol="0" anchor="t">
              <a:spAutoFit/>
            </a:bodyPr>
            <a:lstStyle/>
            <a:p>
              <a:pPr algn="ctr"/>
              <a:r>
                <a:rPr lang="en-US" sz="1000" err="1">
                  <a:latin typeface="Arial"/>
                  <a:cs typeface="Arial"/>
                </a:rPr>
                <a:t>BMfS</a:t>
              </a:r>
              <a:r>
                <a:rPr lang="en-US" sz="1000">
                  <a:latin typeface="Arial"/>
                  <a:cs typeface="Arial"/>
                </a:rPr>
                <a:t> End State Delivery Model Functions</a:t>
              </a:r>
            </a:p>
          </p:txBody>
        </p:sp>
      </p:grpSp>
      <p:sp>
        <p:nvSpPr>
          <p:cNvPr id="25" name="TextBox 24">
            <a:extLst>
              <a:ext uri="{FF2B5EF4-FFF2-40B4-BE49-F238E27FC236}">
                <a16:creationId xmlns:a16="http://schemas.microsoft.com/office/drawing/2014/main" id="{5B81E2EE-927B-8B57-95E3-02AA8299F090}"/>
              </a:ext>
            </a:extLst>
          </p:cNvPr>
          <p:cNvSpPr txBox="1"/>
          <p:nvPr/>
        </p:nvSpPr>
        <p:spPr>
          <a:xfrm>
            <a:off x="140494" y="3879056"/>
            <a:ext cx="283504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Arial" panose="020B0604020202020204" pitchFamily="34" charset="0"/>
                <a:cs typeface="Arial" panose="020B0604020202020204" pitchFamily="34" charset="0"/>
              </a:rPr>
              <a:t>Additional Delivery Partner Model Inputs: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Digital Strategy for Defence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Defence Support Strategy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Defence Support Business Functions Model</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Defence Digital’s Service Management Framework </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Support INFORM Capability Management Plan</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BMfS Programme Mandate</a:t>
            </a:r>
            <a:endParaRPr lang="en-GB" sz="1100">
              <a:latin typeface="Arial" panose="020B0604020202020204" pitchFamily="34" charset="0"/>
              <a:cs typeface="Arial" panose="020B0604020202020204" pitchFamily="34" charset="0"/>
            </a:endParaRPr>
          </a:p>
        </p:txBody>
      </p:sp>
      <p:sp>
        <p:nvSpPr>
          <p:cNvPr id="40" name="Isosceles Triangle 39">
            <a:extLst>
              <a:ext uri="{FF2B5EF4-FFF2-40B4-BE49-F238E27FC236}">
                <a16:creationId xmlns:a16="http://schemas.microsoft.com/office/drawing/2014/main" id="{2735F96A-0ECD-1AA4-20D5-E23AAD7F0050}"/>
              </a:ext>
            </a:extLst>
          </p:cNvPr>
          <p:cNvSpPr/>
          <p:nvPr/>
        </p:nvSpPr>
        <p:spPr>
          <a:xfrm rot="10800000">
            <a:off x="2946276" y="3196200"/>
            <a:ext cx="6005013" cy="53453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4">
            <a:extLst>
              <a:ext uri="{FF2B5EF4-FFF2-40B4-BE49-F238E27FC236}">
                <a16:creationId xmlns:a16="http://schemas.microsoft.com/office/drawing/2014/main" id="{86D18540-B3AF-4120-9E91-3ED87449BE9B}"/>
              </a:ext>
            </a:extLst>
          </p:cNvPr>
          <p:cNvSpPr txBox="1">
            <a:spLocks/>
          </p:cNvSpPr>
          <p:nvPr/>
        </p:nvSpPr>
        <p:spPr bwMode="auto">
          <a:xfrm>
            <a:off x="2" y="342748"/>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marL="0" marR="0" lvl="0" indent="0" algn="l" defTabSz="914423" rtl="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a:ln>
                  <a:noFill/>
                </a:ln>
                <a:solidFill>
                  <a:srgbClr val="000000"/>
                </a:solidFill>
                <a:effectLst/>
                <a:uLnTx/>
                <a:uFillTx/>
                <a:latin typeface="Arial"/>
                <a:ea typeface="+mj-ea"/>
                <a:cs typeface="Arial"/>
              </a:rPr>
              <a:t>Delivery Partner Model Generation</a:t>
            </a:r>
          </a:p>
        </p:txBody>
      </p:sp>
    </p:spTree>
    <p:extLst>
      <p:ext uri="{BB962C8B-B14F-4D97-AF65-F5344CB8AC3E}">
        <p14:creationId xmlns:p14="http://schemas.microsoft.com/office/powerpoint/2010/main" val="880566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B83A44-90FE-49DD-83AF-A1E6D5A75FA9}"/>
              </a:ext>
            </a:extLst>
          </p:cNvPr>
          <p:cNvSpPr>
            <a:spLocks noGrp="1"/>
          </p:cNvSpPr>
          <p:nvPr>
            <p:ph type="body" sz="quarter" idx="11"/>
          </p:nvPr>
        </p:nvSpPr>
        <p:spPr>
          <a:xfrm>
            <a:off x="360001" y="4275632"/>
            <a:ext cx="4716825" cy="581230"/>
          </a:xfrm>
        </p:spPr>
        <p:txBody>
          <a:bodyPr/>
          <a:lstStyle/>
          <a:p>
            <a:r>
              <a:rPr lang="en-GB"/>
              <a:t>Business Modernisation for Support</a:t>
            </a:r>
          </a:p>
        </p:txBody>
      </p:sp>
      <p:sp>
        <p:nvSpPr>
          <p:cNvPr id="4" name="Text Placeholder 3">
            <a:extLst>
              <a:ext uri="{FF2B5EF4-FFF2-40B4-BE49-F238E27FC236}">
                <a16:creationId xmlns:a16="http://schemas.microsoft.com/office/drawing/2014/main" id="{A5C3089D-7DBB-466B-95AE-77C284CE6041}"/>
              </a:ext>
            </a:extLst>
          </p:cNvPr>
          <p:cNvSpPr>
            <a:spLocks noGrp="1"/>
          </p:cNvSpPr>
          <p:nvPr>
            <p:ph type="body" sz="quarter" idx="10"/>
          </p:nvPr>
        </p:nvSpPr>
        <p:spPr>
          <a:xfrm>
            <a:off x="360000" y="3189213"/>
            <a:ext cx="4716825" cy="1299660"/>
          </a:xfrm>
        </p:spPr>
        <p:txBody>
          <a:bodyPr>
            <a:normAutofit/>
          </a:bodyPr>
          <a:lstStyle/>
          <a:p>
            <a:r>
              <a:rPr lang="en-GB"/>
              <a:t>Developing a robust and deliverable programme</a:t>
            </a:r>
          </a:p>
        </p:txBody>
      </p:sp>
      <p:sp>
        <p:nvSpPr>
          <p:cNvPr id="5" name="Footer Placeholder 4">
            <a:extLst>
              <a:ext uri="{FF2B5EF4-FFF2-40B4-BE49-F238E27FC236}">
                <a16:creationId xmlns:a16="http://schemas.microsoft.com/office/drawing/2014/main" id="{F19410E9-90CE-4FB9-9562-13477ADEF72F}"/>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Tree>
    <p:extLst>
      <p:ext uri="{BB962C8B-B14F-4D97-AF65-F5344CB8AC3E}">
        <p14:creationId xmlns:p14="http://schemas.microsoft.com/office/powerpoint/2010/main" val="1471103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CB6DF6-A8CE-4CDD-A117-28BE33DF613D}"/>
              </a:ext>
            </a:extLst>
          </p:cNvPr>
          <p:cNvSpPr>
            <a:spLocks noGrp="1"/>
          </p:cNvSpPr>
          <p:nvPr>
            <p:ph idx="1"/>
          </p:nvPr>
        </p:nvSpPr>
        <p:spPr>
          <a:xfrm>
            <a:off x="736111" y="1757308"/>
            <a:ext cx="10719777" cy="4127189"/>
          </a:xfrm>
        </p:spPr>
        <p:txBody>
          <a:bodyPr/>
          <a:lstStyle/>
          <a:p>
            <a:pPr marL="0" indent="0" algn="ctr">
              <a:spcBef>
                <a:spcPts val="1200"/>
              </a:spcBef>
              <a:spcAft>
                <a:spcPts val="1200"/>
              </a:spcAft>
              <a:buNone/>
            </a:pPr>
            <a:r>
              <a:rPr lang="en-GB" sz="4400"/>
              <a:t>Please submit questions via </a:t>
            </a:r>
            <a:r>
              <a:rPr lang="en-GB" sz="4400" err="1"/>
              <a:t>Slido</a:t>
            </a:r>
            <a:r>
              <a:rPr lang="en-GB" sz="4400"/>
              <a:t>  </a:t>
            </a:r>
          </a:p>
          <a:p>
            <a:pPr marL="0" indent="0" algn="ctr">
              <a:spcBef>
                <a:spcPts val="1200"/>
              </a:spcBef>
              <a:spcAft>
                <a:spcPts val="1200"/>
              </a:spcAft>
              <a:buNone/>
            </a:pPr>
            <a:r>
              <a:rPr lang="en-GB" sz="4400">
                <a:hlinkClick r:id="rId2"/>
              </a:rPr>
              <a:t>www.slido.com</a:t>
            </a:r>
            <a:endParaRPr lang="en-GB" sz="4400"/>
          </a:p>
          <a:p>
            <a:pPr marL="0" indent="0" algn="ctr">
              <a:spcBef>
                <a:spcPts val="1200"/>
              </a:spcBef>
              <a:spcAft>
                <a:spcPts val="1200"/>
              </a:spcAft>
              <a:buNone/>
            </a:pPr>
            <a:r>
              <a:rPr lang="en-GB" sz="4400"/>
              <a:t>Code: 02658213</a:t>
            </a:r>
          </a:p>
        </p:txBody>
      </p:sp>
      <p:sp>
        <p:nvSpPr>
          <p:cNvPr id="4" name="Title 4">
            <a:extLst>
              <a:ext uri="{FF2B5EF4-FFF2-40B4-BE49-F238E27FC236}">
                <a16:creationId xmlns:a16="http://schemas.microsoft.com/office/drawing/2014/main" id="{812CD9FE-6D6C-4EBF-95D7-43A9D84864C1}"/>
              </a:ext>
            </a:extLst>
          </p:cNvPr>
          <p:cNvSpPr txBox="1">
            <a:spLocks/>
          </p:cNvSpPr>
          <p:nvPr/>
        </p:nvSpPr>
        <p:spPr bwMode="auto">
          <a:xfrm>
            <a:off x="2" y="282787"/>
            <a:ext cx="8312725" cy="715008"/>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kern="0">
                <a:solidFill>
                  <a:schemeClr val="bg1"/>
                </a:solidFill>
                <a:latin typeface="Arial"/>
                <a:cs typeface="Arial"/>
              </a:rPr>
              <a:t>Questions?</a:t>
            </a:r>
          </a:p>
        </p:txBody>
      </p:sp>
      <p:sp>
        <p:nvSpPr>
          <p:cNvPr id="5" name="Footer Placeholder 4">
            <a:extLst>
              <a:ext uri="{FF2B5EF4-FFF2-40B4-BE49-F238E27FC236}">
                <a16:creationId xmlns:a16="http://schemas.microsoft.com/office/drawing/2014/main" id="{C58287CB-8E1B-44F6-BADD-885C274AD59C}"/>
              </a:ext>
            </a:extLst>
          </p:cNvPr>
          <p:cNvSpPr txBox="1">
            <a:spLocks/>
          </p:cNvSpPr>
          <p:nvPr/>
        </p:nvSpPr>
        <p:spPr>
          <a:xfrm>
            <a:off x="4038601" y="6588000"/>
            <a:ext cx="41148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3677">
              <a:defRPr/>
            </a:pPr>
            <a:r>
              <a:rPr lang="en-GB" sz="790">
                <a:solidFill>
                  <a:srgbClr val="333F47"/>
                </a:solidFill>
                <a:cs typeface="Arial" panose="020B0604020202020204" pitchFamily="34" charset="0"/>
              </a:rPr>
              <a:t>Official</a:t>
            </a:r>
          </a:p>
        </p:txBody>
      </p:sp>
    </p:spTree>
    <p:extLst>
      <p:ext uri="{BB962C8B-B14F-4D97-AF65-F5344CB8AC3E}">
        <p14:creationId xmlns:p14="http://schemas.microsoft.com/office/powerpoint/2010/main" val="51356193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Rounded Corners 94">
            <a:extLst>
              <a:ext uri="{FF2B5EF4-FFF2-40B4-BE49-F238E27FC236}">
                <a16:creationId xmlns:a16="http://schemas.microsoft.com/office/drawing/2014/main" id="{02E8E6DB-A696-4AED-AF0E-F4411EC0BE59}"/>
              </a:ext>
            </a:extLst>
          </p:cNvPr>
          <p:cNvSpPr/>
          <p:nvPr/>
        </p:nvSpPr>
        <p:spPr>
          <a:xfrm>
            <a:off x="6123300" y="1351823"/>
            <a:ext cx="1800000" cy="4464000"/>
          </a:xfrm>
          <a:prstGeom prst="roundRect">
            <a:avLst/>
          </a:prstGeom>
          <a:solidFill>
            <a:schemeClr val="bg1">
              <a:lumMod val="85000"/>
            </a:schemeClr>
          </a:solidFill>
          <a:ln w="28575" cap="rnd">
            <a:solidFill>
              <a:srgbClr val="2121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008000" rtlCol="0" anchor="t" anchorCtr="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 name="TextBox 153">
            <a:extLst>
              <a:ext uri="{FF2B5EF4-FFF2-40B4-BE49-F238E27FC236}">
                <a16:creationId xmlns:a16="http://schemas.microsoft.com/office/drawing/2014/main" id="{272B885C-BCD2-4DB0-8F0F-6B5ED0345E1E}"/>
              </a:ext>
            </a:extLst>
          </p:cNvPr>
          <p:cNvSpPr txBox="1"/>
          <p:nvPr/>
        </p:nvSpPr>
        <p:spPr>
          <a:xfrm>
            <a:off x="-266829" y="-1260421"/>
            <a:ext cx="1121054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Arial"/>
                <a:ea typeface="+mn-ea"/>
                <a:cs typeface="Arial"/>
              </a:rPr>
              <a:t>What are we buying…</a:t>
            </a:r>
          </a:p>
        </p:txBody>
      </p:sp>
      <p:grpSp>
        <p:nvGrpSpPr>
          <p:cNvPr id="46" name="Group 45">
            <a:extLst>
              <a:ext uri="{FF2B5EF4-FFF2-40B4-BE49-F238E27FC236}">
                <a16:creationId xmlns:a16="http://schemas.microsoft.com/office/drawing/2014/main" id="{08B192A9-CC34-4DA0-85C2-B486B0F6C808}"/>
              </a:ext>
            </a:extLst>
          </p:cNvPr>
          <p:cNvGrpSpPr/>
          <p:nvPr/>
        </p:nvGrpSpPr>
        <p:grpSpPr>
          <a:xfrm>
            <a:off x="6560261" y="1533229"/>
            <a:ext cx="971562" cy="670907"/>
            <a:chOff x="4431610" y="1658912"/>
            <a:chExt cx="971562" cy="670907"/>
          </a:xfrm>
        </p:grpSpPr>
        <p:sp>
          <p:nvSpPr>
            <p:cNvPr id="55" name="TextBox 54">
              <a:extLst>
                <a:ext uri="{FF2B5EF4-FFF2-40B4-BE49-F238E27FC236}">
                  <a16:creationId xmlns:a16="http://schemas.microsoft.com/office/drawing/2014/main" id="{C359A451-A50A-40B0-BAFC-ED4934A43221}"/>
                </a:ext>
              </a:extLst>
            </p:cNvPr>
            <p:cNvSpPr txBox="1"/>
            <p:nvPr/>
          </p:nvSpPr>
          <p:spPr>
            <a:xfrm>
              <a:off x="4431610" y="2083598"/>
              <a:ext cx="971562"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Asset Tracking</a:t>
              </a:r>
            </a:p>
          </p:txBody>
        </p:sp>
        <p:pic>
          <p:nvPicPr>
            <p:cNvPr id="58" name="Graphic 57" descr="Travel with solid fill">
              <a:extLst>
                <a:ext uri="{FF2B5EF4-FFF2-40B4-BE49-F238E27FC236}">
                  <a16:creationId xmlns:a16="http://schemas.microsoft.com/office/drawing/2014/main" id="{B21B9C96-884C-44FC-BC6C-9F07408F22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26620" y="1658912"/>
              <a:ext cx="381541" cy="381003"/>
            </a:xfrm>
            <a:prstGeom prst="rect">
              <a:avLst/>
            </a:prstGeom>
          </p:spPr>
        </p:pic>
      </p:grpSp>
      <p:grpSp>
        <p:nvGrpSpPr>
          <p:cNvPr id="86" name="Group 85">
            <a:extLst>
              <a:ext uri="{FF2B5EF4-FFF2-40B4-BE49-F238E27FC236}">
                <a16:creationId xmlns:a16="http://schemas.microsoft.com/office/drawing/2014/main" id="{A5333A72-71F0-429D-B452-5D4ED1D26471}"/>
              </a:ext>
            </a:extLst>
          </p:cNvPr>
          <p:cNvGrpSpPr/>
          <p:nvPr/>
        </p:nvGrpSpPr>
        <p:grpSpPr>
          <a:xfrm>
            <a:off x="2811378" y="1468653"/>
            <a:ext cx="971562" cy="874241"/>
            <a:chOff x="2693507" y="1523297"/>
            <a:chExt cx="971562" cy="874241"/>
          </a:xfrm>
        </p:grpSpPr>
        <p:sp>
          <p:nvSpPr>
            <p:cNvPr id="52" name="TextBox 51">
              <a:extLst>
                <a:ext uri="{FF2B5EF4-FFF2-40B4-BE49-F238E27FC236}">
                  <a16:creationId xmlns:a16="http://schemas.microsoft.com/office/drawing/2014/main" id="{3D9B0550-E673-49C0-AED6-A0D9CD9BB1BB}"/>
                </a:ext>
              </a:extLst>
            </p:cNvPr>
            <p:cNvSpPr txBox="1"/>
            <p:nvPr/>
          </p:nvSpPr>
          <p:spPr>
            <a:xfrm>
              <a:off x="2693507" y="1997428"/>
              <a:ext cx="971562"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Inventory &amp; Warehousing</a:t>
              </a:r>
            </a:p>
          </p:txBody>
        </p:sp>
        <p:grpSp>
          <p:nvGrpSpPr>
            <p:cNvPr id="63" name="Group 62">
              <a:extLst>
                <a:ext uri="{FF2B5EF4-FFF2-40B4-BE49-F238E27FC236}">
                  <a16:creationId xmlns:a16="http://schemas.microsoft.com/office/drawing/2014/main" id="{32FCCC42-051E-4D31-8D2D-E7E1037DE44D}"/>
                </a:ext>
              </a:extLst>
            </p:cNvPr>
            <p:cNvGrpSpPr/>
            <p:nvPr/>
          </p:nvGrpSpPr>
          <p:grpSpPr>
            <a:xfrm>
              <a:off x="2894007" y="1523297"/>
              <a:ext cx="572312" cy="571505"/>
              <a:chOff x="2713866" y="594156"/>
              <a:chExt cx="540000" cy="540000"/>
            </a:xfrm>
          </p:grpSpPr>
          <p:pic>
            <p:nvPicPr>
              <p:cNvPr id="64" name="Graphic 63" descr="Search Inventory with solid fill">
                <a:extLst>
                  <a:ext uri="{FF2B5EF4-FFF2-40B4-BE49-F238E27FC236}">
                    <a16:creationId xmlns:a16="http://schemas.microsoft.com/office/drawing/2014/main" id="{063F030C-ED81-49F1-AECA-2457D5E5E1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1196" y="648465"/>
                <a:ext cx="360000" cy="360000"/>
              </a:xfrm>
              <a:prstGeom prst="rect">
                <a:avLst/>
              </a:prstGeom>
            </p:spPr>
          </p:pic>
          <p:pic>
            <p:nvPicPr>
              <p:cNvPr id="65" name="Graphic 64" descr="Monitor with solid fill">
                <a:extLst>
                  <a:ext uri="{FF2B5EF4-FFF2-40B4-BE49-F238E27FC236}">
                    <a16:creationId xmlns:a16="http://schemas.microsoft.com/office/drawing/2014/main" id="{C23BFE05-A615-49FC-A261-3FED5630DD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13866" y="594156"/>
                <a:ext cx="540000" cy="540000"/>
              </a:xfrm>
              <a:prstGeom prst="rect">
                <a:avLst/>
              </a:prstGeom>
            </p:spPr>
          </p:pic>
        </p:grpSp>
      </p:grpSp>
      <p:grpSp>
        <p:nvGrpSpPr>
          <p:cNvPr id="87" name="Group 86">
            <a:extLst>
              <a:ext uri="{FF2B5EF4-FFF2-40B4-BE49-F238E27FC236}">
                <a16:creationId xmlns:a16="http://schemas.microsoft.com/office/drawing/2014/main" id="{EE936B20-53FB-44C8-91DA-37A521F559EA}"/>
              </a:ext>
            </a:extLst>
          </p:cNvPr>
          <p:cNvGrpSpPr/>
          <p:nvPr/>
        </p:nvGrpSpPr>
        <p:grpSpPr>
          <a:xfrm>
            <a:off x="1035820" y="1455814"/>
            <a:ext cx="971562" cy="797296"/>
            <a:chOff x="1923258" y="1523297"/>
            <a:chExt cx="971562" cy="797296"/>
          </a:xfrm>
        </p:grpSpPr>
        <p:sp>
          <p:nvSpPr>
            <p:cNvPr id="51" name="TextBox 50">
              <a:extLst>
                <a:ext uri="{FF2B5EF4-FFF2-40B4-BE49-F238E27FC236}">
                  <a16:creationId xmlns:a16="http://schemas.microsoft.com/office/drawing/2014/main" id="{D29887EC-9564-4753-B262-8C8E88AEBCD2}"/>
                </a:ext>
              </a:extLst>
            </p:cNvPr>
            <p:cNvSpPr txBox="1"/>
            <p:nvPr/>
          </p:nvSpPr>
          <p:spPr>
            <a:xfrm>
              <a:off x="1923258" y="2074372"/>
              <a:ext cx="971562"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ETLS</a:t>
              </a:r>
            </a:p>
          </p:txBody>
        </p:sp>
        <p:grpSp>
          <p:nvGrpSpPr>
            <p:cNvPr id="69" name="Group 68">
              <a:extLst>
                <a:ext uri="{FF2B5EF4-FFF2-40B4-BE49-F238E27FC236}">
                  <a16:creationId xmlns:a16="http://schemas.microsoft.com/office/drawing/2014/main" id="{570FA044-B763-463B-B390-186FD9E23B9E}"/>
                </a:ext>
              </a:extLst>
            </p:cNvPr>
            <p:cNvGrpSpPr/>
            <p:nvPr/>
          </p:nvGrpSpPr>
          <p:grpSpPr>
            <a:xfrm>
              <a:off x="2118390" y="1523297"/>
              <a:ext cx="572312" cy="571505"/>
              <a:chOff x="2083186" y="593781"/>
              <a:chExt cx="540000" cy="540000"/>
            </a:xfrm>
          </p:grpSpPr>
          <p:pic>
            <p:nvPicPr>
              <p:cNvPr id="70" name="Graphic 69" descr="Tools with solid fill">
                <a:extLst>
                  <a:ext uri="{FF2B5EF4-FFF2-40B4-BE49-F238E27FC236}">
                    <a16:creationId xmlns:a16="http://schemas.microsoft.com/office/drawing/2014/main" id="{C5FE1A4B-E979-45C6-A386-C4137FB6DDB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70748" y="651748"/>
                <a:ext cx="360000" cy="360000"/>
              </a:xfrm>
              <a:prstGeom prst="rect">
                <a:avLst/>
              </a:prstGeom>
            </p:spPr>
          </p:pic>
          <p:pic>
            <p:nvPicPr>
              <p:cNvPr id="71" name="Graphic 70" descr="Monitor with solid fill">
                <a:extLst>
                  <a:ext uri="{FF2B5EF4-FFF2-40B4-BE49-F238E27FC236}">
                    <a16:creationId xmlns:a16="http://schemas.microsoft.com/office/drawing/2014/main" id="{A218DD84-2ACB-4C50-A4AA-B72E522759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83186" y="593781"/>
                <a:ext cx="540000" cy="540000"/>
              </a:xfrm>
              <a:prstGeom prst="rect">
                <a:avLst/>
              </a:prstGeom>
            </p:spPr>
          </p:pic>
        </p:grpSp>
      </p:grpSp>
      <p:sp>
        <p:nvSpPr>
          <p:cNvPr id="92" name="Rectangle: Rounded Corners 91">
            <a:extLst>
              <a:ext uri="{FF2B5EF4-FFF2-40B4-BE49-F238E27FC236}">
                <a16:creationId xmlns:a16="http://schemas.microsoft.com/office/drawing/2014/main" id="{C7193126-D110-4797-A16B-CD11F38BBC67}"/>
              </a:ext>
            </a:extLst>
          </p:cNvPr>
          <p:cNvSpPr/>
          <p:nvPr/>
        </p:nvSpPr>
        <p:spPr>
          <a:xfrm>
            <a:off x="561268" y="1343273"/>
            <a:ext cx="1800000" cy="4487742"/>
          </a:xfrm>
          <a:prstGeom prst="roundRect">
            <a:avLst/>
          </a:prstGeom>
          <a:noFill/>
          <a:ln w="28575" cap="rnd">
            <a:solidFill>
              <a:srgbClr val="2121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008000" rtlCol="0" anchor="t" anchorCtr="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 name="Rectangle: Rounded Corners 92">
            <a:extLst>
              <a:ext uri="{FF2B5EF4-FFF2-40B4-BE49-F238E27FC236}">
                <a16:creationId xmlns:a16="http://schemas.microsoft.com/office/drawing/2014/main" id="{9C9097A3-86E1-48AA-B9C3-D8EFD00E0A30}"/>
              </a:ext>
            </a:extLst>
          </p:cNvPr>
          <p:cNvSpPr/>
          <p:nvPr/>
        </p:nvSpPr>
        <p:spPr>
          <a:xfrm>
            <a:off x="2421599" y="1345281"/>
            <a:ext cx="1800000" cy="4487743"/>
          </a:xfrm>
          <a:prstGeom prst="roundRect">
            <a:avLst/>
          </a:prstGeom>
          <a:noFill/>
          <a:ln w="28575" cap="rnd">
            <a:solidFill>
              <a:srgbClr val="2121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008000" rtlCol="0" anchor="t" anchorCtr="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2D27E74E-4163-431D-8072-9695D04FE617}"/>
              </a:ext>
            </a:extLst>
          </p:cNvPr>
          <p:cNvSpPr txBox="1"/>
          <p:nvPr/>
        </p:nvSpPr>
        <p:spPr>
          <a:xfrm>
            <a:off x="8371225" y="1931323"/>
            <a:ext cx="971566" cy="432214"/>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CUP</a:t>
            </a:r>
          </a:p>
        </p:txBody>
      </p:sp>
      <p:sp>
        <p:nvSpPr>
          <p:cNvPr id="75" name="Rectangle: Rounded Corners 74">
            <a:extLst>
              <a:ext uri="{FF2B5EF4-FFF2-40B4-BE49-F238E27FC236}">
                <a16:creationId xmlns:a16="http://schemas.microsoft.com/office/drawing/2014/main" id="{EA915C4B-D48E-4D2A-8EB4-FA2A979396E7}"/>
              </a:ext>
            </a:extLst>
          </p:cNvPr>
          <p:cNvSpPr/>
          <p:nvPr/>
        </p:nvSpPr>
        <p:spPr>
          <a:xfrm>
            <a:off x="7970482" y="1353150"/>
            <a:ext cx="1800000" cy="4464000"/>
          </a:xfrm>
          <a:prstGeom prst="roundRect">
            <a:avLst/>
          </a:prstGeom>
          <a:noFill/>
          <a:ln w="28575" cap="rnd">
            <a:solidFill>
              <a:srgbClr val="2121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008000" rtlCol="0" anchor="t" anchorCtr="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 name="TextBox 76">
            <a:extLst>
              <a:ext uri="{FF2B5EF4-FFF2-40B4-BE49-F238E27FC236}">
                <a16:creationId xmlns:a16="http://schemas.microsoft.com/office/drawing/2014/main" id="{9F901320-ED93-4477-810C-EC22D4D61DFC}"/>
              </a:ext>
            </a:extLst>
          </p:cNvPr>
          <p:cNvSpPr txBox="1"/>
          <p:nvPr/>
        </p:nvSpPr>
        <p:spPr>
          <a:xfrm>
            <a:off x="10234201" y="1886703"/>
            <a:ext cx="971566" cy="432214"/>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ODS</a:t>
            </a:r>
          </a:p>
        </p:txBody>
      </p:sp>
      <p:sp>
        <p:nvSpPr>
          <p:cNvPr id="79" name="Rectangle: Rounded Corners 78">
            <a:extLst>
              <a:ext uri="{FF2B5EF4-FFF2-40B4-BE49-F238E27FC236}">
                <a16:creationId xmlns:a16="http://schemas.microsoft.com/office/drawing/2014/main" id="{74A86339-E622-492F-8532-9F7495FEE2CD}"/>
              </a:ext>
            </a:extLst>
          </p:cNvPr>
          <p:cNvSpPr/>
          <p:nvPr/>
        </p:nvSpPr>
        <p:spPr>
          <a:xfrm>
            <a:off x="9819984" y="1357194"/>
            <a:ext cx="1800000" cy="4464000"/>
          </a:xfrm>
          <a:prstGeom prst="roundRect">
            <a:avLst/>
          </a:prstGeom>
          <a:noFill/>
          <a:ln w="28575" cap="rnd">
            <a:solidFill>
              <a:srgbClr val="2121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008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97" name="Group 96">
            <a:extLst>
              <a:ext uri="{FF2B5EF4-FFF2-40B4-BE49-F238E27FC236}">
                <a16:creationId xmlns:a16="http://schemas.microsoft.com/office/drawing/2014/main" id="{215C26C0-3B64-4A84-989F-36BE02005387}"/>
              </a:ext>
            </a:extLst>
          </p:cNvPr>
          <p:cNvGrpSpPr/>
          <p:nvPr/>
        </p:nvGrpSpPr>
        <p:grpSpPr>
          <a:xfrm>
            <a:off x="4698369" y="1415448"/>
            <a:ext cx="971562" cy="933950"/>
            <a:chOff x="4234169" y="1523297"/>
            <a:chExt cx="971562" cy="933950"/>
          </a:xfrm>
        </p:grpSpPr>
        <p:sp>
          <p:nvSpPr>
            <p:cNvPr id="98" name="TextBox 97">
              <a:extLst>
                <a:ext uri="{FF2B5EF4-FFF2-40B4-BE49-F238E27FC236}">
                  <a16:creationId xmlns:a16="http://schemas.microsoft.com/office/drawing/2014/main" id="{189BE34E-9F7F-4B0B-BD3B-A90D49494CD9}"/>
                </a:ext>
              </a:extLst>
            </p:cNvPr>
            <p:cNvSpPr txBox="1"/>
            <p:nvPr/>
          </p:nvSpPr>
          <p:spPr>
            <a:xfrm>
              <a:off x="4234169" y="2017507"/>
              <a:ext cx="971562" cy="43974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Movements &amp; Transport</a:t>
              </a:r>
            </a:p>
          </p:txBody>
        </p:sp>
        <p:grpSp>
          <p:nvGrpSpPr>
            <p:cNvPr id="99" name="Group 98">
              <a:extLst>
                <a:ext uri="{FF2B5EF4-FFF2-40B4-BE49-F238E27FC236}">
                  <a16:creationId xmlns:a16="http://schemas.microsoft.com/office/drawing/2014/main" id="{D30CA37A-E398-4CAC-9767-50045653E6D3}"/>
                </a:ext>
              </a:extLst>
            </p:cNvPr>
            <p:cNvGrpSpPr/>
            <p:nvPr/>
          </p:nvGrpSpPr>
          <p:grpSpPr>
            <a:xfrm>
              <a:off x="4445241" y="1523297"/>
              <a:ext cx="572312" cy="571505"/>
              <a:chOff x="4004591" y="601704"/>
              <a:chExt cx="540000" cy="540000"/>
            </a:xfrm>
          </p:grpSpPr>
          <p:pic>
            <p:nvPicPr>
              <p:cNvPr id="100" name="Graphic 99" descr="Travel with solid fill">
                <a:extLst>
                  <a:ext uri="{FF2B5EF4-FFF2-40B4-BE49-F238E27FC236}">
                    <a16:creationId xmlns:a16="http://schemas.microsoft.com/office/drawing/2014/main" id="{EFBE837A-B313-4768-9970-3062E4E702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06789" y="656696"/>
                <a:ext cx="360000" cy="360000"/>
              </a:xfrm>
              <a:prstGeom prst="rect">
                <a:avLst/>
              </a:prstGeom>
            </p:spPr>
          </p:pic>
          <p:pic>
            <p:nvPicPr>
              <p:cNvPr id="101" name="Graphic 100" descr="Monitor with solid fill">
                <a:extLst>
                  <a:ext uri="{FF2B5EF4-FFF2-40B4-BE49-F238E27FC236}">
                    <a16:creationId xmlns:a16="http://schemas.microsoft.com/office/drawing/2014/main" id="{A8D3A1C4-CD96-4774-B712-04CD2EF973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04591" y="601704"/>
                <a:ext cx="540000" cy="540000"/>
              </a:xfrm>
              <a:prstGeom prst="rect">
                <a:avLst/>
              </a:prstGeom>
            </p:spPr>
          </p:pic>
        </p:grpSp>
      </p:grpSp>
      <p:sp>
        <p:nvSpPr>
          <p:cNvPr id="102" name="Rectangle: Rounded Corners 101">
            <a:extLst>
              <a:ext uri="{FF2B5EF4-FFF2-40B4-BE49-F238E27FC236}">
                <a16:creationId xmlns:a16="http://schemas.microsoft.com/office/drawing/2014/main" id="{FB35B44B-6200-48E9-A0FE-4EA1436436CF}"/>
              </a:ext>
            </a:extLst>
          </p:cNvPr>
          <p:cNvSpPr/>
          <p:nvPr/>
        </p:nvSpPr>
        <p:spPr>
          <a:xfrm>
            <a:off x="4275138" y="1345281"/>
            <a:ext cx="1800000" cy="4464000"/>
          </a:xfrm>
          <a:prstGeom prst="roundRect">
            <a:avLst/>
          </a:prstGeom>
          <a:noFill/>
          <a:ln w="28575" cap="rnd">
            <a:solidFill>
              <a:srgbClr val="2121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008000" rtlCol="0" anchor="t" anchorCtr="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D610F8A5-5B97-4EC5-A581-B9FEBC38BEC4}"/>
              </a:ext>
            </a:extLst>
          </p:cNvPr>
          <p:cNvSpPr txBox="1"/>
          <p:nvPr/>
        </p:nvSpPr>
        <p:spPr>
          <a:xfrm>
            <a:off x="681412" y="2349398"/>
            <a:ext cx="187362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Breakdown: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Maintenance, Repair &amp; Overhaul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Asset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Systems Integration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BFM L1 Mapping: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Obsolescence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Asset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Maintenance &amp; Repair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Technical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Recondition / Repair Requesting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Fleet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Safety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Engineering Planning</a:t>
            </a:r>
          </a:p>
        </p:txBody>
      </p:sp>
      <p:sp>
        <p:nvSpPr>
          <p:cNvPr id="3" name="TextBox 2">
            <a:extLst>
              <a:ext uri="{FF2B5EF4-FFF2-40B4-BE49-F238E27FC236}">
                <a16:creationId xmlns:a16="http://schemas.microsoft.com/office/drawing/2014/main" id="{418A13AE-5108-4576-A172-66B3CA4C185D}"/>
              </a:ext>
            </a:extLst>
          </p:cNvPr>
          <p:cNvSpPr txBox="1"/>
          <p:nvPr/>
        </p:nvSpPr>
        <p:spPr>
          <a:xfrm>
            <a:off x="2504072" y="2349724"/>
            <a:ext cx="1643536"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Breakdown: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Inventory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Warehousing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Specialist add-ons (fuels, food, munitions)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Systems Integration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BFM L1 Mapping: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Inventory Management (Base and Deployed)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Warehousing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 demand forecasting delivers Decision Support Service but is bought as part of Inventory / Warehousing lot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Includes munitions / foods / fuels as specialist scope</a:t>
            </a:r>
          </a:p>
        </p:txBody>
      </p:sp>
      <p:sp>
        <p:nvSpPr>
          <p:cNvPr id="5" name="Footer Placeholder 3">
            <a:extLst>
              <a:ext uri="{FF2B5EF4-FFF2-40B4-BE49-F238E27FC236}">
                <a16:creationId xmlns:a16="http://schemas.microsoft.com/office/drawing/2014/main" id="{F1ECC2C1-03BA-9BBA-F82E-A9CD75932BE2}"/>
              </a:ext>
            </a:extLst>
          </p:cNvPr>
          <p:cNvSpPr>
            <a:spLocks noGrp="1"/>
          </p:cNvSpPr>
          <p:nvPr>
            <p:ph type="ftr" sz="quarter" idx="14"/>
          </p:nvPr>
        </p:nvSpPr>
        <p:spPr>
          <a:xfrm>
            <a:off x="3914019" y="6391339"/>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Official Sensitive</a:t>
            </a:r>
          </a:p>
        </p:txBody>
      </p:sp>
      <p:sp>
        <p:nvSpPr>
          <p:cNvPr id="8" name="TextBox 7">
            <a:extLst>
              <a:ext uri="{FF2B5EF4-FFF2-40B4-BE49-F238E27FC236}">
                <a16:creationId xmlns:a16="http://schemas.microsoft.com/office/drawing/2014/main" id="{9F953302-DCDB-45E7-9B45-04695D57D6B6}"/>
              </a:ext>
            </a:extLst>
          </p:cNvPr>
          <p:cNvSpPr txBox="1"/>
          <p:nvPr/>
        </p:nvSpPr>
        <p:spPr>
          <a:xfrm>
            <a:off x="4429475" y="2419565"/>
            <a:ext cx="1524218" cy="3016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Breakdown: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Transport Management System (TMS)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Global Network Design (modelling tool)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Customs compliance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Air passenger movements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Specialist add-ons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Systems Integration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BFM L1 Mapping: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Movements and Transport</a:t>
            </a:r>
          </a:p>
        </p:txBody>
      </p:sp>
      <p:sp>
        <p:nvSpPr>
          <p:cNvPr id="9" name="TextBox 8">
            <a:extLst>
              <a:ext uri="{FF2B5EF4-FFF2-40B4-BE49-F238E27FC236}">
                <a16:creationId xmlns:a16="http://schemas.microsoft.com/office/drawing/2014/main" id="{6230E34B-2A27-4C3A-BBB0-60676228B89D}"/>
              </a:ext>
            </a:extLst>
          </p:cNvPr>
          <p:cNvSpPr txBox="1"/>
          <p:nvPr/>
        </p:nvSpPr>
        <p:spPr>
          <a:xfrm>
            <a:off x="6219624" y="2438423"/>
            <a:ext cx="157752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Breakdown: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Asset tracking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Systems Integration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BFM L1 Mapping: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Note: asset tracking sits across logistics support in the BFM but is not called out specifically</a:t>
            </a:r>
          </a:p>
        </p:txBody>
      </p:sp>
      <p:sp>
        <p:nvSpPr>
          <p:cNvPr id="13" name="TextBox 12">
            <a:extLst>
              <a:ext uri="{FF2B5EF4-FFF2-40B4-BE49-F238E27FC236}">
                <a16:creationId xmlns:a16="http://schemas.microsoft.com/office/drawing/2014/main" id="{5B57F163-BA28-4BC6-B909-A089EB1BF80A}"/>
              </a:ext>
            </a:extLst>
          </p:cNvPr>
          <p:cNvSpPr txBox="1"/>
          <p:nvPr/>
        </p:nvSpPr>
        <p:spPr>
          <a:xfrm>
            <a:off x="8097246" y="2474941"/>
            <a:ext cx="156474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Breakdown: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Custom User Interface licenses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Business Process Orchestration licenses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DevSecOps</a:t>
            </a: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licenses (PREDA).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Systems Integration</a:t>
            </a:r>
          </a:p>
        </p:txBody>
      </p:sp>
      <p:sp>
        <p:nvSpPr>
          <p:cNvPr id="54" name="TextBox 53">
            <a:extLst>
              <a:ext uri="{FF2B5EF4-FFF2-40B4-BE49-F238E27FC236}">
                <a16:creationId xmlns:a16="http://schemas.microsoft.com/office/drawing/2014/main" id="{3F4798C0-08E3-4376-AEAC-6C759E1D63CF}"/>
              </a:ext>
            </a:extLst>
          </p:cNvPr>
          <p:cNvSpPr txBox="1"/>
          <p:nvPr/>
        </p:nvSpPr>
        <p:spPr>
          <a:xfrm>
            <a:off x="9930051" y="2481689"/>
            <a:ext cx="167983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Breakdown: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Master Data Management licenses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Specialist application licenses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API integration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Systems Integration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Graphic 14" descr="User network outline">
            <a:extLst>
              <a:ext uri="{FF2B5EF4-FFF2-40B4-BE49-F238E27FC236}">
                <a16:creationId xmlns:a16="http://schemas.microsoft.com/office/drawing/2014/main" id="{3CD45CFA-F270-40E6-88AC-A9D32FF560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91432" y="1359702"/>
            <a:ext cx="731153" cy="731153"/>
          </a:xfrm>
          <a:prstGeom prst="rect">
            <a:avLst/>
          </a:prstGeom>
        </p:spPr>
      </p:pic>
      <p:pic>
        <p:nvPicPr>
          <p:cNvPr id="17" name="Graphic 16" descr="Computer with solid fill">
            <a:extLst>
              <a:ext uri="{FF2B5EF4-FFF2-40B4-BE49-F238E27FC236}">
                <a16:creationId xmlns:a16="http://schemas.microsoft.com/office/drawing/2014/main" id="{A060D6B1-53D4-405B-AF7C-C35700AB683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23044" y="1474627"/>
            <a:ext cx="578342" cy="578342"/>
          </a:xfrm>
          <a:prstGeom prst="rect">
            <a:avLst/>
          </a:prstGeom>
        </p:spPr>
      </p:pic>
      <p:sp>
        <p:nvSpPr>
          <p:cNvPr id="59" name="TextBox 58">
            <a:extLst>
              <a:ext uri="{FF2B5EF4-FFF2-40B4-BE49-F238E27FC236}">
                <a16:creationId xmlns:a16="http://schemas.microsoft.com/office/drawing/2014/main" id="{DEFAAE7B-9D6F-429A-BEE7-1373AA87AF00}"/>
              </a:ext>
            </a:extLst>
          </p:cNvPr>
          <p:cNvSpPr txBox="1"/>
          <p:nvPr/>
        </p:nvSpPr>
        <p:spPr>
          <a:xfrm>
            <a:off x="7986627" y="781207"/>
            <a:ext cx="3666773" cy="461664"/>
          </a:xfrm>
          <a:prstGeom prst="rect">
            <a:avLst/>
          </a:prstGeom>
          <a:solidFill>
            <a:srgbClr val="EE7592"/>
          </a:solidFill>
          <a:ln>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Enablers</a:t>
            </a:r>
          </a:p>
        </p:txBody>
      </p:sp>
      <p:sp>
        <p:nvSpPr>
          <p:cNvPr id="56" name="TextBox 55">
            <a:extLst>
              <a:ext uri="{FF2B5EF4-FFF2-40B4-BE49-F238E27FC236}">
                <a16:creationId xmlns:a16="http://schemas.microsoft.com/office/drawing/2014/main" id="{08B8A721-915F-491C-B91F-38702D5F2D89}"/>
              </a:ext>
            </a:extLst>
          </p:cNvPr>
          <p:cNvSpPr txBox="1"/>
          <p:nvPr/>
        </p:nvSpPr>
        <p:spPr>
          <a:xfrm>
            <a:off x="575017" y="785876"/>
            <a:ext cx="1800000" cy="456450"/>
          </a:xfrm>
          <a:prstGeom prst="rect">
            <a:avLst/>
          </a:prstGeom>
          <a:solidFill>
            <a:srgbClr val="05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b="1">
                <a:latin typeface="Calibri" panose="020F0502020204030204"/>
                <a:cs typeface="+mn-cs"/>
              </a:rPr>
              <a:t>ETLS</a:t>
            </a:r>
          </a:p>
        </p:txBody>
      </p:sp>
      <p:sp>
        <p:nvSpPr>
          <p:cNvPr id="57" name="TextBox 56">
            <a:extLst>
              <a:ext uri="{FF2B5EF4-FFF2-40B4-BE49-F238E27FC236}">
                <a16:creationId xmlns:a16="http://schemas.microsoft.com/office/drawing/2014/main" id="{33601EF6-0C9D-4599-89CF-70E595A5C41E}"/>
              </a:ext>
            </a:extLst>
          </p:cNvPr>
          <p:cNvSpPr txBox="1"/>
          <p:nvPr/>
        </p:nvSpPr>
        <p:spPr>
          <a:xfrm>
            <a:off x="2421599" y="781205"/>
            <a:ext cx="1800000" cy="461665"/>
          </a:xfrm>
          <a:prstGeom prst="rect">
            <a:avLst/>
          </a:prstGeom>
          <a:solidFill>
            <a:srgbClr val="FF9322"/>
          </a:solidFill>
          <a:ln>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Inventory Management</a:t>
            </a:r>
          </a:p>
        </p:txBody>
      </p:sp>
      <p:sp>
        <p:nvSpPr>
          <p:cNvPr id="60" name="TextBox 59">
            <a:extLst>
              <a:ext uri="{FF2B5EF4-FFF2-40B4-BE49-F238E27FC236}">
                <a16:creationId xmlns:a16="http://schemas.microsoft.com/office/drawing/2014/main" id="{6498DC5D-5AE1-4636-81B6-D5FC41D3344D}"/>
              </a:ext>
            </a:extLst>
          </p:cNvPr>
          <p:cNvSpPr txBox="1"/>
          <p:nvPr/>
        </p:nvSpPr>
        <p:spPr>
          <a:xfrm>
            <a:off x="4262843" y="781205"/>
            <a:ext cx="1786575" cy="461665"/>
          </a:xfrm>
          <a:prstGeom prst="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algn="ctr">
              <a:defRPr sz="10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b="1">
                <a:solidFill>
                  <a:prstClr val="black">
                    <a:lumMod val="95000"/>
                    <a:lumOff val="5000"/>
                  </a:prstClr>
                </a:solidFill>
                <a:latin typeface="Calibri" panose="020F0502020204030204"/>
                <a:cs typeface="+mn-cs"/>
              </a:rPr>
              <a:t>Movements</a:t>
            </a:r>
            <a:r>
              <a:rPr lang="en-GB">
                <a:solidFill>
                  <a:schemeClr val="tx1"/>
                </a:solidFill>
              </a:rPr>
              <a:t> </a:t>
            </a:r>
            <a:r>
              <a:rPr lang="en-GB" sz="1200" b="1">
                <a:solidFill>
                  <a:prstClr val="black">
                    <a:lumMod val="95000"/>
                    <a:lumOff val="5000"/>
                  </a:prstClr>
                </a:solidFill>
                <a:latin typeface="Calibri" panose="020F0502020204030204"/>
                <a:cs typeface="+mn-cs"/>
              </a:rPr>
              <a:t>Management</a:t>
            </a:r>
          </a:p>
        </p:txBody>
      </p:sp>
      <p:sp>
        <p:nvSpPr>
          <p:cNvPr id="61" name="TextBox 60">
            <a:extLst>
              <a:ext uri="{FF2B5EF4-FFF2-40B4-BE49-F238E27FC236}">
                <a16:creationId xmlns:a16="http://schemas.microsoft.com/office/drawing/2014/main" id="{76FE4B5D-918E-46C8-8EBF-414F15CD3005}"/>
              </a:ext>
            </a:extLst>
          </p:cNvPr>
          <p:cNvSpPr txBox="1"/>
          <p:nvPr/>
        </p:nvSpPr>
        <p:spPr>
          <a:xfrm>
            <a:off x="6096000" y="787313"/>
            <a:ext cx="1849383" cy="461665"/>
          </a:xfrm>
          <a:prstGeom prst="rect">
            <a:avLst/>
          </a:prstGeom>
          <a:solidFill>
            <a:schemeClr val="bg1">
              <a:lumMod val="85000"/>
            </a:schemeClr>
          </a:solidFill>
          <a:ln>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Asset Tracking</a:t>
            </a:r>
          </a:p>
        </p:txBody>
      </p:sp>
      <p:sp>
        <p:nvSpPr>
          <p:cNvPr id="4" name="TextBox 3">
            <a:extLst>
              <a:ext uri="{FF2B5EF4-FFF2-40B4-BE49-F238E27FC236}">
                <a16:creationId xmlns:a16="http://schemas.microsoft.com/office/drawing/2014/main" id="{BEC15483-B4B5-4D98-82FB-9B426916A8A5}"/>
              </a:ext>
            </a:extLst>
          </p:cNvPr>
          <p:cNvSpPr txBox="1"/>
          <p:nvPr/>
        </p:nvSpPr>
        <p:spPr>
          <a:xfrm>
            <a:off x="3819388" y="-848013"/>
            <a:ext cx="74887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BMfS scope and requirement within Defence Support ETLS</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5DC7AC3B-E67E-42A2-A3B3-480E0C81F578}"/>
              </a:ext>
            </a:extLst>
          </p:cNvPr>
          <p:cNvSpPr/>
          <p:nvPr/>
        </p:nvSpPr>
        <p:spPr>
          <a:xfrm rot="5400000">
            <a:off x="5736283" y="689862"/>
            <a:ext cx="751564" cy="11101595"/>
          </a:xfrm>
          <a:prstGeom prst="roundRect">
            <a:avLst/>
          </a:prstGeom>
          <a:solidFill>
            <a:schemeClr val="bg1">
              <a:lumMod val="85000"/>
            </a:schemeClr>
          </a:solidFill>
          <a:ln w="28575" cap="rnd">
            <a:solidFill>
              <a:srgbClr val="2121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1008000" rtlCol="0" anchor="t" anchorCtr="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TextBox 65">
            <a:extLst>
              <a:ext uri="{FF2B5EF4-FFF2-40B4-BE49-F238E27FC236}">
                <a16:creationId xmlns:a16="http://schemas.microsoft.com/office/drawing/2014/main" id="{FDB0E8F8-221E-4719-B4FF-6DDDE3A93DEA}"/>
              </a:ext>
            </a:extLst>
          </p:cNvPr>
          <p:cNvSpPr txBox="1"/>
          <p:nvPr/>
        </p:nvSpPr>
        <p:spPr>
          <a:xfrm>
            <a:off x="1683826" y="6100457"/>
            <a:ext cx="1133619"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Decision Support </a:t>
            </a:r>
          </a:p>
        </p:txBody>
      </p:sp>
      <p:pic>
        <p:nvPicPr>
          <p:cNvPr id="11" name="Graphic 10" descr="Decision chart outline">
            <a:extLst>
              <a:ext uri="{FF2B5EF4-FFF2-40B4-BE49-F238E27FC236}">
                <a16:creationId xmlns:a16="http://schemas.microsoft.com/office/drawing/2014/main" id="{0812CDBA-1BB8-4160-946E-7B93661E412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5770" y="5875671"/>
            <a:ext cx="678939" cy="681294"/>
          </a:xfrm>
          <a:prstGeom prst="rect">
            <a:avLst/>
          </a:prstGeom>
        </p:spPr>
      </p:pic>
      <p:sp>
        <p:nvSpPr>
          <p:cNvPr id="67" name="TextBox 66">
            <a:extLst>
              <a:ext uri="{FF2B5EF4-FFF2-40B4-BE49-F238E27FC236}">
                <a16:creationId xmlns:a16="http://schemas.microsoft.com/office/drawing/2014/main" id="{3F4B55DF-0A28-4791-A604-CC6E69A8A9AC}"/>
              </a:ext>
            </a:extLst>
          </p:cNvPr>
          <p:cNvSpPr txBox="1"/>
          <p:nvPr/>
        </p:nvSpPr>
        <p:spPr>
          <a:xfrm>
            <a:off x="4410425" y="5882550"/>
            <a:ext cx="727096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Breakdown: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Logistics Planning: Demand (material requirements) Forecasting licenses, Systems Integration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Data Exploitation Services:  Data tools (DT&amp;A) licenses, Specialist add-ons (TBD) licenses Systems Integration, Logistics Support Reporting and Performance Analysis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5266D1FA-D933-4709-8EEE-9ED5747D01C9}"/>
              </a:ext>
            </a:extLst>
          </p:cNvPr>
          <p:cNvSpPr txBox="1"/>
          <p:nvPr/>
        </p:nvSpPr>
        <p:spPr>
          <a:xfrm>
            <a:off x="3206006" y="5875325"/>
            <a:ext cx="1166788"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Data Exploitation Service</a:t>
            </a:r>
          </a:p>
        </p:txBody>
      </p:sp>
      <p:pic>
        <p:nvPicPr>
          <p:cNvPr id="19" name="Graphic 18" descr="Server with solid fill">
            <a:extLst>
              <a:ext uri="{FF2B5EF4-FFF2-40B4-BE49-F238E27FC236}">
                <a16:creationId xmlns:a16="http://schemas.microsoft.com/office/drawing/2014/main" id="{97767A3A-4A2E-4CB9-9E28-9D5E29FC6C4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93388" y="5899427"/>
            <a:ext cx="384594" cy="384594"/>
          </a:xfrm>
          <a:prstGeom prst="rect">
            <a:avLst/>
          </a:prstGeom>
        </p:spPr>
      </p:pic>
      <p:grpSp>
        <p:nvGrpSpPr>
          <p:cNvPr id="80" name="Group 79">
            <a:extLst>
              <a:ext uri="{FF2B5EF4-FFF2-40B4-BE49-F238E27FC236}">
                <a16:creationId xmlns:a16="http://schemas.microsoft.com/office/drawing/2014/main" id="{A2E585B2-3448-44D2-B655-CFF54A942535}"/>
              </a:ext>
            </a:extLst>
          </p:cNvPr>
          <p:cNvGrpSpPr/>
          <p:nvPr/>
        </p:nvGrpSpPr>
        <p:grpSpPr>
          <a:xfrm>
            <a:off x="2893388" y="6248580"/>
            <a:ext cx="1220510" cy="378310"/>
            <a:chOff x="5531149" y="1051452"/>
            <a:chExt cx="1748002" cy="519604"/>
          </a:xfrm>
        </p:grpSpPr>
        <p:sp>
          <p:nvSpPr>
            <p:cNvPr id="81" name="TextBox 80">
              <a:extLst>
                <a:ext uri="{FF2B5EF4-FFF2-40B4-BE49-F238E27FC236}">
                  <a16:creationId xmlns:a16="http://schemas.microsoft.com/office/drawing/2014/main" id="{FDA4C8FA-C779-4F3A-A588-231F134C69F8}"/>
                </a:ext>
              </a:extLst>
            </p:cNvPr>
            <p:cNvSpPr txBox="1"/>
            <p:nvPr/>
          </p:nvSpPr>
          <p:spPr>
            <a:xfrm>
              <a:off x="6307585" y="1099517"/>
              <a:ext cx="971566" cy="432214"/>
            </a:xfrm>
            <a:prstGeom prst="rect">
              <a:avLst/>
            </a:prstGeom>
            <a:noFill/>
          </p:spPr>
          <p:txBody>
            <a:bodyPr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Logistics Planning</a:t>
              </a:r>
            </a:p>
          </p:txBody>
        </p:sp>
        <p:grpSp>
          <p:nvGrpSpPr>
            <p:cNvPr id="82" name="Group 81">
              <a:extLst>
                <a:ext uri="{FF2B5EF4-FFF2-40B4-BE49-F238E27FC236}">
                  <a16:creationId xmlns:a16="http://schemas.microsoft.com/office/drawing/2014/main" id="{B79F0B85-70FF-40C2-9468-D264607D4402}"/>
                </a:ext>
              </a:extLst>
            </p:cNvPr>
            <p:cNvGrpSpPr/>
            <p:nvPr/>
          </p:nvGrpSpPr>
          <p:grpSpPr>
            <a:xfrm>
              <a:off x="5531149" y="1051452"/>
              <a:ext cx="572312" cy="519604"/>
              <a:chOff x="5307491" y="155274"/>
              <a:chExt cx="540000" cy="490960"/>
            </a:xfrm>
          </p:grpSpPr>
          <p:pic>
            <p:nvPicPr>
              <p:cNvPr id="83" name="Graphic 82" descr="Gantt Chart with solid fill">
                <a:extLst>
                  <a:ext uri="{FF2B5EF4-FFF2-40B4-BE49-F238E27FC236}">
                    <a16:creationId xmlns:a16="http://schemas.microsoft.com/office/drawing/2014/main" id="{949E5E29-6F8D-489C-A7FB-14FE6B7088B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403644" y="200690"/>
                <a:ext cx="360000" cy="359999"/>
              </a:xfrm>
              <a:prstGeom prst="rect">
                <a:avLst/>
              </a:prstGeom>
            </p:spPr>
          </p:pic>
          <p:pic>
            <p:nvPicPr>
              <p:cNvPr id="84" name="Graphic 83" descr="Monitor with solid fill">
                <a:extLst>
                  <a:ext uri="{FF2B5EF4-FFF2-40B4-BE49-F238E27FC236}">
                    <a16:creationId xmlns:a16="http://schemas.microsoft.com/office/drawing/2014/main" id="{5201F6C1-BD01-46F6-B425-1AE695190F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07491" y="155274"/>
                <a:ext cx="540000" cy="490960"/>
              </a:xfrm>
              <a:prstGeom prst="rect">
                <a:avLst/>
              </a:prstGeom>
            </p:spPr>
          </p:pic>
        </p:grpSp>
      </p:grpSp>
      <p:sp>
        <p:nvSpPr>
          <p:cNvPr id="72" name="Title 4">
            <a:extLst>
              <a:ext uri="{FF2B5EF4-FFF2-40B4-BE49-F238E27FC236}">
                <a16:creationId xmlns:a16="http://schemas.microsoft.com/office/drawing/2014/main" id="{8A799C32-F7F5-4EC2-91EF-DCE7A11F3ED5}"/>
              </a:ext>
            </a:extLst>
          </p:cNvPr>
          <p:cNvSpPr txBox="1">
            <a:spLocks/>
          </p:cNvSpPr>
          <p:nvPr/>
        </p:nvSpPr>
        <p:spPr bwMode="auto">
          <a:xfrm>
            <a:off x="0" y="101536"/>
            <a:ext cx="5714998" cy="615612"/>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r>
              <a:rPr lang="en-GB">
                <a:solidFill>
                  <a:schemeClr val="bg1"/>
                </a:solidFill>
              </a:rPr>
              <a:t>Enterprise-wide Support Services</a:t>
            </a:r>
          </a:p>
        </p:txBody>
      </p:sp>
    </p:spTree>
    <p:extLst>
      <p:ext uri="{BB962C8B-B14F-4D97-AF65-F5344CB8AC3E}">
        <p14:creationId xmlns:p14="http://schemas.microsoft.com/office/powerpoint/2010/main" val="4211562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60DCA012-2759-41D7-AA24-5FD579B51A95}"/>
              </a:ext>
            </a:extLst>
          </p:cNvPr>
          <p:cNvGraphicFramePr>
            <a:graphicFrameLocks noGrp="1"/>
          </p:cNvGraphicFramePr>
          <p:nvPr>
            <p:extLst>
              <p:ext uri="{D42A27DB-BD31-4B8C-83A1-F6EECF244321}">
                <p14:modId xmlns:p14="http://schemas.microsoft.com/office/powerpoint/2010/main" val="690150324"/>
              </p:ext>
            </p:extLst>
          </p:nvPr>
        </p:nvGraphicFramePr>
        <p:xfrm>
          <a:off x="1952720" y="582269"/>
          <a:ext cx="10058371" cy="5693461"/>
        </p:xfrm>
        <a:graphic>
          <a:graphicData uri="http://schemas.openxmlformats.org/drawingml/2006/table">
            <a:tbl>
              <a:tblPr firstRow="1" bandRow="1">
                <a:tableStyleId>{5C22544A-7EE6-4342-B048-85BDC9FD1C3A}</a:tableStyleId>
              </a:tblPr>
              <a:tblGrid>
                <a:gridCol w="718455">
                  <a:extLst>
                    <a:ext uri="{9D8B030D-6E8A-4147-A177-3AD203B41FA5}">
                      <a16:colId xmlns:a16="http://schemas.microsoft.com/office/drawing/2014/main" val="2349530282"/>
                    </a:ext>
                  </a:extLst>
                </a:gridCol>
                <a:gridCol w="718455">
                  <a:extLst>
                    <a:ext uri="{9D8B030D-6E8A-4147-A177-3AD203B41FA5}">
                      <a16:colId xmlns:a16="http://schemas.microsoft.com/office/drawing/2014/main" val="507943770"/>
                    </a:ext>
                  </a:extLst>
                </a:gridCol>
                <a:gridCol w="718455">
                  <a:extLst>
                    <a:ext uri="{9D8B030D-6E8A-4147-A177-3AD203B41FA5}">
                      <a16:colId xmlns:a16="http://schemas.microsoft.com/office/drawing/2014/main" val="2649052689"/>
                    </a:ext>
                  </a:extLst>
                </a:gridCol>
                <a:gridCol w="718455">
                  <a:extLst>
                    <a:ext uri="{9D8B030D-6E8A-4147-A177-3AD203B41FA5}">
                      <a16:colId xmlns:a16="http://schemas.microsoft.com/office/drawing/2014/main" val="2091976216"/>
                    </a:ext>
                  </a:extLst>
                </a:gridCol>
                <a:gridCol w="732180">
                  <a:extLst>
                    <a:ext uri="{9D8B030D-6E8A-4147-A177-3AD203B41FA5}">
                      <a16:colId xmlns:a16="http://schemas.microsoft.com/office/drawing/2014/main" val="1801453794"/>
                    </a:ext>
                  </a:extLst>
                </a:gridCol>
                <a:gridCol w="704731">
                  <a:extLst>
                    <a:ext uri="{9D8B030D-6E8A-4147-A177-3AD203B41FA5}">
                      <a16:colId xmlns:a16="http://schemas.microsoft.com/office/drawing/2014/main" val="1775139917"/>
                    </a:ext>
                  </a:extLst>
                </a:gridCol>
                <a:gridCol w="718455">
                  <a:extLst>
                    <a:ext uri="{9D8B030D-6E8A-4147-A177-3AD203B41FA5}">
                      <a16:colId xmlns:a16="http://schemas.microsoft.com/office/drawing/2014/main" val="4097155784"/>
                    </a:ext>
                  </a:extLst>
                </a:gridCol>
                <a:gridCol w="718455">
                  <a:extLst>
                    <a:ext uri="{9D8B030D-6E8A-4147-A177-3AD203B41FA5}">
                      <a16:colId xmlns:a16="http://schemas.microsoft.com/office/drawing/2014/main" val="3432901482"/>
                    </a:ext>
                  </a:extLst>
                </a:gridCol>
                <a:gridCol w="718455">
                  <a:extLst>
                    <a:ext uri="{9D8B030D-6E8A-4147-A177-3AD203B41FA5}">
                      <a16:colId xmlns:a16="http://schemas.microsoft.com/office/drawing/2014/main" val="2991687250"/>
                    </a:ext>
                  </a:extLst>
                </a:gridCol>
                <a:gridCol w="682610">
                  <a:extLst>
                    <a:ext uri="{9D8B030D-6E8A-4147-A177-3AD203B41FA5}">
                      <a16:colId xmlns:a16="http://schemas.microsoft.com/office/drawing/2014/main" val="1913576670"/>
                    </a:ext>
                  </a:extLst>
                </a:gridCol>
                <a:gridCol w="754300">
                  <a:extLst>
                    <a:ext uri="{9D8B030D-6E8A-4147-A177-3AD203B41FA5}">
                      <a16:colId xmlns:a16="http://schemas.microsoft.com/office/drawing/2014/main" val="1525679993"/>
                    </a:ext>
                  </a:extLst>
                </a:gridCol>
                <a:gridCol w="718455">
                  <a:extLst>
                    <a:ext uri="{9D8B030D-6E8A-4147-A177-3AD203B41FA5}">
                      <a16:colId xmlns:a16="http://schemas.microsoft.com/office/drawing/2014/main" val="3642253955"/>
                    </a:ext>
                  </a:extLst>
                </a:gridCol>
                <a:gridCol w="718455">
                  <a:extLst>
                    <a:ext uri="{9D8B030D-6E8A-4147-A177-3AD203B41FA5}">
                      <a16:colId xmlns:a16="http://schemas.microsoft.com/office/drawing/2014/main" val="562921925"/>
                    </a:ext>
                  </a:extLst>
                </a:gridCol>
                <a:gridCol w="718455">
                  <a:extLst>
                    <a:ext uri="{9D8B030D-6E8A-4147-A177-3AD203B41FA5}">
                      <a16:colId xmlns:a16="http://schemas.microsoft.com/office/drawing/2014/main" val="35643902"/>
                    </a:ext>
                  </a:extLst>
                </a:gridCol>
              </a:tblGrid>
              <a:tr h="3884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a:solidFill>
                            <a:schemeClr val="tx1"/>
                          </a:solidFill>
                        </a:rPr>
                        <a:t>Q1 22/23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a:solidFill>
                            <a:schemeClr val="tx1"/>
                          </a:solidFill>
                        </a:rPr>
                        <a:t>Q2 22/23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a:solidFill>
                            <a:schemeClr val="tx1"/>
                          </a:solidFill>
                        </a:rPr>
                        <a:t>Q3 22/23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a:solidFill>
                            <a:schemeClr val="tx1"/>
                          </a:solidFill>
                        </a:rPr>
                        <a:t>Q4 22/23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b="0">
                          <a:solidFill>
                            <a:schemeClr val="tx1"/>
                          </a:solidFill>
                        </a:rPr>
                        <a:t>Q1 23/24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a:solidFill>
                            <a:schemeClr val="tx1"/>
                          </a:solidFill>
                        </a:rPr>
                        <a:t>Q2 23/24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a:solidFill>
                            <a:schemeClr val="tx1"/>
                          </a:solidFill>
                        </a:rPr>
                        <a:t>H2 23/24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a:solidFill>
                            <a:schemeClr val="tx1"/>
                          </a:solidFill>
                        </a:rPr>
                        <a:t>H1 24/25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a:solidFill>
                            <a:schemeClr val="tx1"/>
                          </a:solidFill>
                        </a:rPr>
                        <a:t>H2 24/25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b="0">
                          <a:solidFill>
                            <a:schemeClr val="tx1"/>
                          </a:solidFill>
                        </a:rPr>
                        <a:t>H1 25/26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a:solidFill>
                            <a:schemeClr val="tx1"/>
                          </a:solidFill>
                        </a:rPr>
                        <a:t>H2 25/26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a:solidFill>
                            <a:schemeClr val="tx1"/>
                          </a:solidFill>
                        </a:rPr>
                        <a:t>FY 26/27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a:solidFill>
                            <a:schemeClr val="tx1"/>
                          </a:solidFill>
                        </a:rPr>
                        <a:t>FY 27/28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b="0">
                          <a:solidFill>
                            <a:schemeClr val="tx1"/>
                          </a:solidFill>
                        </a:rPr>
                        <a:t>FY 28/29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1242579"/>
                  </a:ext>
                </a:extLst>
              </a:tr>
              <a:tr h="755278">
                <a:tc>
                  <a:txBody>
                    <a:bodyPr/>
                    <a:lstStyle/>
                    <a:p>
                      <a:pPr algn="ctr"/>
                      <a:endParaRPr lang="en-GB" sz="1100" b="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883739"/>
                  </a:ext>
                </a:extLst>
              </a:tr>
              <a:tr h="755278">
                <a:tc>
                  <a:txBody>
                    <a:bodyPr/>
                    <a:lstStyle/>
                    <a:p>
                      <a:pPr algn="ctr"/>
                      <a:endParaRPr lang="en-GB" sz="1100" b="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7174892"/>
                  </a:ext>
                </a:extLst>
              </a:tr>
              <a:tr h="755278">
                <a:tc>
                  <a:txBody>
                    <a:bodyPr/>
                    <a:lstStyle/>
                    <a:p>
                      <a:pPr algn="ctr"/>
                      <a:endParaRPr lang="en-GB" sz="1100" b="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2794685"/>
                  </a:ext>
                </a:extLst>
              </a:tr>
              <a:tr h="755278">
                <a:tc>
                  <a:txBody>
                    <a:bodyPr/>
                    <a:lstStyle/>
                    <a:p>
                      <a:pPr algn="ctr"/>
                      <a:endParaRPr lang="en-GB" sz="1100" b="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610042"/>
                  </a:ext>
                </a:extLst>
              </a:tr>
              <a:tr h="755278">
                <a:tc>
                  <a:txBody>
                    <a:bodyPr/>
                    <a:lstStyle/>
                    <a:p>
                      <a:pPr algn="ctr"/>
                      <a:endParaRPr lang="en-GB" sz="1100" b="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354430"/>
                  </a:ext>
                </a:extLst>
              </a:tr>
              <a:tr h="735073">
                <a:tc>
                  <a:txBody>
                    <a:bodyPr/>
                    <a:lstStyle/>
                    <a:p>
                      <a:pPr algn="ctr"/>
                      <a:endParaRPr lang="en-GB" sz="1100" b="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9608462"/>
                  </a:ext>
                </a:extLst>
              </a:tr>
              <a:tr h="755278">
                <a:tc>
                  <a:txBody>
                    <a:bodyPr/>
                    <a:lstStyle/>
                    <a:p>
                      <a:pPr algn="ctr"/>
                      <a:endParaRPr lang="en-GB" sz="1100" b="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bg1">
                          <a:lumMod val="65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a:solidFill>
                          <a:schemeClr val="tx1"/>
                        </a:solidFill>
                      </a:endParaRPr>
                    </a:p>
                  </a:txBody>
                  <a:tcPr anchor="ctr">
                    <a:lnL w="12700" cap="flat" cmpd="sng" algn="ctr">
                      <a:solidFill>
                        <a:schemeClr val="bg1">
                          <a:lumMod val="65000"/>
                        </a:schemeClr>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8424462"/>
                  </a:ext>
                </a:extLst>
              </a:tr>
            </a:tbl>
          </a:graphicData>
        </a:graphic>
      </p:graphicFrame>
      <p:sp>
        <p:nvSpPr>
          <p:cNvPr id="486" name="Arrow: Pentagon 485">
            <a:extLst>
              <a:ext uri="{FF2B5EF4-FFF2-40B4-BE49-F238E27FC236}">
                <a16:creationId xmlns:a16="http://schemas.microsoft.com/office/drawing/2014/main" id="{C73BE7EF-9731-4B5C-91F5-A7416AB76CF3}"/>
              </a:ext>
            </a:extLst>
          </p:cNvPr>
          <p:cNvSpPr/>
          <p:nvPr/>
        </p:nvSpPr>
        <p:spPr>
          <a:xfrm>
            <a:off x="7542568" y="2371734"/>
            <a:ext cx="4511543" cy="180000"/>
          </a:xfrm>
          <a:prstGeom prst="homePlate">
            <a:avLst/>
          </a:prstGeom>
          <a:solidFill>
            <a:srgbClr val="EE75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900">
              <a:solidFill>
                <a:schemeClr val="tx1"/>
              </a:solidFill>
              <a:latin typeface="Arial" panose="020B0604020202020204" pitchFamily="34" charset="0"/>
              <a:cs typeface="Arial" panose="020B0604020202020204" pitchFamily="34" charset="0"/>
            </a:endParaRPr>
          </a:p>
        </p:txBody>
      </p:sp>
      <p:cxnSp>
        <p:nvCxnSpPr>
          <p:cNvPr id="44" name="Straight Arrow Connector 43">
            <a:extLst>
              <a:ext uri="{FF2B5EF4-FFF2-40B4-BE49-F238E27FC236}">
                <a16:creationId xmlns:a16="http://schemas.microsoft.com/office/drawing/2014/main" id="{88D2A6F2-4178-47DF-8D68-55C9A6D0E9FA}"/>
              </a:ext>
            </a:extLst>
          </p:cNvPr>
          <p:cNvCxnSpPr>
            <a:cxnSpLocks/>
          </p:cNvCxnSpPr>
          <p:nvPr/>
        </p:nvCxnSpPr>
        <p:spPr>
          <a:xfrm>
            <a:off x="5964732" y="2312394"/>
            <a:ext cx="1565906" cy="0"/>
          </a:xfrm>
          <a:prstGeom prst="straightConnector1">
            <a:avLst/>
          </a:prstGeom>
          <a:ln w="25400">
            <a:solidFill>
              <a:srgbClr val="EE7592"/>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Straight Arrow Connector 481">
            <a:extLst>
              <a:ext uri="{FF2B5EF4-FFF2-40B4-BE49-F238E27FC236}">
                <a16:creationId xmlns:a16="http://schemas.microsoft.com/office/drawing/2014/main" id="{659B6598-E581-4ABE-8546-BABD99D81B98}"/>
              </a:ext>
            </a:extLst>
          </p:cNvPr>
          <p:cNvCxnSpPr>
            <a:cxnSpLocks/>
            <a:endCxn id="486" idx="1"/>
          </p:cNvCxnSpPr>
          <p:nvPr/>
        </p:nvCxnSpPr>
        <p:spPr>
          <a:xfrm flipV="1">
            <a:off x="5964732" y="2461734"/>
            <a:ext cx="1577836" cy="9178"/>
          </a:xfrm>
          <a:prstGeom prst="straightConnector1">
            <a:avLst/>
          </a:prstGeom>
          <a:ln w="25400">
            <a:solidFill>
              <a:srgbClr val="EE7592"/>
            </a:solidFill>
            <a:tailEnd type="triangle"/>
          </a:ln>
        </p:spPr>
        <p:style>
          <a:lnRef idx="1">
            <a:schemeClr val="accent1"/>
          </a:lnRef>
          <a:fillRef idx="0">
            <a:schemeClr val="accent1"/>
          </a:fillRef>
          <a:effectRef idx="0">
            <a:schemeClr val="accent1"/>
          </a:effectRef>
          <a:fontRef idx="minor">
            <a:schemeClr val="tx1"/>
          </a:fontRef>
        </p:style>
      </p:cxnSp>
      <p:cxnSp>
        <p:nvCxnSpPr>
          <p:cNvPr id="483" name="Straight Arrow Connector 482">
            <a:extLst>
              <a:ext uri="{FF2B5EF4-FFF2-40B4-BE49-F238E27FC236}">
                <a16:creationId xmlns:a16="http://schemas.microsoft.com/office/drawing/2014/main" id="{A84411B1-174E-4FB7-A71B-562ED50A711E}"/>
              </a:ext>
            </a:extLst>
          </p:cNvPr>
          <p:cNvCxnSpPr>
            <a:cxnSpLocks/>
          </p:cNvCxnSpPr>
          <p:nvPr/>
        </p:nvCxnSpPr>
        <p:spPr>
          <a:xfrm>
            <a:off x="5964732" y="2627414"/>
            <a:ext cx="1577836" cy="0"/>
          </a:xfrm>
          <a:prstGeom prst="straightConnector1">
            <a:avLst/>
          </a:prstGeom>
          <a:ln w="25400">
            <a:solidFill>
              <a:srgbClr val="EE7592"/>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284ABCC-2CFA-4B6B-B154-A30B2F47FD67}"/>
              </a:ext>
            </a:extLst>
          </p:cNvPr>
          <p:cNvSpPr txBox="1"/>
          <p:nvPr/>
        </p:nvSpPr>
        <p:spPr>
          <a:xfrm>
            <a:off x="351819" y="1546983"/>
            <a:ext cx="1458211" cy="369332"/>
          </a:xfrm>
          <a:prstGeom prst="rect">
            <a:avLst/>
          </a:prstGeom>
          <a:noFill/>
        </p:spPr>
        <p:txBody>
          <a:bodyPr wrap="square" rtlCol="0">
            <a:spAutoFit/>
          </a:bodyPr>
          <a:lstStyle/>
          <a:p>
            <a:pPr algn="r"/>
            <a:r>
              <a:rPr lang="en-GB"/>
              <a:t>Approvals </a:t>
            </a:r>
          </a:p>
        </p:txBody>
      </p:sp>
      <p:sp>
        <p:nvSpPr>
          <p:cNvPr id="158" name="TextBox 157">
            <a:extLst>
              <a:ext uri="{FF2B5EF4-FFF2-40B4-BE49-F238E27FC236}">
                <a16:creationId xmlns:a16="http://schemas.microsoft.com/office/drawing/2014/main" id="{331CB2AC-FF0E-4170-ADB2-605C8E28F5DA}"/>
              </a:ext>
            </a:extLst>
          </p:cNvPr>
          <p:cNvSpPr txBox="1"/>
          <p:nvPr/>
        </p:nvSpPr>
        <p:spPr>
          <a:xfrm>
            <a:off x="247456" y="2250557"/>
            <a:ext cx="1458211" cy="369332"/>
          </a:xfrm>
          <a:prstGeom prst="rect">
            <a:avLst/>
          </a:prstGeom>
          <a:noFill/>
        </p:spPr>
        <p:txBody>
          <a:bodyPr wrap="square" rtlCol="0">
            <a:spAutoFit/>
          </a:bodyPr>
          <a:lstStyle/>
          <a:p>
            <a:pPr algn="r"/>
            <a:r>
              <a:rPr lang="en-GB"/>
              <a:t>Enablers </a:t>
            </a:r>
          </a:p>
        </p:txBody>
      </p:sp>
      <p:sp>
        <p:nvSpPr>
          <p:cNvPr id="159" name="TextBox 158">
            <a:extLst>
              <a:ext uri="{FF2B5EF4-FFF2-40B4-BE49-F238E27FC236}">
                <a16:creationId xmlns:a16="http://schemas.microsoft.com/office/drawing/2014/main" id="{631617C1-35F4-4DC5-B630-9DF9C543251E}"/>
              </a:ext>
            </a:extLst>
          </p:cNvPr>
          <p:cNvSpPr txBox="1"/>
          <p:nvPr/>
        </p:nvSpPr>
        <p:spPr>
          <a:xfrm>
            <a:off x="552219" y="3289446"/>
            <a:ext cx="1458211" cy="369332"/>
          </a:xfrm>
          <a:prstGeom prst="rect">
            <a:avLst/>
          </a:prstGeom>
          <a:noFill/>
        </p:spPr>
        <p:txBody>
          <a:bodyPr wrap="square" rtlCol="0">
            <a:spAutoFit/>
          </a:bodyPr>
          <a:lstStyle/>
          <a:p>
            <a:pPr algn="ctr"/>
            <a:r>
              <a:rPr lang="en-GB"/>
              <a:t>ETLS</a:t>
            </a:r>
          </a:p>
        </p:txBody>
      </p:sp>
      <p:sp>
        <p:nvSpPr>
          <p:cNvPr id="160" name="TextBox 159">
            <a:extLst>
              <a:ext uri="{FF2B5EF4-FFF2-40B4-BE49-F238E27FC236}">
                <a16:creationId xmlns:a16="http://schemas.microsoft.com/office/drawing/2014/main" id="{CEFEDC0D-9B42-4980-9705-CC37C156255B}"/>
              </a:ext>
            </a:extLst>
          </p:cNvPr>
          <p:cNvSpPr txBox="1"/>
          <p:nvPr/>
        </p:nvSpPr>
        <p:spPr>
          <a:xfrm>
            <a:off x="590224" y="3960896"/>
            <a:ext cx="1423984" cy="461665"/>
          </a:xfrm>
          <a:prstGeom prst="rect">
            <a:avLst/>
          </a:prstGeom>
          <a:noFill/>
        </p:spPr>
        <p:txBody>
          <a:bodyPr wrap="square" rtlCol="0">
            <a:spAutoFit/>
          </a:bodyPr>
          <a:lstStyle/>
          <a:p>
            <a:pPr algn="ctr"/>
            <a:r>
              <a:rPr lang="en-GB" sz="1200"/>
              <a:t>Movements Management </a:t>
            </a:r>
          </a:p>
        </p:txBody>
      </p:sp>
      <p:sp>
        <p:nvSpPr>
          <p:cNvPr id="161" name="TextBox 160">
            <a:extLst>
              <a:ext uri="{FF2B5EF4-FFF2-40B4-BE49-F238E27FC236}">
                <a16:creationId xmlns:a16="http://schemas.microsoft.com/office/drawing/2014/main" id="{4715AFD4-26A5-4919-9E6D-E9A5B0944370}"/>
              </a:ext>
            </a:extLst>
          </p:cNvPr>
          <p:cNvSpPr txBox="1"/>
          <p:nvPr/>
        </p:nvSpPr>
        <p:spPr>
          <a:xfrm>
            <a:off x="368155" y="5903065"/>
            <a:ext cx="1243851" cy="276999"/>
          </a:xfrm>
          <a:prstGeom prst="rect">
            <a:avLst/>
          </a:prstGeom>
          <a:noFill/>
        </p:spPr>
        <p:txBody>
          <a:bodyPr wrap="square" rtlCol="0">
            <a:spAutoFit/>
          </a:bodyPr>
          <a:lstStyle/>
          <a:p>
            <a:pPr algn="ctr"/>
            <a:r>
              <a:rPr lang="en-GB" sz="1200"/>
              <a:t>Digital Backbone</a:t>
            </a:r>
          </a:p>
        </p:txBody>
      </p:sp>
      <p:sp>
        <p:nvSpPr>
          <p:cNvPr id="175" name="Arrow: Pentagon 174">
            <a:extLst>
              <a:ext uri="{FF2B5EF4-FFF2-40B4-BE49-F238E27FC236}">
                <a16:creationId xmlns:a16="http://schemas.microsoft.com/office/drawing/2014/main" id="{93855FE1-EFE6-4BD4-9A62-C8C2E3250A94}"/>
              </a:ext>
            </a:extLst>
          </p:cNvPr>
          <p:cNvSpPr/>
          <p:nvPr/>
        </p:nvSpPr>
        <p:spPr>
          <a:xfrm>
            <a:off x="1969370" y="1211783"/>
            <a:ext cx="2203653" cy="248463"/>
          </a:xfrm>
          <a:prstGeom prst="homePlat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600">
                <a:solidFill>
                  <a:schemeClr val="dk1"/>
                </a:solidFill>
              </a:rPr>
              <a:t>BMfS SOC</a:t>
            </a:r>
          </a:p>
        </p:txBody>
      </p:sp>
      <p:sp>
        <p:nvSpPr>
          <p:cNvPr id="181" name="Arrow: Chevron 180">
            <a:extLst>
              <a:ext uri="{FF2B5EF4-FFF2-40B4-BE49-F238E27FC236}">
                <a16:creationId xmlns:a16="http://schemas.microsoft.com/office/drawing/2014/main" id="{D7308E09-A38C-4018-B950-C720036B0570}"/>
              </a:ext>
            </a:extLst>
          </p:cNvPr>
          <p:cNvSpPr/>
          <p:nvPr/>
        </p:nvSpPr>
        <p:spPr>
          <a:xfrm>
            <a:off x="4098929" y="1210689"/>
            <a:ext cx="3086461" cy="249207"/>
          </a:xfrm>
          <a:prstGeom prst="chevr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600">
                <a:solidFill>
                  <a:schemeClr val="dk1"/>
                </a:solidFill>
              </a:rPr>
              <a:t>BMfS OBC</a:t>
            </a:r>
          </a:p>
        </p:txBody>
      </p:sp>
      <p:sp>
        <p:nvSpPr>
          <p:cNvPr id="182" name="Arrow: Chevron 181">
            <a:extLst>
              <a:ext uri="{FF2B5EF4-FFF2-40B4-BE49-F238E27FC236}">
                <a16:creationId xmlns:a16="http://schemas.microsoft.com/office/drawing/2014/main" id="{1C71F80E-B973-4EEB-8F84-F8E375A22D00}"/>
              </a:ext>
            </a:extLst>
          </p:cNvPr>
          <p:cNvSpPr/>
          <p:nvPr/>
        </p:nvSpPr>
        <p:spPr>
          <a:xfrm>
            <a:off x="7215261" y="1209456"/>
            <a:ext cx="4962981" cy="250110"/>
          </a:xfrm>
          <a:prstGeom prst="chevr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600">
                <a:solidFill>
                  <a:schemeClr val="dk1"/>
                </a:solidFill>
              </a:rPr>
              <a:t>BMfS FBCs</a:t>
            </a:r>
          </a:p>
        </p:txBody>
      </p:sp>
      <p:sp>
        <p:nvSpPr>
          <p:cNvPr id="200" name="Star: 5 Points 199">
            <a:extLst>
              <a:ext uri="{FF2B5EF4-FFF2-40B4-BE49-F238E27FC236}">
                <a16:creationId xmlns:a16="http://schemas.microsoft.com/office/drawing/2014/main" id="{F41C7084-090B-4913-92E9-6E155249B3F3}"/>
              </a:ext>
            </a:extLst>
          </p:cNvPr>
          <p:cNvSpPr/>
          <p:nvPr/>
        </p:nvSpPr>
        <p:spPr>
          <a:xfrm>
            <a:off x="2457253" y="2346745"/>
            <a:ext cx="216000" cy="216000"/>
          </a:xfrm>
          <a:prstGeom prst="star5">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90F21B7B-3D2A-45BE-A31E-636D8F9DA9EE}"/>
              </a:ext>
            </a:extLst>
          </p:cNvPr>
          <p:cNvSpPr/>
          <p:nvPr/>
        </p:nvSpPr>
        <p:spPr>
          <a:xfrm rot="5400000">
            <a:off x="2306172" y="2197859"/>
            <a:ext cx="487747" cy="923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GB" sz="700">
                <a:solidFill>
                  <a:schemeClr val="tx1"/>
                </a:solidFill>
                <a:latin typeface="Arial"/>
                <a:cs typeface="Arial"/>
              </a:rPr>
              <a:t>CUP &amp; </a:t>
            </a:r>
          </a:p>
          <a:p>
            <a:pPr algn="ctr"/>
            <a:r>
              <a:rPr lang="en-GB" sz="700">
                <a:solidFill>
                  <a:schemeClr val="tx1"/>
                </a:solidFill>
                <a:latin typeface="Arial"/>
                <a:cs typeface="Arial"/>
              </a:rPr>
              <a:t>ODS DoF</a:t>
            </a:r>
          </a:p>
        </p:txBody>
      </p:sp>
      <p:sp>
        <p:nvSpPr>
          <p:cNvPr id="369" name="Slide Number Placeholder 4">
            <a:extLst>
              <a:ext uri="{FF2B5EF4-FFF2-40B4-BE49-F238E27FC236}">
                <a16:creationId xmlns:a16="http://schemas.microsoft.com/office/drawing/2014/main" id="{892CFDE0-EFDB-41FC-A3D0-CF0936EA4B76}"/>
              </a:ext>
            </a:extLst>
          </p:cNvPr>
          <p:cNvSpPr txBox="1">
            <a:spLocks/>
          </p:cNvSpPr>
          <p:nvPr/>
        </p:nvSpPr>
        <p:spPr>
          <a:xfrm>
            <a:off x="11421919" y="6162952"/>
            <a:ext cx="1080000" cy="180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333F4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C01B2B2-3B32-4177-9645-58C2813D6AA3}" type="slidenum">
              <a:rPr lang="en-GB" smtClean="0">
                <a:latin typeface="Arial" panose="020B0604020202020204" pitchFamily="34" charset="0"/>
                <a:cs typeface="Arial" panose="020B0604020202020204" pitchFamily="34" charset="0"/>
              </a:rPr>
              <a:pPr>
                <a:defRPr/>
              </a:pPr>
              <a:t>41</a:t>
            </a:fld>
            <a:endParaRPr lang="en-GB">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9F4F7DB-3866-41DE-95A5-4417BBCF3404}"/>
              </a:ext>
            </a:extLst>
          </p:cNvPr>
          <p:cNvSpPr/>
          <p:nvPr/>
        </p:nvSpPr>
        <p:spPr>
          <a:xfrm>
            <a:off x="1966262" y="1008724"/>
            <a:ext cx="2132667" cy="18731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100"/>
              <a:t>Concept Phase</a:t>
            </a:r>
          </a:p>
        </p:txBody>
      </p:sp>
      <p:sp>
        <p:nvSpPr>
          <p:cNvPr id="448" name="Rectangle 447">
            <a:extLst>
              <a:ext uri="{FF2B5EF4-FFF2-40B4-BE49-F238E27FC236}">
                <a16:creationId xmlns:a16="http://schemas.microsoft.com/office/drawing/2014/main" id="{A59F6CEF-5C36-4C1A-A96D-7EDFF77E52FE}"/>
              </a:ext>
            </a:extLst>
          </p:cNvPr>
          <p:cNvSpPr/>
          <p:nvPr/>
        </p:nvSpPr>
        <p:spPr>
          <a:xfrm>
            <a:off x="4101044" y="1009751"/>
            <a:ext cx="3084346" cy="18530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a:t>Assessment &amp; Demonstration Phase</a:t>
            </a:r>
          </a:p>
        </p:txBody>
      </p:sp>
      <p:sp>
        <p:nvSpPr>
          <p:cNvPr id="449" name="Rectangle 448">
            <a:extLst>
              <a:ext uri="{FF2B5EF4-FFF2-40B4-BE49-F238E27FC236}">
                <a16:creationId xmlns:a16="http://schemas.microsoft.com/office/drawing/2014/main" id="{5BE41AF1-CB7C-49D8-97AE-6FFFED9531C7}"/>
              </a:ext>
            </a:extLst>
          </p:cNvPr>
          <p:cNvSpPr/>
          <p:nvPr/>
        </p:nvSpPr>
        <p:spPr>
          <a:xfrm>
            <a:off x="7196309" y="1008725"/>
            <a:ext cx="4814781" cy="18530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100"/>
              <a:t>Manufacture &amp; In-Service Phase</a:t>
            </a:r>
          </a:p>
        </p:txBody>
      </p:sp>
      <p:sp>
        <p:nvSpPr>
          <p:cNvPr id="450" name="Arrow: Pentagon 449">
            <a:extLst>
              <a:ext uri="{FF2B5EF4-FFF2-40B4-BE49-F238E27FC236}">
                <a16:creationId xmlns:a16="http://schemas.microsoft.com/office/drawing/2014/main" id="{C5CBB1CE-F00E-4745-8D29-AF7B6AE6A0A9}"/>
              </a:ext>
            </a:extLst>
          </p:cNvPr>
          <p:cNvSpPr/>
          <p:nvPr/>
        </p:nvSpPr>
        <p:spPr>
          <a:xfrm>
            <a:off x="1940470" y="1496852"/>
            <a:ext cx="2195211" cy="216000"/>
          </a:xfrm>
          <a:prstGeom prst="homePlate">
            <a:avLst/>
          </a:prstGeom>
          <a:solidFill>
            <a:srgbClr val="4D5E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GB" sz="900">
                <a:solidFill>
                  <a:schemeClr val="bg1"/>
                </a:solidFill>
                <a:latin typeface="Arial" panose="020B0604020202020204" pitchFamily="34" charset="0"/>
                <a:cs typeface="Arial" panose="020B0604020202020204" pitchFamily="34" charset="0"/>
              </a:rPr>
              <a:t>Develop OBC inc. DEEAMS Approval</a:t>
            </a:r>
          </a:p>
        </p:txBody>
      </p:sp>
      <p:sp>
        <p:nvSpPr>
          <p:cNvPr id="211" name="Star: 5 Points 210">
            <a:extLst>
              <a:ext uri="{FF2B5EF4-FFF2-40B4-BE49-F238E27FC236}">
                <a16:creationId xmlns:a16="http://schemas.microsoft.com/office/drawing/2014/main" id="{0AE8AB30-0900-4E58-800D-5342AF73A6BC}"/>
              </a:ext>
            </a:extLst>
          </p:cNvPr>
          <p:cNvSpPr/>
          <p:nvPr/>
        </p:nvSpPr>
        <p:spPr>
          <a:xfrm>
            <a:off x="4073363" y="1495133"/>
            <a:ext cx="216000" cy="216000"/>
          </a:xfrm>
          <a:prstGeom prst="star5">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7" name="Arrow: Pentagon 456">
            <a:extLst>
              <a:ext uri="{FF2B5EF4-FFF2-40B4-BE49-F238E27FC236}">
                <a16:creationId xmlns:a16="http://schemas.microsoft.com/office/drawing/2014/main" id="{FA7715F6-BAFC-41D5-BFDF-04DE4EC4A097}"/>
              </a:ext>
            </a:extLst>
          </p:cNvPr>
          <p:cNvSpPr/>
          <p:nvPr/>
        </p:nvSpPr>
        <p:spPr>
          <a:xfrm>
            <a:off x="2741128" y="2303993"/>
            <a:ext cx="1514042" cy="306349"/>
          </a:xfrm>
          <a:prstGeom prst="homePlate">
            <a:avLst/>
          </a:prstGeom>
          <a:solidFill>
            <a:srgbClr val="EE75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900">
                <a:solidFill>
                  <a:schemeClr val="tx1"/>
                </a:solidFill>
                <a:latin typeface="Arial" panose="020B0604020202020204" pitchFamily="34" charset="0"/>
                <a:cs typeface="Arial" panose="020B0604020202020204" pitchFamily="34" charset="0"/>
              </a:rPr>
              <a:t>Develop the CUP/ ODS/ DT&amp;A Requirement  </a:t>
            </a:r>
          </a:p>
        </p:txBody>
      </p:sp>
      <p:sp>
        <p:nvSpPr>
          <p:cNvPr id="464" name="Arrow: Pentagon 463">
            <a:extLst>
              <a:ext uri="{FF2B5EF4-FFF2-40B4-BE49-F238E27FC236}">
                <a16:creationId xmlns:a16="http://schemas.microsoft.com/office/drawing/2014/main" id="{4CAE2ECC-3E02-49AF-BC8E-9951AAB0E59D}"/>
              </a:ext>
            </a:extLst>
          </p:cNvPr>
          <p:cNvSpPr/>
          <p:nvPr/>
        </p:nvSpPr>
        <p:spPr>
          <a:xfrm>
            <a:off x="4323045" y="2147489"/>
            <a:ext cx="1514042" cy="306349"/>
          </a:xfrm>
          <a:prstGeom prst="homePlate">
            <a:avLst/>
          </a:prstGeom>
          <a:solidFill>
            <a:srgbClr val="EE75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900">
                <a:solidFill>
                  <a:schemeClr val="tx1"/>
                </a:solidFill>
                <a:latin typeface="Arial" panose="020B0604020202020204" pitchFamily="34" charset="0"/>
                <a:cs typeface="Arial" panose="020B0604020202020204" pitchFamily="34" charset="0"/>
              </a:rPr>
              <a:t>CUP/ ODS/ DT&amp;A Tooling Procurement   </a:t>
            </a:r>
          </a:p>
        </p:txBody>
      </p:sp>
      <p:sp>
        <p:nvSpPr>
          <p:cNvPr id="465" name="Arrow: Pentagon 464">
            <a:extLst>
              <a:ext uri="{FF2B5EF4-FFF2-40B4-BE49-F238E27FC236}">
                <a16:creationId xmlns:a16="http://schemas.microsoft.com/office/drawing/2014/main" id="{81F03C9F-AEBD-4C90-97CC-72DA2FA36E61}"/>
              </a:ext>
            </a:extLst>
          </p:cNvPr>
          <p:cNvSpPr/>
          <p:nvPr/>
        </p:nvSpPr>
        <p:spPr>
          <a:xfrm>
            <a:off x="4323045" y="2486867"/>
            <a:ext cx="1514042" cy="306349"/>
          </a:xfrm>
          <a:prstGeom prst="homePlate">
            <a:avLst/>
          </a:prstGeom>
          <a:solidFill>
            <a:srgbClr val="EE75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900">
                <a:solidFill>
                  <a:schemeClr val="tx1"/>
                </a:solidFill>
                <a:latin typeface="Arial" panose="020B0604020202020204" pitchFamily="34" charset="0"/>
                <a:cs typeface="Arial" panose="020B0604020202020204" pitchFamily="34" charset="0"/>
              </a:rPr>
              <a:t>Establish DevSecOps Teams</a:t>
            </a:r>
          </a:p>
        </p:txBody>
      </p:sp>
      <p:sp>
        <p:nvSpPr>
          <p:cNvPr id="466" name="Arrow: Circular 465">
            <a:extLst>
              <a:ext uri="{FF2B5EF4-FFF2-40B4-BE49-F238E27FC236}">
                <a16:creationId xmlns:a16="http://schemas.microsoft.com/office/drawing/2014/main" id="{6E38CC93-900C-40AC-A83D-BA2A340EE2ED}"/>
              </a:ext>
            </a:extLst>
          </p:cNvPr>
          <p:cNvSpPr/>
          <p:nvPr/>
        </p:nvSpPr>
        <p:spPr>
          <a:xfrm rot="6122730">
            <a:off x="7148904" y="2312181"/>
            <a:ext cx="307616" cy="295991"/>
          </a:xfrm>
          <a:prstGeom prst="circularArrow">
            <a:avLst>
              <a:gd name="adj1" fmla="val 12500"/>
              <a:gd name="adj2" fmla="val 909249"/>
              <a:gd name="adj3" fmla="val 20457681"/>
              <a:gd name="adj4" fmla="val 2022333"/>
              <a:gd name="adj5" fmla="val 12500"/>
            </a:avLst>
          </a:prstGeom>
          <a:solidFill>
            <a:srgbClr val="EE75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7" name="Arrow: Circular 466">
            <a:extLst>
              <a:ext uri="{FF2B5EF4-FFF2-40B4-BE49-F238E27FC236}">
                <a16:creationId xmlns:a16="http://schemas.microsoft.com/office/drawing/2014/main" id="{201CF765-49CA-4D89-BA4E-DFF8447F6D5B}"/>
              </a:ext>
            </a:extLst>
          </p:cNvPr>
          <p:cNvSpPr/>
          <p:nvPr/>
        </p:nvSpPr>
        <p:spPr>
          <a:xfrm rot="6122730">
            <a:off x="7535384" y="2315776"/>
            <a:ext cx="307616" cy="295991"/>
          </a:xfrm>
          <a:prstGeom prst="circularArrow">
            <a:avLst>
              <a:gd name="adj1" fmla="val 12500"/>
              <a:gd name="adj2" fmla="val 909249"/>
              <a:gd name="adj3" fmla="val 20457681"/>
              <a:gd name="adj4" fmla="val 2022333"/>
              <a:gd name="adj5" fmla="val 12500"/>
            </a:avLst>
          </a:prstGeom>
          <a:solidFill>
            <a:srgbClr val="EE75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8" name="Arrow: Circular 467">
            <a:extLst>
              <a:ext uri="{FF2B5EF4-FFF2-40B4-BE49-F238E27FC236}">
                <a16:creationId xmlns:a16="http://schemas.microsoft.com/office/drawing/2014/main" id="{6A47BF07-7336-4A36-9645-743185A17D13}"/>
              </a:ext>
            </a:extLst>
          </p:cNvPr>
          <p:cNvSpPr/>
          <p:nvPr/>
        </p:nvSpPr>
        <p:spPr>
          <a:xfrm rot="6122730">
            <a:off x="7915380" y="2312180"/>
            <a:ext cx="307616" cy="295991"/>
          </a:xfrm>
          <a:prstGeom prst="circularArrow">
            <a:avLst>
              <a:gd name="adj1" fmla="val 12500"/>
              <a:gd name="adj2" fmla="val 909249"/>
              <a:gd name="adj3" fmla="val 20457681"/>
              <a:gd name="adj4" fmla="val 2022333"/>
              <a:gd name="adj5" fmla="val 12500"/>
            </a:avLst>
          </a:prstGeom>
          <a:solidFill>
            <a:srgbClr val="F4A6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3" name="Arrow: Circular 472">
            <a:extLst>
              <a:ext uri="{FF2B5EF4-FFF2-40B4-BE49-F238E27FC236}">
                <a16:creationId xmlns:a16="http://schemas.microsoft.com/office/drawing/2014/main" id="{B5CF5178-8377-42BC-8947-A0C11AFD3AB2}"/>
              </a:ext>
            </a:extLst>
          </p:cNvPr>
          <p:cNvSpPr/>
          <p:nvPr/>
        </p:nvSpPr>
        <p:spPr>
          <a:xfrm rot="6122730">
            <a:off x="8280980" y="2312182"/>
            <a:ext cx="307616" cy="295991"/>
          </a:xfrm>
          <a:prstGeom prst="circularArrow">
            <a:avLst>
              <a:gd name="adj1" fmla="val 12500"/>
              <a:gd name="adj2" fmla="val 909249"/>
              <a:gd name="adj3" fmla="val 20457681"/>
              <a:gd name="adj4" fmla="val 2022333"/>
              <a:gd name="adj5" fmla="val 12500"/>
            </a:avLst>
          </a:prstGeom>
          <a:solidFill>
            <a:srgbClr val="F4A6A6">
              <a:alpha val="90000"/>
            </a:srgbClr>
          </a:solidFill>
          <a:ln>
            <a:solidFill>
              <a:schemeClr val="tx1">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4" name="Arrow: Circular 473">
            <a:extLst>
              <a:ext uri="{FF2B5EF4-FFF2-40B4-BE49-F238E27FC236}">
                <a16:creationId xmlns:a16="http://schemas.microsoft.com/office/drawing/2014/main" id="{819A171D-3C17-4669-8CD2-77B85D421A4E}"/>
              </a:ext>
            </a:extLst>
          </p:cNvPr>
          <p:cNvSpPr/>
          <p:nvPr/>
        </p:nvSpPr>
        <p:spPr>
          <a:xfrm rot="6122730">
            <a:off x="8667460" y="2315777"/>
            <a:ext cx="307616" cy="295991"/>
          </a:xfrm>
          <a:prstGeom prst="circularArrow">
            <a:avLst>
              <a:gd name="adj1" fmla="val 12500"/>
              <a:gd name="adj2" fmla="val 909249"/>
              <a:gd name="adj3" fmla="val 20457681"/>
              <a:gd name="adj4" fmla="val 2022333"/>
              <a:gd name="adj5" fmla="val 12500"/>
            </a:avLst>
          </a:prstGeom>
          <a:solidFill>
            <a:srgbClr val="F4A6A6">
              <a:alpha val="80000"/>
            </a:srgb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5" name="Arrow: Circular 474">
            <a:extLst>
              <a:ext uri="{FF2B5EF4-FFF2-40B4-BE49-F238E27FC236}">
                <a16:creationId xmlns:a16="http://schemas.microsoft.com/office/drawing/2014/main" id="{FC446DD9-AB4D-434C-8344-9CE30088267E}"/>
              </a:ext>
            </a:extLst>
          </p:cNvPr>
          <p:cNvSpPr/>
          <p:nvPr/>
        </p:nvSpPr>
        <p:spPr>
          <a:xfrm rot="6122730">
            <a:off x="9053941" y="2309380"/>
            <a:ext cx="307616" cy="295991"/>
          </a:xfrm>
          <a:prstGeom prst="circularArrow">
            <a:avLst>
              <a:gd name="adj1" fmla="val 12500"/>
              <a:gd name="adj2" fmla="val 909249"/>
              <a:gd name="adj3" fmla="val 20457681"/>
              <a:gd name="adj4" fmla="val 2022333"/>
              <a:gd name="adj5" fmla="val 12500"/>
            </a:avLst>
          </a:prstGeom>
          <a:solidFill>
            <a:srgbClr val="F4A6A6">
              <a:alpha val="70000"/>
            </a:srgbClr>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6" name="Arrow: Circular 475">
            <a:extLst>
              <a:ext uri="{FF2B5EF4-FFF2-40B4-BE49-F238E27FC236}">
                <a16:creationId xmlns:a16="http://schemas.microsoft.com/office/drawing/2014/main" id="{FAC07247-9EED-4A53-B6B6-D0E4F2B3185E}"/>
              </a:ext>
            </a:extLst>
          </p:cNvPr>
          <p:cNvSpPr/>
          <p:nvPr/>
        </p:nvSpPr>
        <p:spPr>
          <a:xfrm rot="6122730">
            <a:off x="9449508" y="2312179"/>
            <a:ext cx="307616" cy="295991"/>
          </a:xfrm>
          <a:prstGeom prst="circularArrow">
            <a:avLst>
              <a:gd name="adj1" fmla="val 12500"/>
              <a:gd name="adj2" fmla="val 909249"/>
              <a:gd name="adj3" fmla="val 20457681"/>
              <a:gd name="adj4" fmla="val 2022333"/>
              <a:gd name="adj5" fmla="val 12500"/>
            </a:avLst>
          </a:prstGeom>
          <a:solidFill>
            <a:srgbClr val="F4A6A6">
              <a:alpha val="60000"/>
            </a:srgbClr>
          </a:solidFill>
          <a:ln>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7" name="Arrow: Circular 476">
            <a:extLst>
              <a:ext uri="{FF2B5EF4-FFF2-40B4-BE49-F238E27FC236}">
                <a16:creationId xmlns:a16="http://schemas.microsoft.com/office/drawing/2014/main" id="{895BC243-7875-4BF8-B20A-9A590B1F99FD}"/>
              </a:ext>
            </a:extLst>
          </p:cNvPr>
          <p:cNvSpPr/>
          <p:nvPr/>
        </p:nvSpPr>
        <p:spPr>
          <a:xfrm rot="6122730">
            <a:off x="9849810" y="2313927"/>
            <a:ext cx="307616" cy="295991"/>
          </a:xfrm>
          <a:prstGeom prst="circularArrow">
            <a:avLst>
              <a:gd name="adj1" fmla="val 12500"/>
              <a:gd name="adj2" fmla="val 909249"/>
              <a:gd name="adj3" fmla="val 20457681"/>
              <a:gd name="adj4" fmla="val 2022333"/>
              <a:gd name="adj5" fmla="val 12500"/>
            </a:avLst>
          </a:prstGeom>
          <a:solidFill>
            <a:srgbClr val="F4A6A6">
              <a:alpha val="50000"/>
            </a:srgbClr>
          </a:solidFill>
          <a:ln>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8" name="Arrow: Circular 477">
            <a:extLst>
              <a:ext uri="{FF2B5EF4-FFF2-40B4-BE49-F238E27FC236}">
                <a16:creationId xmlns:a16="http://schemas.microsoft.com/office/drawing/2014/main" id="{D2E4A91C-704A-4B37-9F60-2D3653A98F18}"/>
              </a:ext>
            </a:extLst>
          </p:cNvPr>
          <p:cNvSpPr/>
          <p:nvPr/>
        </p:nvSpPr>
        <p:spPr>
          <a:xfrm rot="6122730">
            <a:off x="10225414" y="2312178"/>
            <a:ext cx="307616" cy="295991"/>
          </a:xfrm>
          <a:prstGeom prst="circularArrow">
            <a:avLst>
              <a:gd name="adj1" fmla="val 12500"/>
              <a:gd name="adj2" fmla="val 909249"/>
              <a:gd name="adj3" fmla="val 20457681"/>
              <a:gd name="adj4" fmla="val 2022333"/>
              <a:gd name="adj5" fmla="val 12500"/>
            </a:avLst>
          </a:prstGeom>
          <a:solidFill>
            <a:srgbClr val="F4A6A6">
              <a:alpha val="40000"/>
            </a:srgbClr>
          </a:solidFill>
          <a:ln>
            <a:solidFill>
              <a:schemeClr val="tx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9" name="Arrow: Circular 478">
            <a:extLst>
              <a:ext uri="{FF2B5EF4-FFF2-40B4-BE49-F238E27FC236}">
                <a16:creationId xmlns:a16="http://schemas.microsoft.com/office/drawing/2014/main" id="{A6FBC58A-8FD5-48CC-80FE-B506C435D273}"/>
              </a:ext>
            </a:extLst>
          </p:cNvPr>
          <p:cNvSpPr/>
          <p:nvPr/>
        </p:nvSpPr>
        <p:spPr>
          <a:xfrm rot="6122730">
            <a:off x="10619083" y="2312975"/>
            <a:ext cx="307616" cy="295991"/>
          </a:xfrm>
          <a:prstGeom prst="circularArrow">
            <a:avLst>
              <a:gd name="adj1" fmla="val 12500"/>
              <a:gd name="adj2" fmla="val 909249"/>
              <a:gd name="adj3" fmla="val 20457681"/>
              <a:gd name="adj4" fmla="val 2022333"/>
              <a:gd name="adj5" fmla="val 12500"/>
            </a:avLst>
          </a:prstGeom>
          <a:solidFill>
            <a:srgbClr val="F4A6A6">
              <a:alpha val="30000"/>
            </a:srgbClr>
          </a:solidFill>
          <a:ln>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0" name="Arrow: Circular 479">
            <a:extLst>
              <a:ext uri="{FF2B5EF4-FFF2-40B4-BE49-F238E27FC236}">
                <a16:creationId xmlns:a16="http://schemas.microsoft.com/office/drawing/2014/main" id="{0B540C33-D3E7-4401-8C2E-C5E3A4DC329F}"/>
              </a:ext>
            </a:extLst>
          </p:cNvPr>
          <p:cNvSpPr/>
          <p:nvPr/>
        </p:nvSpPr>
        <p:spPr>
          <a:xfrm rot="6122730">
            <a:off x="10999056" y="2312177"/>
            <a:ext cx="307616" cy="295991"/>
          </a:xfrm>
          <a:prstGeom prst="circularArrow">
            <a:avLst>
              <a:gd name="adj1" fmla="val 12500"/>
              <a:gd name="adj2" fmla="val 909249"/>
              <a:gd name="adj3" fmla="val 20457681"/>
              <a:gd name="adj4" fmla="val 2022333"/>
              <a:gd name="adj5" fmla="val 12500"/>
            </a:avLst>
          </a:prstGeom>
          <a:solidFill>
            <a:srgbClr val="F4A6A6">
              <a:alpha val="20000"/>
            </a:srgbClr>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1" name="Arrow: Circular 480">
            <a:extLst>
              <a:ext uri="{FF2B5EF4-FFF2-40B4-BE49-F238E27FC236}">
                <a16:creationId xmlns:a16="http://schemas.microsoft.com/office/drawing/2014/main" id="{D1EA12E5-C3C2-4C55-867B-FE137676F667}"/>
              </a:ext>
            </a:extLst>
          </p:cNvPr>
          <p:cNvSpPr/>
          <p:nvPr/>
        </p:nvSpPr>
        <p:spPr>
          <a:xfrm rot="6122730">
            <a:off x="11398558" y="2309380"/>
            <a:ext cx="307616" cy="295991"/>
          </a:xfrm>
          <a:prstGeom prst="circularArrow">
            <a:avLst>
              <a:gd name="adj1" fmla="val 12500"/>
              <a:gd name="adj2" fmla="val 909249"/>
              <a:gd name="adj3" fmla="val 20457681"/>
              <a:gd name="adj4" fmla="val 2022333"/>
              <a:gd name="adj5" fmla="val 12500"/>
            </a:avLst>
          </a:prstGeom>
          <a:solidFill>
            <a:srgbClr val="F4A6A6">
              <a:alpha val="10000"/>
            </a:srgbClr>
          </a:solid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TextBox 44">
            <a:extLst>
              <a:ext uri="{FF2B5EF4-FFF2-40B4-BE49-F238E27FC236}">
                <a16:creationId xmlns:a16="http://schemas.microsoft.com/office/drawing/2014/main" id="{1CDF14A0-3001-4392-BE32-8BEE7C7EF2B8}"/>
              </a:ext>
            </a:extLst>
          </p:cNvPr>
          <p:cNvSpPr txBox="1"/>
          <p:nvPr/>
        </p:nvSpPr>
        <p:spPr>
          <a:xfrm>
            <a:off x="6216843" y="2175735"/>
            <a:ext cx="484526" cy="276999"/>
          </a:xfrm>
          <a:prstGeom prst="rect">
            <a:avLst/>
          </a:prstGeom>
          <a:noFill/>
        </p:spPr>
        <p:txBody>
          <a:bodyPr wrap="square" rtlCol="0">
            <a:spAutoFit/>
          </a:bodyPr>
          <a:lstStyle/>
          <a:p>
            <a:r>
              <a:rPr lang="en-GB" sz="1200">
                <a:highlight>
                  <a:srgbClr val="EE7592"/>
                </a:highlight>
              </a:rPr>
              <a:t>CUP  </a:t>
            </a:r>
          </a:p>
        </p:txBody>
      </p:sp>
      <p:sp>
        <p:nvSpPr>
          <p:cNvPr id="484" name="TextBox 483">
            <a:extLst>
              <a:ext uri="{FF2B5EF4-FFF2-40B4-BE49-F238E27FC236}">
                <a16:creationId xmlns:a16="http://schemas.microsoft.com/office/drawing/2014/main" id="{0331284F-3383-4F4C-9B68-A1B296FA7C63}"/>
              </a:ext>
            </a:extLst>
          </p:cNvPr>
          <p:cNvSpPr txBox="1"/>
          <p:nvPr/>
        </p:nvSpPr>
        <p:spPr>
          <a:xfrm>
            <a:off x="6173822" y="2330912"/>
            <a:ext cx="595821" cy="276999"/>
          </a:xfrm>
          <a:prstGeom prst="rect">
            <a:avLst/>
          </a:prstGeom>
          <a:noFill/>
        </p:spPr>
        <p:txBody>
          <a:bodyPr wrap="square" rtlCol="0">
            <a:spAutoFit/>
          </a:bodyPr>
          <a:lstStyle/>
          <a:p>
            <a:r>
              <a:rPr lang="en-GB" sz="1200">
                <a:highlight>
                  <a:srgbClr val="EE7592"/>
                </a:highlight>
              </a:rPr>
              <a:t>DT&amp;A</a:t>
            </a:r>
          </a:p>
        </p:txBody>
      </p:sp>
      <p:sp>
        <p:nvSpPr>
          <p:cNvPr id="485" name="TextBox 484">
            <a:extLst>
              <a:ext uri="{FF2B5EF4-FFF2-40B4-BE49-F238E27FC236}">
                <a16:creationId xmlns:a16="http://schemas.microsoft.com/office/drawing/2014/main" id="{751F73CE-2EA9-423E-A871-9B39FE1896B2}"/>
              </a:ext>
            </a:extLst>
          </p:cNvPr>
          <p:cNvSpPr txBox="1"/>
          <p:nvPr/>
        </p:nvSpPr>
        <p:spPr>
          <a:xfrm>
            <a:off x="6216919" y="2489427"/>
            <a:ext cx="595821" cy="276999"/>
          </a:xfrm>
          <a:prstGeom prst="rect">
            <a:avLst/>
          </a:prstGeom>
          <a:noFill/>
        </p:spPr>
        <p:txBody>
          <a:bodyPr wrap="square" rtlCol="0">
            <a:spAutoFit/>
          </a:bodyPr>
          <a:lstStyle/>
          <a:p>
            <a:r>
              <a:rPr lang="en-GB" sz="1200">
                <a:highlight>
                  <a:srgbClr val="EE7592"/>
                </a:highlight>
              </a:rPr>
              <a:t>ODS</a:t>
            </a:r>
          </a:p>
        </p:txBody>
      </p:sp>
      <p:sp>
        <p:nvSpPr>
          <p:cNvPr id="56" name="TextBox 55">
            <a:extLst>
              <a:ext uri="{FF2B5EF4-FFF2-40B4-BE49-F238E27FC236}">
                <a16:creationId xmlns:a16="http://schemas.microsoft.com/office/drawing/2014/main" id="{8BD9C7D0-A93F-4BEE-9B74-FD773AC90A42}"/>
              </a:ext>
            </a:extLst>
          </p:cNvPr>
          <p:cNvSpPr txBox="1"/>
          <p:nvPr/>
        </p:nvSpPr>
        <p:spPr>
          <a:xfrm>
            <a:off x="8418419" y="2117735"/>
            <a:ext cx="3287078" cy="230832"/>
          </a:xfrm>
          <a:prstGeom prst="rect">
            <a:avLst/>
          </a:prstGeom>
          <a:noFill/>
        </p:spPr>
        <p:txBody>
          <a:bodyPr wrap="square" rtlCol="0">
            <a:spAutoFit/>
          </a:bodyPr>
          <a:lstStyle/>
          <a:p>
            <a:r>
              <a:rPr lang="en-GB" sz="900">
                <a:latin typeface="Arial" panose="020B0604020202020204" pitchFamily="34" charset="0"/>
                <a:cs typeface="Arial" panose="020B0604020202020204" pitchFamily="34" charset="0"/>
              </a:rPr>
              <a:t>Iterative releases against a prioritised backlog </a:t>
            </a:r>
          </a:p>
        </p:txBody>
      </p:sp>
      <p:sp>
        <p:nvSpPr>
          <p:cNvPr id="57" name="TextBox 56">
            <a:extLst>
              <a:ext uri="{FF2B5EF4-FFF2-40B4-BE49-F238E27FC236}">
                <a16:creationId xmlns:a16="http://schemas.microsoft.com/office/drawing/2014/main" id="{3594B727-BB56-4A27-A8B2-021D6B24D706}"/>
              </a:ext>
            </a:extLst>
          </p:cNvPr>
          <p:cNvSpPr txBox="1"/>
          <p:nvPr/>
        </p:nvSpPr>
        <p:spPr>
          <a:xfrm>
            <a:off x="5853734" y="2597627"/>
            <a:ext cx="742714" cy="261610"/>
          </a:xfrm>
          <a:prstGeom prst="rect">
            <a:avLst/>
          </a:prstGeom>
          <a:noFill/>
        </p:spPr>
        <p:txBody>
          <a:bodyPr wrap="square" rtlCol="0">
            <a:spAutoFit/>
          </a:bodyPr>
          <a:lstStyle/>
          <a:p>
            <a:r>
              <a:rPr lang="en-GB" sz="1100"/>
              <a:t>MVP</a:t>
            </a:r>
          </a:p>
        </p:txBody>
      </p:sp>
      <p:sp>
        <p:nvSpPr>
          <p:cNvPr id="487" name="Star: 5 Points 486">
            <a:extLst>
              <a:ext uri="{FF2B5EF4-FFF2-40B4-BE49-F238E27FC236}">
                <a16:creationId xmlns:a16="http://schemas.microsoft.com/office/drawing/2014/main" id="{55DDE59D-5520-46DD-9760-2CEC1EE9DC22}"/>
              </a:ext>
            </a:extLst>
          </p:cNvPr>
          <p:cNvSpPr/>
          <p:nvPr/>
        </p:nvSpPr>
        <p:spPr>
          <a:xfrm>
            <a:off x="5977527" y="2333163"/>
            <a:ext cx="216000" cy="216000"/>
          </a:xfrm>
          <a:prstGeom prst="star5">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Arrow: Pentagon 487">
            <a:extLst>
              <a:ext uri="{FF2B5EF4-FFF2-40B4-BE49-F238E27FC236}">
                <a16:creationId xmlns:a16="http://schemas.microsoft.com/office/drawing/2014/main" id="{9A5AEA1D-1665-40B4-87F3-78E7E92663ED}"/>
              </a:ext>
            </a:extLst>
          </p:cNvPr>
          <p:cNvSpPr/>
          <p:nvPr/>
        </p:nvSpPr>
        <p:spPr>
          <a:xfrm>
            <a:off x="1959267" y="3078877"/>
            <a:ext cx="2195211" cy="306349"/>
          </a:xfrm>
          <a:prstGeom prst="homePlate">
            <a:avLst/>
          </a:prstGeom>
          <a:solidFill>
            <a:srgbClr val="05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900">
                <a:solidFill>
                  <a:schemeClr val="bg1"/>
                </a:solidFill>
                <a:latin typeface="Arial" panose="020B0604020202020204" pitchFamily="34" charset="0"/>
                <a:cs typeface="Arial" panose="020B0604020202020204" pitchFamily="34" charset="0"/>
              </a:rPr>
              <a:t>Develop the DEEAMS Requirement  </a:t>
            </a:r>
          </a:p>
        </p:txBody>
      </p:sp>
      <p:sp>
        <p:nvSpPr>
          <p:cNvPr id="489" name="Arrow: Pentagon 488">
            <a:extLst>
              <a:ext uri="{FF2B5EF4-FFF2-40B4-BE49-F238E27FC236}">
                <a16:creationId xmlns:a16="http://schemas.microsoft.com/office/drawing/2014/main" id="{4D5D17B8-C1C0-4C81-9E09-927A500D9E46}"/>
              </a:ext>
            </a:extLst>
          </p:cNvPr>
          <p:cNvSpPr/>
          <p:nvPr/>
        </p:nvSpPr>
        <p:spPr>
          <a:xfrm>
            <a:off x="4402498" y="3078877"/>
            <a:ext cx="2561538" cy="306349"/>
          </a:xfrm>
          <a:prstGeom prst="homePlate">
            <a:avLst/>
          </a:prstGeom>
          <a:solidFill>
            <a:srgbClr val="05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900">
                <a:solidFill>
                  <a:schemeClr val="bg1"/>
                </a:solidFill>
                <a:latin typeface="Arial" panose="020B0604020202020204" pitchFamily="34" charset="0"/>
                <a:cs typeface="Arial" panose="020B0604020202020204" pitchFamily="34" charset="0"/>
              </a:rPr>
              <a:t>DEEAMS Competition  </a:t>
            </a:r>
          </a:p>
        </p:txBody>
      </p:sp>
      <p:cxnSp>
        <p:nvCxnSpPr>
          <p:cNvPr id="59" name="Connector: Elbow 58">
            <a:extLst>
              <a:ext uri="{FF2B5EF4-FFF2-40B4-BE49-F238E27FC236}">
                <a16:creationId xmlns:a16="http://schemas.microsoft.com/office/drawing/2014/main" id="{E62476EE-8331-4F77-AC81-17F63F2515A2}"/>
              </a:ext>
            </a:extLst>
          </p:cNvPr>
          <p:cNvCxnSpPr>
            <a:cxnSpLocks/>
            <a:endCxn id="489" idx="1"/>
          </p:cNvCxnSpPr>
          <p:nvPr/>
        </p:nvCxnSpPr>
        <p:spPr>
          <a:xfrm rot="16200000" flipH="1">
            <a:off x="3457427" y="2286981"/>
            <a:ext cx="1674934" cy="215208"/>
          </a:xfrm>
          <a:prstGeom prst="bentConnector2">
            <a:avLst/>
          </a:prstGeom>
          <a:ln w="15875">
            <a:solidFill>
              <a:srgbClr val="A4B3BF"/>
            </a:solidFill>
            <a:prstDash val="lgDash"/>
          </a:ln>
        </p:spPr>
        <p:style>
          <a:lnRef idx="1">
            <a:schemeClr val="accent1"/>
          </a:lnRef>
          <a:fillRef idx="0">
            <a:schemeClr val="accent1"/>
          </a:fillRef>
          <a:effectRef idx="0">
            <a:schemeClr val="accent1"/>
          </a:effectRef>
          <a:fontRef idx="minor">
            <a:schemeClr val="tx1"/>
          </a:fontRef>
        </p:style>
      </p:cxnSp>
      <p:sp>
        <p:nvSpPr>
          <p:cNvPr id="451" name="Rectangle 450">
            <a:extLst>
              <a:ext uri="{FF2B5EF4-FFF2-40B4-BE49-F238E27FC236}">
                <a16:creationId xmlns:a16="http://schemas.microsoft.com/office/drawing/2014/main" id="{8B4D33A6-0805-44E7-8DF6-9524B9CA577B}"/>
              </a:ext>
            </a:extLst>
          </p:cNvPr>
          <p:cNvSpPr/>
          <p:nvPr/>
        </p:nvSpPr>
        <p:spPr>
          <a:xfrm rot="5400000">
            <a:off x="3816447" y="1275136"/>
            <a:ext cx="487747" cy="1197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GB" sz="900">
                <a:solidFill>
                  <a:schemeClr val="tx1"/>
                </a:solidFill>
                <a:latin typeface="Arial"/>
                <a:cs typeface="Arial"/>
              </a:rPr>
              <a:t>BMfS </a:t>
            </a:r>
            <a:r>
              <a:rPr lang="en-GB" sz="900" err="1">
                <a:solidFill>
                  <a:schemeClr val="tx1"/>
                </a:solidFill>
                <a:latin typeface="Arial"/>
                <a:cs typeface="Arial"/>
              </a:rPr>
              <a:t>Pgm</a:t>
            </a:r>
            <a:r>
              <a:rPr lang="en-GB" sz="900">
                <a:solidFill>
                  <a:schemeClr val="tx1"/>
                </a:solidFill>
                <a:latin typeface="Arial"/>
                <a:cs typeface="Arial"/>
              </a:rPr>
              <a:t> OBC </a:t>
            </a:r>
            <a:r>
              <a:rPr lang="en-GB" sz="900" err="1">
                <a:solidFill>
                  <a:schemeClr val="tx1"/>
                </a:solidFill>
                <a:latin typeface="Arial"/>
                <a:cs typeface="Arial"/>
              </a:rPr>
              <a:t>Outletter</a:t>
            </a:r>
            <a:r>
              <a:rPr lang="en-GB" sz="900">
                <a:solidFill>
                  <a:schemeClr val="tx1"/>
                </a:solidFill>
                <a:latin typeface="Arial"/>
                <a:cs typeface="Arial"/>
              </a:rPr>
              <a:t> inc. DEEAMS</a:t>
            </a:r>
          </a:p>
        </p:txBody>
      </p:sp>
      <p:sp>
        <p:nvSpPr>
          <p:cNvPr id="490" name="Star: 5 Points 489">
            <a:extLst>
              <a:ext uri="{FF2B5EF4-FFF2-40B4-BE49-F238E27FC236}">
                <a16:creationId xmlns:a16="http://schemas.microsoft.com/office/drawing/2014/main" id="{A80893D7-7707-48A5-A443-DD18AEBD99F5}"/>
              </a:ext>
            </a:extLst>
          </p:cNvPr>
          <p:cNvSpPr/>
          <p:nvPr/>
        </p:nvSpPr>
        <p:spPr>
          <a:xfrm>
            <a:off x="6983377" y="3430901"/>
            <a:ext cx="216000" cy="216000"/>
          </a:xfrm>
          <a:prstGeom prst="star5">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Rectangle 490">
            <a:extLst>
              <a:ext uri="{FF2B5EF4-FFF2-40B4-BE49-F238E27FC236}">
                <a16:creationId xmlns:a16="http://schemas.microsoft.com/office/drawing/2014/main" id="{76F75AAE-CB0A-44EE-B48C-01369F946718}"/>
              </a:ext>
            </a:extLst>
          </p:cNvPr>
          <p:cNvSpPr/>
          <p:nvPr/>
        </p:nvSpPr>
        <p:spPr>
          <a:xfrm rot="5400000">
            <a:off x="6923594" y="3219257"/>
            <a:ext cx="215998" cy="1197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GB" sz="900">
                <a:solidFill>
                  <a:schemeClr val="tx1"/>
                </a:solidFill>
                <a:latin typeface="Arial"/>
                <a:cs typeface="Arial"/>
              </a:rPr>
              <a:t>DEEAMS FBC</a:t>
            </a:r>
          </a:p>
        </p:txBody>
      </p:sp>
      <p:sp>
        <p:nvSpPr>
          <p:cNvPr id="492" name="Arrow: Pentagon 491">
            <a:extLst>
              <a:ext uri="{FF2B5EF4-FFF2-40B4-BE49-F238E27FC236}">
                <a16:creationId xmlns:a16="http://schemas.microsoft.com/office/drawing/2014/main" id="{A7110353-4C3D-4708-A0D4-488DABF2A630}"/>
              </a:ext>
            </a:extLst>
          </p:cNvPr>
          <p:cNvSpPr/>
          <p:nvPr/>
        </p:nvSpPr>
        <p:spPr>
          <a:xfrm>
            <a:off x="6194788" y="3462219"/>
            <a:ext cx="757812" cy="216000"/>
          </a:xfrm>
          <a:prstGeom prst="homePlate">
            <a:avLst/>
          </a:prstGeom>
          <a:solidFill>
            <a:srgbClr val="4D5E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GB" sz="900">
                <a:solidFill>
                  <a:schemeClr val="bg1"/>
                </a:solidFill>
                <a:latin typeface="Arial" panose="020B0604020202020204" pitchFamily="34" charset="0"/>
                <a:cs typeface="Arial" panose="020B0604020202020204" pitchFamily="34" charset="0"/>
              </a:rPr>
              <a:t>Approvals</a:t>
            </a:r>
          </a:p>
        </p:txBody>
      </p:sp>
      <p:sp>
        <p:nvSpPr>
          <p:cNvPr id="493" name="Arrow: Pentagon 492">
            <a:extLst>
              <a:ext uri="{FF2B5EF4-FFF2-40B4-BE49-F238E27FC236}">
                <a16:creationId xmlns:a16="http://schemas.microsoft.com/office/drawing/2014/main" id="{8858C19E-9834-464C-966D-88A6BE504BAB}"/>
              </a:ext>
            </a:extLst>
          </p:cNvPr>
          <p:cNvSpPr/>
          <p:nvPr/>
        </p:nvSpPr>
        <p:spPr>
          <a:xfrm>
            <a:off x="7332115" y="3415301"/>
            <a:ext cx="1197451" cy="306349"/>
          </a:xfrm>
          <a:prstGeom prst="homePlate">
            <a:avLst/>
          </a:prstGeom>
          <a:solidFill>
            <a:srgbClr val="05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900">
                <a:solidFill>
                  <a:schemeClr val="bg1"/>
                </a:solidFill>
                <a:latin typeface="Arial" panose="020B0604020202020204" pitchFamily="34" charset="0"/>
                <a:cs typeface="Arial" panose="020B0604020202020204" pitchFamily="34" charset="0"/>
              </a:rPr>
              <a:t>Systems Integration</a:t>
            </a:r>
          </a:p>
        </p:txBody>
      </p:sp>
      <p:sp>
        <p:nvSpPr>
          <p:cNvPr id="494" name="Arrow: Pentagon 493">
            <a:extLst>
              <a:ext uri="{FF2B5EF4-FFF2-40B4-BE49-F238E27FC236}">
                <a16:creationId xmlns:a16="http://schemas.microsoft.com/office/drawing/2014/main" id="{3F4344EC-3C36-43F4-BFA1-74D25E14274A}"/>
              </a:ext>
            </a:extLst>
          </p:cNvPr>
          <p:cNvSpPr/>
          <p:nvPr/>
        </p:nvSpPr>
        <p:spPr>
          <a:xfrm>
            <a:off x="8712691" y="3058171"/>
            <a:ext cx="3490540" cy="306349"/>
          </a:xfrm>
          <a:prstGeom prst="homePlate">
            <a:avLst/>
          </a:prstGeom>
          <a:solidFill>
            <a:srgbClr val="05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900">
                <a:solidFill>
                  <a:schemeClr val="bg1"/>
                </a:solidFill>
                <a:latin typeface="Arial" panose="020B0604020202020204" pitchFamily="34" charset="0"/>
                <a:cs typeface="Arial" panose="020B0604020202020204" pitchFamily="34" charset="0"/>
              </a:rPr>
              <a:t>Feature Development inc. </a:t>
            </a:r>
          </a:p>
          <a:p>
            <a:pPr algn="ctr"/>
            <a:r>
              <a:rPr lang="en-GB" sz="900">
                <a:solidFill>
                  <a:schemeClr val="bg1"/>
                </a:solidFill>
                <a:latin typeface="Arial" panose="020B0604020202020204" pitchFamily="34" charset="0"/>
                <a:cs typeface="Arial" panose="020B0604020202020204" pitchFamily="34" charset="0"/>
              </a:rPr>
              <a:t>unlock additional Asset Management capability</a:t>
            </a:r>
          </a:p>
        </p:txBody>
      </p:sp>
      <p:sp>
        <p:nvSpPr>
          <p:cNvPr id="495" name="TextBox 494">
            <a:extLst>
              <a:ext uri="{FF2B5EF4-FFF2-40B4-BE49-F238E27FC236}">
                <a16:creationId xmlns:a16="http://schemas.microsoft.com/office/drawing/2014/main" id="{862925BC-FB7C-4678-88CD-D5CD834F8863}"/>
              </a:ext>
            </a:extLst>
          </p:cNvPr>
          <p:cNvSpPr txBox="1"/>
          <p:nvPr/>
        </p:nvSpPr>
        <p:spPr>
          <a:xfrm>
            <a:off x="8399400" y="3622707"/>
            <a:ext cx="742714" cy="261610"/>
          </a:xfrm>
          <a:prstGeom prst="rect">
            <a:avLst/>
          </a:prstGeom>
          <a:noFill/>
        </p:spPr>
        <p:txBody>
          <a:bodyPr wrap="square" rtlCol="0">
            <a:spAutoFit/>
          </a:bodyPr>
          <a:lstStyle/>
          <a:p>
            <a:r>
              <a:rPr lang="en-GB" sz="1100"/>
              <a:t>IOC</a:t>
            </a:r>
          </a:p>
        </p:txBody>
      </p:sp>
      <p:sp>
        <p:nvSpPr>
          <p:cNvPr id="496" name="Star: 5 Points 495">
            <a:extLst>
              <a:ext uri="{FF2B5EF4-FFF2-40B4-BE49-F238E27FC236}">
                <a16:creationId xmlns:a16="http://schemas.microsoft.com/office/drawing/2014/main" id="{0C2305DF-3DBE-4149-A7B6-4BA7B1CA72A8}"/>
              </a:ext>
            </a:extLst>
          </p:cNvPr>
          <p:cNvSpPr/>
          <p:nvPr/>
        </p:nvSpPr>
        <p:spPr>
          <a:xfrm>
            <a:off x="8477993" y="3430901"/>
            <a:ext cx="216000" cy="216000"/>
          </a:xfrm>
          <a:prstGeom prst="star5">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Arrow: Pentagon 496">
            <a:extLst>
              <a:ext uri="{FF2B5EF4-FFF2-40B4-BE49-F238E27FC236}">
                <a16:creationId xmlns:a16="http://schemas.microsoft.com/office/drawing/2014/main" id="{7776DBFE-EE4A-4E71-8AA5-89340D03166C}"/>
              </a:ext>
            </a:extLst>
          </p:cNvPr>
          <p:cNvSpPr/>
          <p:nvPr/>
        </p:nvSpPr>
        <p:spPr>
          <a:xfrm>
            <a:off x="1964349" y="3909395"/>
            <a:ext cx="1144758" cy="302514"/>
          </a:xfrm>
          <a:prstGeom prst="homePlate">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schemeClr val="tx1"/>
                </a:solidFill>
                <a:latin typeface="Arial" panose="020B0604020202020204" pitchFamily="34" charset="0"/>
                <a:cs typeface="Arial" panose="020B0604020202020204" pitchFamily="34" charset="0"/>
              </a:rPr>
              <a:t>Legacy analysis</a:t>
            </a:r>
          </a:p>
        </p:txBody>
      </p:sp>
      <p:sp>
        <p:nvSpPr>
          <p:cNvPr id="498" name="Arrow: Pentagon 497">
            <a:extLst>
              <a:ext uri="{FF2B5EF4-FFF2-40B4-BE49-F238E27FC236}">
                <a16:creationId xmlns:a16="http://schemas.microsoft.com/office/drawing/2014/main" id="{163BAC0D-03AA-4565-88ED-D556F486CB38}"/>
              </a:ext>
            </a:extLst>
          </p:cNvPr>
          <p:cNvSpPr/>
          <p:nvPr/>
        </p:nvSpPr>
        <p:spPr>
          <a:xfrm>
            <a:off x="2373023" y="4228597"/>
            <a:ext cx="1800000" cy="223208"/>
          </a:xfrm>
          <a:prstGeom prst="homePlate">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schemeClr val="tx1"/>
                </a:solidFill>
                <a:latin typeface="Arial" panose="020B0604020202020204" pitchFamily="34" charset="0"/>
                <a:cs typeface="Arial" panose="020B0604020202020204" pitchFamily="34" charset="0"/>
              </a:rPr>
              <a:t>Requirements development</a:t>
            </a:r>
          </a:p>
        </p:txBody>
      </p:sp>
      <p:sp>
        <p:nvSpPr>
          <p:cNvPr id="500" name="Arrow: Pentagon 499">
            <a:extLst>
              <a:ext uri="{FF2B5EF4-FFF2-40B4-BE49-F238E27FC236}">
                <a16:creationId xmlns:a16="http://schemas.microsoft.com/office/drawing/2014/main" id="{17D236E9-033D-4CBA-B2BE-3B84B922D098}"/>
              </a:ext>
            </a:extLst>
          </p:cNvPr>
          <p:cNvSpPr/>
          <p:nvPr/>
        </p:nvSpPr>
        <p:spPr>
          <a:xfrm>
            <a:off x="5503121" y="3970071"/>
            <a:ext cx="2166674" cy="306349"/>
          </a:xfrm>
          <a:prstGeom prst="homePlate">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schemeClr val="tx1"/>
                </a:solidFill>
                <a:latin typeface="Arial" panose="020B0604020202020204" pitchFamily="34" charset="0"/>
                <a:cs typeface="Arial" panose="020B0604020202020204" pitchFamily="34" charset="0"/>
              </a:rPr>
              <a:t>Movements Management Competition  </a:t>
            </a:r>
          </a:p>
        </p:txBody>
      </p:sp>
      <p:sp>
        <p:nvSpPr>
          <p:cNvPr id="501" name="Arrow: Pentagon 500">
            <a:extLst>
              <a:ext uri="{FF2B5EF4-FFF2-40B4-BE49-F238E27FC236}">
                <a16:creationId xmlns:a16="http://schemas.microsoft.com/office/drawing/2014/main" id="{3F4851B8-9373-419F-B786-7CA72175F719}"/>
              </a:ext>
            </a:extLst>
          </p:cNvPr>
          <p:cNvSpPr/>
          <p:nvPr/>
        </p:nvSpPr>
        <p:spPr>
          <a:xfrm>
            <a:off x="1957916" y="4880331"/>
            <a:ext cx="8598141" cy="144366"/>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schemeClr val="tx1"/>
                </a:solidFill>
                <a:latin typeface="Arial" panose="020B0604020202020204" pitchFamily="34" charset="0"/>
                <a:cs typeface="Arial" panose="020B0604020202020204" pitchFamily="34" charset="0"/>
              </a:rPr>
              <a:t>BIWMS+</a:t>
            </a:r>
          </a:p>
        </p:txBody>
      </p:sp>
      <p:sp>
        <p:nvSpPr>
          <p:cNvPr id="502" name="TextBox 501">
            <a:extLst>
              <a:ext uri="{FF2B5EF4-FFF2-40B4-BE49-F238E27FC236}">
                <a16:creationId xmlns:a16="http://schemas.microsoft.com/office/drawing/2014/main" id="{E93117E9-6FD7-48F2-8163-C7A1DCD31A1E}"/>
              </a:ext>
            </a:extLst>
          </p:cNvPr>
          <p:cNvSpPr txBox="1"/>
          <p:nvPr/>
        </p:nvSpPr>
        <p:spPr>
          <a:xfrm>
            <a:off x="9427742" y="3622707"/>
            <a:ext cx="742714" cy="261610"/>
          </a:xfrm>
          <a:prstGeom prst="rect">
            <a:avLst/>
          </a:prstGeom>
          <a:noFill/>
        </p:spPr>
        <p:txBody>
          <a:bodyPr wrap="square" rtlCol="0">
            <a:spAutoFit/>
          </a:bodyPr>
          <a:lstStyle/>
          <a:p>
            <a:r>
              <a:rPr lang="en-GB" sz="1100"/>
              <a:t>FOC</a:t>
            </a:r>
          </a:p>
        </p:txBody>
      </p:sp>
      <p:sp>
        <p:nvSpPr>
          <p:cNvPr id="503" name="Star: 5 Points 502">
            <a:extLst>
              <a:ext uri="{FF2B5EF4-FFF2-40B4-BE49-F238E27FC236}">
                <a16:creationId xmlns:a16="http://schemas.microsoft.com/office/drawing/2014/main" id="{A51C88B1-6176-4E66-B8F3-9E8AE0C89EF3}"/>
              </a:ext>
            </a:extLst>
          </p:cNvPr>
          <p:cNvSpPr/>
          <p:nvPr/>
        </p:nvSpPr>
        <p:spPr>
          <a:xfrm>
            <a:off x="9499870" y="3430901"/>
            <a:ext cx="216000" cy="216000"/>
          </a:xfrm>
          <a:prstGeom prst="star5">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4" name="Arrow: Circular 503">
            <a:extLst>
              <a:ext uri="{FF2B5EF4-FFF2-40B4-BE49-F238E27FC236}">
                <a16:creationId xmlns:a16="http://schemas.microsoft.com/office/drawing/2014/main" id="{92D8FC39-B5B3-46A8-85C1-3356AEF51705}"/>
              </a:ext>
            </a:extLst>
          </p:cNvPr>
          <p:cNvSpPr/>
          <p:nvPr/>
        </p:nvSpPr>
        <p:spPr>
          <a:xfrm rot="6122730">
            <a:off x="8721427" y="3416193"/>
            <a:ext cx="307616" cy="295991"/>
          </a:xfrm>
          <a:prstGeom prst="circularArrow">
            <a:avLst>
              <a:gd name="adj1" fmla="val 12500"/>
              <a:gd name="adj2" fmla="val 909249"/>
              <a:gd name="adj3" fmla="val 20457681"/>
              <a:gd name="adj4" fmla="val 2022333"/>
              <a:gd name="adj5" fmla="val 12500"/>
            </a:avLst>
          </a:prstGeom>
          <a:solidFill>
            <a:srgbClr val="A4B3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5" name="Arrow: Circular 504">
            <a:extLst>
              <a:ext uri="{FF2B5EF4-FFF2-40B4-BE49-F238E27FC236}">
                <a16:creationId xmlns:a16="http://schemas.microsoft.com/office/drawing/2014/main" id="{BEF1D86D-677C-4A7E-A1FD-AF5005A16341}"/>
              </a:ext>
            </a:extLst>
          </p:cNvPr>
          <p:cNvSpPr/>
          <p:nvPr/>
        </p:nvSpPr>
        <p:spPr>
          <a:xfrm rot="6122730">
            <a:off x="9110431" y="3416193"/>
            <a:ext cx="307616" cy="295991"/>
          </a:xfrm>
          <a:prstGeom prst="circularArrow">
            <a:avLst>
              <a:gd name="adj1" fmla="val 12500"/>
              <a:gd name="adj2" fmla="val 909249"/>
              <a:gd name="adj3" fmla="val 20457681"/>
              <a:gd name="adj4" fmla="val 2022333"/>
              <a:gd name="adj5" fmla="val 12500"/>
            </a:avLst>
          </a:prstGeom>
          <a:solidFill>
            <a:srgbClr val="A4B3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6" name="Rectangle 505">
            <a:extLst>
              <a:ext uri="{FF2B5EF4-FFF2-40B4-BE49-F238E27FC236}">
                <a16:creationId xmlns:a16="http://schemas.microsoft.com/office/drawing/2014/main" id="{3ABE73A6-F459-4F08-ABFB-75A7805CE1C3}"/>
              </a:ext>
            </a:extLst>
          </p:cNvPr>
          <p:cNvSpPr/>
          <p:nvPr/>
        </p:nvSpPr>
        <p:spPr>
          <a:xfrm rot="5400000">
            <a:off x="8818782" y="3184078"/>
            <a:ext cx="491546" cy="1197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GB" sz="600">
                <a:solidFill>
                  <a:schemeClr val="tx1"/>
                </a:solidFill>
                <a:latin typeface="Arial"/>
                <a:cs typeface="Arial"/>
              </a:rPr>
              <a:t>User migration</a:t>
            </a:r>
          </a:p>
          <a:p>
            <a:pPr algn="ctr"/>
            <a:r>
              <a:rPr lang="en-GB" sz="600">
                <a:solidFill>
                  <a:schemeClr val="tx1"/>
                </a:solidFill>
                <a:latin typeface="Arial"/>
                <a:cs typeface="Arial"/>
              </a:rPr>
              <a:t> </a:t>
            </a:r>
          </a:p>
        </p:txBody>
      </p:sp>
      <p:sp>
        <p:nvSpPr>
          <p:cNvPr id="507" name="Arrow: Pentagon 506">
            <a:extLst>
              <a:ext uri="{FF2B5EF4-FFF2-40B4-BE49-F238E27FC236}">
                <a16:creationId xmlns:a16="http://schemas.microsoft.com/office/drawing/2014/main" id="{421B3586-24EA-4D2D-9F23-9AFBCAD6B4F6}"/>
              </a:ext>
            </a:extLst>
          </p:cNvPr>
          <p:cNvSpPr/>
          <p:nvPr/>
        </p:nvSpPr>
        <p:spPr>
          <a:xfrm>
            <a:off x="4304030" y="3980269"/>
            <a:ext cx="1144758" cy="296151"/>
          </a:xfrm>
          <a:prstGeom prst="homePlate">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schemeClr val="tx1"/>
                </a:solidFill>
                <a:latin typeface="Arial" panose="020B0604020202020204" pitchFamily="34" charset="0"/>
                <a:cs typeface="Arial" panose="020B0604020202020204" pitchFamily="34" charset="0"/>
              </a:rPr>
              <a:t>TMS Procurement</a:t>
            </a:r>
          </a:p>
        </p:txBody>
      </p:sp>
      <p:sp>
        <p:nvSpPr>
          <p:cNvPr id="510" name="Arrow: Pentagon 509">
            <a:extLst>
              <a:ext uri="{FF2B5EF4-FFF2-40B4-BE49-F238E27FC236}">
                <a16:creationId xmlns:a16="http://schemas.microsoft.com/office/drawing/2014/main" id="{A54BFE61-B805-413F-969A-2FB8E2D70684}"/>
              </a:ext>
            </a:extLst>
          </p:cNvPr>
          <p:cNvSpPr/>
          <p:nvPr/>
        </p:nvSpPr>
        <p:spPr>
          <a:xfrm>
            <a:off x="4825550" y="4596715"/>
            <a:ext cx="2318099" cy="221131"/>
          </a:xfrm>
          <a:prstGeom prst="homePlate">
            <a:avLst/>
          </a:prstGeom>
          <a:solidFill>
            <a:srgbClr val="FF932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schemeClr val="tx1"/>
                </a:solidFill>
                <a:latin typeface="Arial" panose="020B0604020202020204" pitchFamily="34" charset="0"/>
                <a:cs typeface="Arial" panose="020B0604020202020204" pitchFamily="34" charset="0"/>
              </a:rPr>
              <a:t>Capability Assessments </a:t>
            </a:r>
          </a:p>
        </p:txBody>
      </p:sp>
      <p:sp>
        <p:nvSpPr>
          <p:cNvPr id="512" name="TextBox 511">
            <a:extLst>
              <a:ext uri="{FF2B5EF4-FFF2-40B4-BE49-F238E27FC236}">
                <a16:creationId xmlns:a16="http://schemas.microsoft.com/office/drawing/2014/main" id="{587128CE-DB30-430A-97B0-BBA137F6E95C}"/>
              </a:ext>
            </a:extLst>
          </p:cNvPr>
          <p:cNvSpPr txBox="1"/>
          <p:nvPr/>
        </p:nvSpPr>
        <p:spPr>
          <a:xfrm>
            <a:off x="7786852" y="4948196"/>
            <a:ext cx="742714" cy="261610"/>
          </a:xfrm>
          <a:prstGeom prst="rect">
            <a:avLst/>
          </a:prstGeom>
          <a:noFill/>
        </p:spPr>
        <p:txBody>
          <a:bodyPr wrap="square" rtlCol="0">
            <a:spAutoFit/>
          </a:bodyPr>
          <a:lstStyle/>
          <a:p>
            <a:r>
              <a:rPr lang="en-GB" sz="1100"/>
              <a:t>IOC</a:t>
            </a:r>
          </a:p>
        </p:txBody>
      </p:sp>
      <p:sp>
        <p:nvSpPr>
          <p:cNvPr id="513" name="Star: 5 Points 512">
            <a:extLst>
              <a:ext uri="{FF2B5EF4-FFF2-40B4-BE49-F238E27FC236}">
                <a16:creationId xmlns:a16="http://schemas.microsoft.com/office/drawing/2014/main" id="{9D2D65A2-19B4-4DFC-8100-6F2806643AE1}"/>
              </a:ext>
            </a:extLst>
          </p:cNvPr>
          <p:cNvSpPr/>
          <p:nvPr/>
        </p:nvSpPr>
        <p:spPr>
          <a:xfrm>
            <a:off x="7873931" y="4809758"/>
            <a:ext cx="216000" cy="216000"/>
          </a:xfrm>
          <a:prstGeom prst="star5">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Arrow: Pentagon 513">
            <a:extLst>
              <a:ext uri="{FF2B5EF4-FFF2-40B4-BE49-F238E27FC236}">
                <a16:creationId xmlns:a16="http://schemas.microsoft.com/office/drawing/2014/main" id="{9C2046CF-A524-4B4F-9741-2924CB8F2577}"/>
              </a:ext>
            </a:extLst>
          </p:cNvPr>
          <p:cNvSpPr/>
          <p:nvPr/>
        </p:nvSpPr>
        <p:spPr>
          <a:xfrm>
            <a:off x="3398874" y="5161090"/>
            <a:ext cx="8816842" cy="144000"/>
          </a:xfrm>
          <a:prstGeom prst="homePlate">
            <a:avLst/>
          </a:prstGeom>
          <a:solidFill>
            <a:srgbClr val="5626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900">
                <a:solidFill>
                  <a:schemeClr val="bg1"/>
                </a:solidFill>
                <a:latin typeface="Arial" panose="020B0604020202020204" pitchFamily="34" charset="0"/>
                <a:cs typeface="Arial" panose="020B0604020202020204" pitchFamily="34" charset="0"/>
              </a:rPr>
              <a:t>                     Service Management OSM </a:t>
            </a:r>
          </a:p>
        </p:txBody>
      </p:sp>
      <p:sp>
        <p:nvSpPr>
          <p:cNvPr id="518" name="Arrow: Pentagon 517">
            <a:extLst>
              <a:ext uri="{FF2B5EF4-FFF2-40B4-BE49-F238E27FC236}">
                <a16:creationId xmlns:a16="http://schemas.microsoft.com/office/drawing/2014/main" id="{DA6A39DB-B6F6-425D-9C34-3CA4F7E0EAA0}"/>
              </a:ext>
            </a:extLst>
          </p:cNvPr>
          <p:cNvSpPr/>
          <p:nvPr/>
        </p:nvSpPr>
        <p:spPr>
          <a:xfrm>
            <a:off x="4360519" y="5330822"/>
            <a:ext cx="2195211" cy="144000"/>
          </a:xfrm>
          <a:prstGeom prst="homePlate">
            <a:avLst/>
          </a:prstGeom>
          <a:solidFill>
            <a:srgbClr val="5626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900">
                <a:solidFill>
                  <a:schemeClr val="bg1"/>
                </a:solidFill>
                <a:latin typeface="Arial" panose="020B0604020202020204" pitchFamily="34" charset="0"/>
                <a:cs typeface="Arial" panose="020B0604020202020204" pitchFamily="34" charset="0"/>
              </a:rPr>
              <a:t>MSP</a:t>
            </a:r>
          </a:p>
        </p:txBody>
      </p:sp>
      <p:sp>
        <p:nvSpPr>
          <p:cNvPr id="520" name="Arrow: Pentagon 519">
            <a:extLst>
              <a:ext uri="{FF2B5EF4-FFF2-40B4-BE49-F238E27FC236}">
                <a16:creationId xmlns:a16="http://schemas.microsoft.com/office/drawing/2014/main" id="{17DD7A2A-4019-4301-B581-6295A8B68AE7}"/>
              </a:ext>
            </a:extLst>
          </p:cNvPr>
          <p:cNvSpPr/>
          <p:nvPr/>
        </p:nvSpPr>
        <p:spPr>
          <a:xfrm>
            <a:off x="1963737" y="5847034"/>
            <a:ext cx="10225522" cy="144000"/>
          </a:xfrm>
          <a:prstGeom prst="homePlate">
            <a:avLst/>
          </a:prstGeom>
          <a:solidFill>
            <a:srgbClr val="5626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900">
                <a:solidFill>
                  <a:schemeClr val="bg1"/>
                </a:solidFill>
                <a:latin typeface="Arial" panose="020B0604020202020204" pitchFamily="34" charset="0"/>
                <a:cs typeface="Arial" panose="020B0604020202020204" pitchFamily="34" charset="0"/>
              </a:rPr>
              <a:t>               </a:t>
            </a:r>
            <a:r>
              <a:rPr lang="en-GB" sz="900" err="1">
                <a:solidFill>
                  <a:schemeClr val="bg1"/>
                </a:solidFill>
                <a:latin typeface="Arial" panose="020B0604020202020204" pitchFamily="34" charset="0"/>
                <a:cs typeface="Arial" panose="020B0604020202020204" pitchFamily="34" charset="0"/>
              </a:rPr>
              <a:t>MoDCloud</a:t>
            </a:r>
            <a:r>
              <a:rPr lang="en-GB" sz="900">
                <a:solidFill>
                  <a:schemeClr val="bg1"/>
                </a:solidFill>
                <a:latin typeface="Arial" panose="020B0604020202020204" pitchFamily="34" charset="0"/>
                <a:cs typeface="Arial" panose="020B0604020202020204" pitchFamily="34" charset="0"/>
              </a:rPr>
              <a:t> Hosting</a:t>
            </a:r>
          </a:p>
        </p:txBody>
      </p:sp>
      <p:sp>
        <p:nvSpPr>
          <p:cNvPr id="521" name="Arrow: Pentagon 520">
            <a:extLst>
              <a:ext uri="{FF2B5EF4-FFF2-40B4-BE49-F238E27FC236}">
                <a16:creationId xmlns:a16="http://schemas.microsoft.com/office/drawing/2014/main" id="{F8C7CC82-2814-4DB7-81A9-69548D3D8427}"/>
              </a:ext>
            </a:extLst>
          </p:cNvPr>
          <p:cNvSpPr/>
          <p:nvPr/>
        </p:nvSpPr>
        <p:spPr>
          <a:xfrm>
            <a:off x="3472611" y="6025239"/>
            <a:ext cx="8730405" cy="144000"/>
          </a:xfrm>
          <a:prstGeom prst="homePlate">
            <a:avLst/>
          </a:prstGeom>
          <a:solidFill>
            <a:srgbClr val="5626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900">
                <a:solidFill>
                  <a:schemeClr val="bg1"/>
                </a:solidFill>
                <a:latin typeface="Arial" panose="020B0604020202020204" pitchFamily="34" charset="0"/>
                <a:cs typeface="Arial" panose="020B0604020202020204" pitchFamily="34" charset="0"/>
              </a:rPr>
              <a:t>                  Digital Foundry </a:t>
            </a:r>
          </a:p>
        </p:txBody>
      </p:sp>
      <p:sp>
        <p:nvSpPr>
          <p:cNvPr id="522" name="Arrow: Pentagon 521">
            <a:extLst>
              <a:ext uri="{FF2B5EF4-FFF2-40B4-BE49-F238E27FC236}">
                <a16:creationId xmlns:a16="http://schemas.microsoft.com/office/drawing/2014/main" id="{80CE17C6-DEFA-477D-8556-2A438284E701}"/>
              </a:ext>
            </a:extLst>
          </p:cNvPr>
          <p:cNvSpPr/>
          <p:nvPr/>
        </p:nvSpPr>
        <p:spPr>
          <a:xfrm>
            <a:off x="1951422" y="6190119"/>
            <a:ext cx="10225522" cy="144000"/>
          </a:xfrm>
          <a:prstGeom prst="homePlate">
            <a:avLst/>
          </a:prstGeom>
          <a:solidFill>
            <a:srgbClr val="5626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900">
                <a:solidFill>
                  <a:schemeClr val="bg1"/>
                </a:solidFill>
                <a:latin typeface="Arial" panose="020B0604020202020204" pitchFamily="34" charset="0"/>
                <a:cs typeface="Arial" panose="020B0604020202020204" pitchFamily="34" charset="0"/>
              </a:rPr>
              <a:t>                IDAM</a:t>
            </a:r>
          </a:p>
        </p:txBody>
      </p:sp>
      <p:sp>
        <p:nvSpPr>
          <p:cNvPr id="523" name="Arrow: Pentagon 522">
            <a:extLst>
              <a:ext uri="{FF2B5EF4-FFF2-40B4-BE49-F238E27FC236}">
                <a16:creationId xmlns:a16="http://schemas.microsoft.com/office/drawing/2014/main" id="{EBF0CB16-65D8-4022-83CE-4CBB41ECAD65}"/>
              </a:ext>
            </a:extLst>
          </p:cNvPr>
          <p:cNvSpPr/>
          <p:nvPr/>
        </p:nvSpPr>
        <p:spPr>
          <a:xfrm>
            <a:off x="5538383" y="5495202"/>
            <a:ext cx="2195211" cy="144000"/>
          </a:xfrm>
          <a:prstGeom prst="homePlate">
            <a:avLst/>
          </a:prstGeom>
          <a:solidFill>
            <a:srgbClr val="5626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900">
                <a:solidFill>
                  <a:schemeClr val="bg1"/>
                </a:solidFill>
                <a:latin typeface="Arial" panose="020B0604020202020204" pitchFamily="34" charset="0"/>
                <a:cs typeface="Arial" panose="020B0604020202020204" pitchFamily="34" charset="0"/>
              </a:rPr>
              <a:t>MSP</a:t>
            </a:r>
          </a:p>
        </p:txBody>
      </p:sp>
      <p:sp>
        <p:nvSpPr>
          <p:cNvPr id="524" name="Arrow: Pentagon 523">
            <a:extLst>
              <a:ext uri="{FF2B5EF4-FFF2-40B4-BE49-F238E27FC236}">
                <a16:creationId xmlns:a16="http://schemas.microsoft.com/office/drawing/2014/main" id="{07980659-0137-4486-A29C-4F27D93AF2A9}"/>
              </a:ext>
            </a:extLst>
          </p:cNvPr>
          <p:cNvSpPr/>
          <p:nvPr/>
        </p:nvSpPr>
        <p:spPr>
          <a:xfrm>
            <a:off x="6649199" y="5675095"/>
            <a:ext cx="2195211" cy="144000"/>
          </a:xfrm>
          <a:prstGeom prst="homePlate">
            <a:avLst/>
          </a:prstGeom>
          <a:solidFill>
            <a:srgbClr val="5626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900">
                <a:solidFill>
                  <a:schemeClr val="bg1"/>
                </a:solidFill>
                <a:latin typeface="Arial" panose="020B0604020202020204" pitchFamily="34" charset="0"/>
                <a:cs typeface="Arial" panose="020B0604020202020204" pitchFamily="34" charset="0"/>
              </a:rPr>
              <a:t>MSP</a:t>
            </a:r>
          </a:p>
        </p:txBody>
      </p:sp>
      <p:sp>
        <p:nvSpPr>
          <p:cNvPr id="525" name="Star: 5 Points 524">
            <a:extLst>
              <a:ext uri="{FF2B5EF4-FFF2-40B4-BE49-F238E27FC236}">
                <a16:creationId xmlns:a16="http://schemas.microsoft.com/office/drawing/2014/main" id="{F8AE9499-6024-4B66-95A6-3CBB791A503E}"/>
              </a:ext>
            </a:extLst>
          </p:cNvPr>
          <p:cNvSpPr/>
          <p:nvPr/>
        </p:nvSpPr>
        <p:spPr>
          <a:xfrm>
            <a:off x="5448788" y="1500384"/>
            <a:ext cx="216000" cy="216000"/>
          </a:xfrm>
          <a:prstGeom prst="star5">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6" name="Star: 5 Points 525">
            <a:extLst>
              <a:ext uri="{FF2B5EF4-FFF2-40B4-BE49-F238E27FC236}">
                <a16:creationId xmlns:a16="http://schemas.microsoft.com/office/drawing/2014/main" id="{E1D3B91C-9149-4ADD-A544-31262F3BE522}"/>
              </a:ext>
            </a:extLst>
          </p:cNvPr>
          <p:cNvSpPr/>
          <p:nvPr/>
        </p:nvSpPr>
        <p:spPr>
          <a:xfrm>
            <a:off x="7138514" y="1501235"/>
            <a:ext cx="216000" cy="216000"/>
          </a:xfrm>
          <a:prstGeom prst="star5">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8D369CBE-3968-48BE-9725-9C39411C4979}"/>
              </a:ext>
            </a:extLst>
          </p:cNvPr>
          <p:cNvSpPr/>
          <p:nvPr/>
        </p:nvSpPr>
        <p:spPr>
          <a:xfrm>
            <a:off x="57120" y="2984607"/>
            <a:ext cx="589399" cy="21433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a:solidFill>
                  <a:schemeClr val="tx1"/>
                </a:solidFill>
              </a:rPr>
              <a:t>Platform Services</a:t>
            </a:r>
          </a:p>
        </p:txBody>
      </p:sp>
      <p:cxnSp>
        <p:nvCxnSpPr>
          <p:cNvPr id="63" name="Straight Connector 62">
            <a:extLst>
              <a:ext uri="{FF2B5EF4-FFF2-40B4-BE49-F238E27FC236}">
                <a16:creationId xmlns:a16="http://schemas.microsoft.com/office/drawing/2014/main" id="{90351F73-8D0A-4EDB-80E9-F0216C6BB7BD}"/>
              </a:ext>
            </a:extLst>
          </p:cNvPr>
          <p:cNvCxnSpPr>
            <a:cxnSpLocks/>
          </p:cNvCxnSpPr>
          <p:nvPr/>
        </p:nvCxnSpPr>
        <p:spPr>
          <a:xfrm>
            <a:off x="678339" y="2984608"/>
            <a:ext cx="113395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A7612337-33EB-4C73-B5B3-08FA31E89CBA}"/>
              </a:ext>
            </a:extLst>
          </p:cNvPr>
          <p:cNvCxnSpPr>
            <a:cxnSpLocks/>
          </p:cNvCxnSpPr>
          <p:nvPr/>
        </p:nvCxnSpPr>
        <p:spPr>
          <a:xfrm>
            <a:off x="622622" y="5127999"/>
            <a:ext cx="113736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FD046F23-5706-4EB8-BE55-ACCDA72CFD39}"/>
              </a:ext>
            </a:extLst>
          </p:cNvPr>
          <p:cNvCxnSpPr>
            <a:cxnSpLocks/>
          </p:cNvCxnSpPr>
          <p:nvPr/>
        </p:nvCxnSpPr>
        <p:spPr>
          <a:xfrm>
            <a:off x="57120" y="2057905"/>
            <a:ext cx="11953970" cy="0"/>
          </a:xfrm>
          <a:prstGeom prst="line">
            <a:avLst/>
          </a:prstGeom>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9DFE72E1-10D7-4837-819C-23C79A9F0D63}"/>
              </a:ext>
            </a:extLst>
          </p:cNvPr>
          <p:cNvPicPr>
            <a:picLocks noChangeAspect="1"/>
          </p:cNvPicPr>
          <p:nvPr/>
        </p:nvPicPr>
        <p:blipFill>
          <a:blip r:embed="rId2"/>
          <a:stretch>
            <a:fillRect/>
          </a:stretch>
        </p:blipFill>
        <p:spPr>
          <a:xfrm>
            <a:off x="0" y="5370511"/>
            <a:ext cx="1925630" cy="506745"/>
          </a:xfrm>
          <a:prstGeom prst="rect">
            <a:avLst/>
          </a:prstGeom>
        </p:spPr>
      </p:pic>
      <p:sp>
        <p:nvSpPr>
          <p:cNvPr id="530" name="Rectangle 529">
            <a:extLst>
              <a:ext uri="{FF2B5EF4-FFF2-40B4-BE49-F238E27FC236}">
                <a16:creationId xmlns:a16="http://schemas.microsoft.com/office/drawing/2014/main" id="{86022686-B401-4224-AD76-8BF196295E73}"/>
              </a:ext>
            </a:extLst>
          </p:cNvPr>
          <p:cNvSpPr/>
          <p:nvPr/>
        </p:nvSpPr>
        <p:spPr>
          <a:xfrm rot="5400000">
            <a:off x="5312914" y="1223492"/>
            <a:ext cx="487747" cy="1197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GB" sz="900">
                <a:solidFill>
                  <a:schemeClr val="tx1"/>
                </a:solidFill>
                <a:latin typeface="Arial"/>
                <a:cs typeface="Arial"/>
              </a:rPr>
              <a:t>TMS FBC</a:t>
            </a:r>
          </a:p>
        </p:txBody>
      </p:sp>
      <p:sp>
        <p:nvSpPr>
          <p:cNvPr id="531" name="Rectangle 530">
            <a:extLst>
              <a:ext uri="{FF2B5EF4-FFF2-40B4-BE49-F238E27FC236}">
                <a16:creationId xmlns:a16="http://schemas.microsoft.com/office/drawing/2014/main" id="{E4C88C73-BE03-41A1-821E-65F26A73A33D}"/>
              </a:ext>
            </a:extLst>
          </p:cNvPr>
          <p:cNvSpPr/>
          <p:nvPr/>
        </p:nvSpPr>
        <p:spPr>
          <a:xfrm rot="5400000">
            <a:off x="6989599" y="1198008"/>
            <a:ext cx="487747" cy="1197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GB" sz="900">
                <a:solidFill>
                  <a:schemeClr val="tx1"/>
                </a:solidFill>
                <a:latin typeface="Arial"/>
                <a:cs typeface="Arial"/>
              </a:rPr>
              <a:t>EWSS SI FBC</a:t>
            </a:r>
          </a:p>
        </p:txBody>
      </p:sp>
      <p:sp>
        <p:nvSpPr>
          <p:cNvPr id="533" name="Arrow: Pentagon 532">
            <a:extLst>
              <a:ext uri="{FF2B5EF4-FFF2-40B4-BE49-F238E27FC236}">
                <a16:creationId xmlns:a16="http://schemas.microsoft.com/office/drawing/2014/main" id="{054FB8F1-79F5-4FEC-B3B2-868CB8C5F674}"/>
              </a:ext>
            </a:extLst>
          </p:cNvPr>
          <p:cNvSpPr/>
          <p:nvPr/>
        </p:nvSpPr>
        <p:spPr>
          <a:xfrm>
            <a:off x="7665863" y="1508000"/>
            <a:ext cx="4526137" cy="195762"/>
          </a:xfrm>
          <a:prstGeom prst="homePlate">
            <a:avLst/>
          </a:prstGeom>
          <a:solidFill>
            <a:srgbClr val="4D5E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900">
                <a:solidFill>
                  <a:schemeClr val="bg1"/>
                </a:solidFill>
                <a:latin typeface="Arial" panose="020B0604020202020204" pitchFamily="34" charset="0"/>
                <a:cs typeface="Arial" panose="020B0604020202020204" pitchFamily="34" charset="0"/>
              </a:rPr>
              <a:t>Additional Approvals for EWSS Tooling &amp; MSPs </a:t>
            </a:r>
          </a:p>
        </p:txBody>
      </p:sp>
      <p:cxnSp>
        <p:nvCxnSpPr>
          <p:cNvPr id="534" name="Straight Connector 533">
            <a:extLst>
              <a:ext uri="{FF2B5EF4-FFF2-40B4-BE49-F238E27FC236}">
                <a16:creationId xmlns:a16="http://schemas.microsoft.com/office/drawing/2014/main" id="{E8B12AE5-DB5E-4745-8D15-E365AF8ACDF6}"/>
              </a:ext>
            </a:extLst>
          </p:cNvPr>
          <p:cNvCxnSpPr>
            <a:cxnSpLocks/>
          </p:cNvCxnSpPr>
          <p:nvPr/>
        </p:nvCxnSpPr>
        <p:spPr>
          <a:xfrm>
            <a:off x="669592" y="3881455"/>
            <a:ext cx="113395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BB26F472-ECD6-4641-9BAA-A1B7A344CC9A}"/>
              </a:ext>
            </a:extLst>
          </p:cNvPr>
          <p:cNvCxnSpPr>
            <a:cxnSpLocks/>
          </p:cNvCxnSpPr>
          <p:nvPr/>
        </p:nvCxnSpPr>
        <p:spPr>
          <a:xfrm flipV="1">
            <a:off x="57120" y="1458632"/>
            <a:ext cx="11953970" cy="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E1460120-BB1E-4ED2-AE49-A7F48BC53418}"/>
              </a:ext>
            </a:extLst>
          </p:cNvPr>
          <p:cNvCxnSpPr>
            <a:cxnSpLocks/>
          </p:cNvCxnSpPr>
          <p:nvPr/>
        </p:nvCxnSpPr>
        <p:spPr>
          <a:xfrm>
            <a:off x="0" y="6450148"/>
            <a:ext cx="11996250" cy="0"/>
          </a:xfrm>
          <a:prstGeom prst="line">
            <a:avLst/>
          </a:prstGeom>
        </p:spPr>
        <p:style>
          <a:lnRef idx="1">
            <a:schemeClr val="accent1"/>
          </a:lnRef>
          <a:fillRef idx="0">
            <a:schemeClr val="accent1"/>
          </a:fillRef>
          <a:effectRef idx="0">
            <a:schemeClr val="accent1"/>
          </a:effectRef>
          <a:fontRef idx="minor">
            <a:schemeClr val="tx1"/>
          </a:fontRef>
        </p:style>
      </p:cxnSp>
      <p:sp>
        <p:nvSpPr>
          <p:cNvPr id="537" name="Arrow: Pentagon 536">
            <a:extLst>
              <a:ext uri="{FF2B5EF4-FFF2-40B4-BE49-F238E27FC236}">
                <a16:creationId xmlns:a16="http://schemas.microsoft.com/office/drawing/2014/main" id="{7E6A84C1-0B9D-441A-85A0-E2A461B8A748}"/>
              </a:ext>
            </a:extLst>
          </p:cNvPr>
          <p:cNvSpPr/>
          <p:nvPr/>
        </p:nvSpPr>
        <p:spPr>
          <a:xfrm>
            <a:off x="1951422" y="2826050"/>
            <a:ext cx="10225522" cy="139316"/>
          </a:xfrm>
          <a:prstGeom prst="homePlate">
            <a:avLst/>
          </a:prstGeom>
          <a:solidFill>
            <a:srgbClr val="5B67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900">
                <a:solidFill>
                  <a:schemeClr val="bg1"/>
                </a:solidFill>
                <a:latin typeface="Arial" panose="020B0604020202020204" pitchFamily="34" charset="0"/>
                <a:cs typeface="Arial" panose="020B0604020202020204" pitchFamily="34" charset="0"/>
              </a:rPr>
              <a:t>	Support Data Warehouse 	Data Archive Service	Data Exploitation Services 	Decision Support Capability</a:t>
            </a:r>
          </a:p>
        </p:txBody>
      </p:sp>
      <p:cxnSp>
        <p:nvCxnSpPr>
          <p:cNvPr id="538" name="Straight Connector 537">
            <a:extLst>
              <a:ext uri="{FF2B5EF4-FFF2-40B4-BE49-F238E27FC236}">
                <a16:creationId xmlns:a16="http://schemas.microsoft.com/office/drawing/2014/main" id="{05138632-CF19-4D83-965D-84A658A62FDA}"/>
              </a:ext>
            </a:extLst>
          </p:cNvPr>
          <p:cNvCxnSpPr>
            <a:cxnSpLocks/>
          </p:cNvCxnSpPr>
          <p:nvPr/>
        </p:nvCxnSpPr>
        <p:spPr>
          <a:xfrm>
            <a:off x="42280" y="2793216"/>
            <a:ext cx="11953970" cy="0"/>
          </a:xfrm>
          <a:prstGeom prst="line">
            <a:avLst/>
          </a:prstGeom>
        </p:spPr>
        <p:style>
          <a:lnRef idx="1">
            <a:schemeClr val="accent1"/>
          </a:lnRef>
          <a:fillRef idx="0">
            <a:schemeClr val="accent1"/>
          </a:fillRef>
          <a:effectRef idx="0">
            <a:schemeClr val="accent1"/>
          </a:effectRef>
          <a:fontRef idx="minor">
            <a:schemeClr val="tx1"/>
          </a:fontRef>
        </p:style>
      </p:cxnSp>
      <p:sp>
        <p:nvSpPr>
          <p:cNvPr id="539" name="TextBox 538">
            <a:extLst>
              <a:ext uri="{FF2B5EF4-FFF2-40B4-BE49-F238E27FC236}">
                <a16:creationId xmlns:a16="http://schemas.microsoft.com/office/drawing/2014/main" id="{6C1062EA-0C7E-4902-AE0F-6F4490A55CCF}"/>
              </a:ext>
            </a:extLst>
          </p:cNvPr>
          <p:cNvSpPr txBox="1"/>
          <p:nvPr/>
        </p:nvSpPr>
        <p:spPr>
          <a:xfrm>
            <a:off x="104154" y="2704246"/>
            <a:ext cx="1458211" cy="369332"/>
          </a:xfrm>
          <a:prstGeom prst="rect">
            <a:avLst/>
          </a:prstGeom>
          <a:noFill/>
        </p:spPr>
        <p:txBody>
          <a:bodyPr wrap="square" rtlCol="0">
            <a:spAutoFit/>
          </a:bodyPr>
          <a:lstStyle/>
          <a:p>
            <a:pPr algn="r"/>
            <a:r>
              <a:rPr lang="en-GB"/>
              <a:t>Data</a:t>
            </a:r>
          </a:p>
        </p:txBody>
      </p:sp>
      <p:cxnSp>
        <p:nvCxnSpPr>
          <p:cNvPr id="78" name="Straight Arrow Connector 77">
            <a:extLst>
              <a:ext uri="{FF2B5EF4-FFF2-40B4-BE49-F238E27FC236}">
                <a16:creationId xmlns:a16="http://schemas.microsoft.com/office/drawing/2014/main" id="{2DCB6C44-EB9C-4F14-B56F-36B22AEF0BDF}"/>
              </a:ext>
            </a:extLst>
          </p:cNvPr>
          <p:cNvCxnSpPr>
            <a:cxnSpLocks/>
          </p:cNvCxnSpPr>
          <p:nvPr/>
        </p:nvCxnSpPr>
        <p:spPr>
          <a:xfrm>
            <a:off x="5893547" y="2894597"/>
            <a:ext cx="6801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0" name="Straight Arrow Connector 539">
            <a:extLst>
              <a:ext uri="{FF2B5EF4-FFF2-40B4-BE49-F238E27FC236}">
                <a16:creationId xmlns:a16="http://schemas.microsoft.com/office/drawing/2014/main" id="{B8B5F01B-8222-4126-8554-6B0D4ACB1898}"/>
              </a:ext>
            </a:extLst>
          </p:cNvPr>
          <p:cNvCxnSpPr>
            <a:cxnSpLocks/>
          </p:cNvCxnSpPr>
          <p:nvPr/>
        </p:nvCxnSpPr>
        <p:spPr>
          <a:xfrm>
            <a:off x="8001000" y="2891405"/>
            <a:ext cx="4262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1" name="Straight Arrow Connector 540">
            <a:extLst>
              <a:ext uri="{FF2B5EF4-FFF2-40B4-BE49-F238E27FC236}">
                <a16:creationId xmlns:a16="http://schemas.microsoft.com/office/drawing/2014/main" id="{65AC3C7F-81D1-4354-A291-3B3AC67D6C84}"/>
              </a:ext>
            </a:extLst>
          </p:cNvPr>
          <p:cNvCxnSpPr>
            <a:cxnSpLocks/>
          </p:cNvCxnSpPr>
          <p:nvPr/>
        </p:nvCxnSpPr>
        <p:spPr>
          <a:xfrm>
            <a:off x="4277915" y="2901750"/>
            <a:ext cx="4750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2" name="Straight Arrow Connector 541">
            <a:extLst>
              <a:ext uri="{FF2B5EF4-FFF2-40B4-BE49-F238E27FC236}">
                <a16:creationId xmlns:a16="http://schemas.microsoft.com/office/drawing/2014/main" id="{8F6979D1-17A3-473D-A435-89CE818F98CD}"/>
              </a:ext>
            </a:extLst>
          </p:cNvPr>
          <p:cNvCxnSpPr>
            <a:cxnSpLocks/>
            <a:endCxn id="537" idx="3"/>
          </p:cNvCxnSpPr>
          <p:nvPr/>
        </p:nvCxnSpPr>
        <p:spPr>
          <a:xfrm>
            <a:off x="9875910" y="2891405"/>
            <a:ext cx="2301034" cy="4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9220D6FF-90C6-41D4-831A-2B0315220B1C}"/>
              </a:ext>
            </a:extLst>
          </p:cNvPr>
          <p:cNvSpPr txBox="1"/>
          <p:nvPr/>
        </p:nvSpPr>
        <p:spPr>
          <a:xfrm>
            <a:off x="42280" y="9377"/>
            <a:ext cx="2839056" cy="307777"/>
          </a:xfrm>
          <a:prstGeom prst="rect">
            <a:avLst/>
          </a:prstGeom>
          <a:noFill/>
        </p:spPr>
        <p:txBody>
          <a:bodyPr wrap="square" rtlCol="0">
            <a:spAutoFit/>
          </a:bodyPr>
          <a:lstStyle/>
          <a:p>
            <a:r>
              <a:rPr lang="en-GB" sz="1400"/>
              <a:t>All dates are deterministic* </a:t>
            </a:r>
          </a:p>
        </p:txBody>
      </p:sp>
      <p:sp>
        <p:nvSpPr>
          <p:cNvPr id="100" name="Footer Placeholder 3">
            <a:extLst>
              <a:ext uri="{FF2B5EF4-FFF2-40B4-BE49-F238E27FC236}">
                <a16:creationId xmlns:a16="http://schemas.microsoft.com/office/drawing/2014/main" id="{6B3FDEA8-5A5E-4AAA-8E82-F22199C8CDE0}"/>
              </a:ext>
            </a:extLst>
          </p:cNvPr>
          <p:cNvSpPr txBox="1">
            <a:spLocks/>
          </p:cNvSpPr>
          <p:nvPr/>
        </p:nvSpPr>
        <p:spPr>
          <a:xfrm>
            <a:off x="4038601" y="6678000"/>
            <a:ext cx="41148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42950">
              <a:defRPr/>
            </a:pPr>
            <a:r>
              <a:rPr lang="en-GB" sz="790">
                <a:solidFill>
                  <a:srgbClr val="333F47"/>
                </a:solidFill>
                <a:latin typeface="Arial" panose="020B0604020202020204" pitchFamily="34" charset="0"/>
                <a:cs typeface="Arial" panose="020B0604020202020204" pitchFamily="34" charset="0"/>
              </a:rPr>
              <a:t>Official</a:t>
            </a:r>
          </a:p>
        </p:txBody>
      </p:sp>
      <p:sp>
        <p:nvSpPr>
          <p:cNvPr id="543" name="Arrow: Pentagon 542">
            <a:extLst>
              <a:ext uri="{FF2B5EF4-FFF2-40B4-BE49-F238E27FC236}">
                <a16:creationId xmlns:a16="http://schemas.microsoft.com/office/drawing/2014/main" id="{60769E95-60FB-422E-992A-5EB189885855}"/>
              </a:ext>
            </a:extLst>
          </p:cNvPr>
          <p:cNvSpPr/>
          <p:nvPr/>
        </p:nvSpPr>
        <p:spPr>
          <a:xfrm>
            <a:off x="7171953" y="4597073"/>
            <a:ext cx="2318099" cy="223200"/>
          </a:xfrm>
          <a:prstGeom prst="homePlate">
            <a:avLst/>
          </a:prstGeom>
          <a:solidFill>
            <a:schemeClr val="bg1">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schemeClr val="tx1"/>
                </a:solidFill>
                <a:latin typeface="Arial" panose="020B0604020202020204" pitchFamily="34" charset="0"/>
                <a:cs typeface="Arial" panose="020B0604020202020204" pitchFamily="34" charset="0"/>
              </a:rPr>
              <a:t>Additional IM Competitions</a:t>
            </a:r>
          </a:p>
        </p:txBody>
      </p:sp>
      <p:sp>
        <p:nvSpPr>
          <p:cNvPr id="544" name="TextBox 543">
            <a:extLst>
              <a:ext uri="{FF2B5EF4-FFF2-40B4-BE49-F238E27FC236}">
                <a16:creationId xmlns:a16="http://schemas.microsoft.com/office/drawing/2014/main" id="{EB60888E-B930-4C4C-8542-43CFFCAB2CD8}"/>
              </a:ext>
            </a:extLst>
          </p:cNvPr>
          <p:cNvSpPr txBox="1"/>
          <p:nvPr/>
        </p:nvSpPr>
        <p:spPr>
          <a:xfrm>
            <a:off x="570204" y="4579125"/>
            <a:ext cx="1423984" cy="461665"/>
          </a:xfrm>
          <a:prstGeom prst="rect">
            <a:avLst/>
          </a:prstGeom>
          <a:noFill/>
        </p:spPr>
        <p:txBody>
          <a:bodyPr wrap="square" rtlCol="0">
            <a:spAutoFit/>
          </a:bodyPr>
          <a:lstStyle/>
          <a:p>
            <a:pPr algn="ctr"/>
            <a:r>
              <a:rPr lang="en-GB" sz="1200"/>
              <a:t>Inventory Management</a:t>
            </a:r>
          </a:p>
        </p:txBody>
      </p:sp>
      <p:sp>
        <p:nvSpPr>
          <p:cNvPr id="545" name="Arrow: Pentagon 544">
            <a:extLst>
              <a:ext uri="{FF2B5EF4-FFF2-40B4-BE49-F238E27FC236}">
                <a16:creationId xmlns:a16="http://schemas.microsoft.com/office/drawing/2014/main" id="{4649E4CA-C23A-4998-B31B-36B4B63C9DC8}"/>
              </a:ext>
            </a:extLst>
          </p:cNvPr>
          <p:cNvSpPr/>
          <p:nvPr/>
        </p:nvSpPr>
        <p:spPr>
          <a:xfrm>
            <a:off x="1957916" y="4593835"/>
            <a:ext cx="1144758" cy="224816"/>
          </a:xfrm>
          <a:prstGeom prst="homePlate">
            <a:avLst/>
          </a:prstGeom>
          <a:solidFill>
            <a:srgbClr val="FF932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schemeClr val="tx1"/>
                </a:solidFill>
                <a:latin typeface="Arial" panose="020B0604020202020204" pitchFamily="34" charset="0"/>
                <a:cs typeface="Arial" panose="020B0604020202020204" pitchFamily="34" charset="0"/>
              </a:rPr>
              <a:t>Legacy analysis</a:t>
            </a:r>
          </a:p>
        </p:txBody>
      </p:sp>
      <p:sp>
        <p:nvSpPr>
          <p:cNvPr id="546" name="Arrow: Pentagon 545">
            <a:extLst>
              <a:ext uri="{FF2B5EF4-FFF2-40B4-BE49-F238E27FC236}">
                <a16:creationId xmlns:a16="http://schemas.microsoft.com/office/drawing/2014/main" id="{2C88F877-05A2-41AA-A60A-2AD68C92AEC3}"/>
              </a:ext>
            </a:extLst>
          </p:cNvPr>
          <p:cNvSpPr/>
          <p:nvPr/>
        </p:nvSpPr>
        <p:spPr>
          <a:xfrm>
            <a:off x="3134059" y="4593031"/>
            <a:ext cx="1679241" cy="224816"/>
          </a:xfrm>
          <a:prstGeom prst="homePlate">
            <a:avLst/>
          </a:prstGeom>
          <a:solidFill>
            <a:srgbClr val="FF932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schemeClr val="tx1"/>
                </a:solidFill>
                <a:latin typeface="Arial" panose="020B0604020202020204" pitchFamily="34" charset="0"/>
                <a:cs typeface="Arial" panose="020B0604020202020204" pitchFamily="34" charset="0"/>
              </a:rPr>
              <a:t>Requirements development</a:t>
            </a:r>
          </a:p>
        </p:txBody>
      </p:sp>
      <p:cxnSp>
        <p:nvCxnSpPr>
          <p:cNvPr id="547" name="Straight Connector 546">
            <a:extLst>
              <a:ext uri="{FF2B5EF4-FFF2-40B4-BE49-F238E27FC236}">
                <a16:creationId xmlns:a16="http://schemas.microsoft.com/office/drawing/2014/main" id="{53AD20EE-F970-4E4C-AD32-D98CD2D38D9A}"/>
              </a:ext>
            </a:extLst>
          </p:cNvPr>
          <p:cNvCxnSpPr>
            <a:cxnSpLocks/>
          </p:cNvCxnSpPr>
          <p:nvPr/>
        </p:nvCxnSpPr>
        <p:spPr>
          <a:xfrm>
            <a:off x="660109" y="4517212"/>
            <a:ext cx="11339585" cy="0"/>
          </a:xfrm>
          <a:prstGeom prst="line">
            <a:avLst/>
          </a:prstGeom>
        </p:spPr>
        <p:style>
          <a:lnRef idx="1">
            <a:schemeClr val="accent1"/>
          </a:lnRef>
          <a:fillRef idx="0">
            <a:schemeClr val="accent1"/>
          </a:fillRef>
          <a:effectRef idx="0">
            <a:schemeClr val="accent1"/>
          </a:effectRef>
          <a:fontRef idx="minor">
            <a:schemeClr val="tx1"/>
          </a:fontRef>
        </p:style>
      </p:cxnSp>
      <p:sp>
        <p:nvSpPr>
          <p:cNvPr id="549" name="Star: 5 Points 548">
            <a:extLst>
              <a:ext uri="{FF2B5EF4-FFF2-40B4-BE49-F238E27FC236}">
                <a16:creationId xmlns:a16="http://schemas.microsoft.com/office/drawing/2014/main" id="{C1ADCA80-5CC3-4FC5-A577-40202A9DCD9F}"/>
              </a:ext>
            </a:extLst>
          </p:cNvPr>
          <p:cNvSpPr/>
          <p:nvPr/>
        </p:nvSpPr>
        <p:spPr>
          <a:xfrm>
            <a:off x="8952448" y="3986207"/>
            <a:ext cx="216000" cy="216000"/>
          </a:xfrm>
          <a:prstGeom prst="star5">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 name="Arrow: Pentagon 549">
            <a:extLst>
              <a:ext uri="{FF2B5EF4-FFF2-40B4-BE49-F238E27FC236}">
                <a16:creationId xmlns:a16="http://schemas.microsoft.com/office/drawing/2014/main" id="{4595DCFF-C9EB-4DD4-823C-9D3E68AD18F1}"/>
              </a:ext>
            </a:extLst>
          </p:cNvPr>
          <p:cNvSpPr/>
          <p:nvPr/>
        </p:nvSpPr>
        <p:spPr>
          <a:xfrm>
            <a:off x="7720307" y="3952395"/>
            <a:ext cx="1197451" cy="306349"/>
          </a:xfrm>
          <a:prstGeom prst="homePlate">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schemeClr val="tx1"/>
                </a:solidFill>
                <a:latin typeface="Arial" panose="020B0604020202020204" pitchFamily="34" charset="0"/>
                <a:cs typeface="Arial" panose="020B0604020202020204" pitchFamily="34" charset="0"/>
              </a:rPr>
              <a:t>Systems Integration</a:t>
            </a:r>
          </a:p>
        </p:txBody>
      </p:sp>
    </p:spTree>
    <p:extLst>
      <p:ext uri="{BB962C8B-B14F-4D97-AF65-F5344CB8AC3E}">
        <p14:creationId xmlns:p14="http://schemas.microsoft.com/office/powerpoint/2010/main" val="898497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a:extLst>
              <a:ext uri="{FF2B5EF4-FFF2-40B4-BE49-F238E27FC236}">
                <a16:creationId xmlns:a16="http://schemas.microsoft.com/office/drawing/2014/main" id="{A5102375-9EF7-48F2-A951-E73E1EE9CA71}"/>
              </a:ext>
            </a:extLst>
          </p:cNvPr>
          <p:cNvSpPr txBox="1">
            <a:spLocks/>
          </p:cNvSpPr>
          <p:nvPr/>
        </p:nvSpPr>
        <p:spPr>
          <a:xfrm>
            <a:off x="4038600" y="6588000"/>
            <a:ext cx="41148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33F47"/>
                </a:solidFill>
                <a:effectLst/>
                <a:uLnTx/>
                <a:uFillTx/>
                <a:latin typeface="Calibri" panose="020F0502020204030204"/>
                <a:ea typeface="+mn-ea"/>
                <a:cs typeface="Arial" panose="020B0604020202020204" pitchFamily="34" charset="0"/>
              </a:rPr>
              <a:t>Official</a:t>
            </a:r>
          </a:p>
        </p:txBody>
      </p:sp>
      <p:graphicFrame>
        <p:nvGraphicFramePr>
          <p:cNvPr id="2" name="Table 2">
            <a:extLst>
              <a:ext uri="{FF2B5EF4-FFF2-40B4-BE49-F238E27FC236}">
                <a16:creationId xmlns:a16="http://schemas.microsoft.com/office/drawing/2014/main" id="{74AAAAE0-2F62-49A3-8BA2-EA54F8FF84E5}"/>
              </a:ext>
            </a:extLst>
          </p:cNvPr>
          <p:cNvGraphicFramePr>
            <a:graphicFrameLocks noGrp="1"/>
          </p:cNvGraphicFramePr>
          <p:nvPr>
            <p:extLst>
              <p:ext uri="{D42A27DB-BD31-4B8C-83A1-F6EECF244321}">
                <p14:modId xmlns:p14="http://schemas.microsoft.com/office/powerpoint/2010/main" val="3480415508"/>
              </p:ext>
            </p:extLst>
          </p:nvPr>
        </p:nvGraphicFramePr>
        <p:xfrm>
          <a:off x="195338" y="1184988"/>
          <a:ext cx="11895490" cy="4050884"/>
        </p:xfrm>
        <a:graphic>
          <a:graphicData uri="http://schemas.openxmlformats.org/drawingml/2006/table">
            <a:tbl>
              <a:tblPr firstRow="1" bandRow="1">
                <a:tableStyleId>{5C22544A-7EE6-4342-B048-85BDC9FD1C3A}</a:tableStyleId>
              </a:tblPr>
              <a:tblGrid>
                <a:gridCol w="3190432">
                  <a:extLst>
                    <a:ext uri="{9D8B030D-6E8A-4147-A177-3AD203B41FA5}">
                      <a16:colId xmlns:a16="http://schemas.microsoft.com/office/drawing/2014/main" val="3854494817"/>
                    </a:ext>
                  </a:extLst>
                </a:gridCol>
                <a:gridCol w="1450843">
                  <a:extLst>
                    <a:ext uri="{9D8B030D-6E8A-4147-A177-3AD203B41FA5}">
                      <a16:colId xmlns:a16="http://schemas.microsoft.com/office/drawing/2014/main" val="2206340312"/>
                    </a:ext>
                  </a:extLst>
                </a:gridCol>
                <a:gridCol w="1450843">
                  <a:extLst>
                    <a:ext uri="{9D8B030D-6E8A-4147-A177-3AD203B41FA5}">
                      <a16:colId xmlns:a16="http://schemas.microsoft.com/office/drawing/2014/main" val="2678550871"/>
                    </a:ext>
                  </a:extLst>
                </a:gridCol>
                <a:gridCol w="1450843">
                  <a:extLst>
                    <a:ext uri="{9D8B030D-6E8A-4147-A177-3AD203B41FA5}">
                      <a16:colId xmlns:a16="http://schemas.microsoft.com/office/drawing/2014/main" val="4127369160"/>
                    </a:ext>
                  </a:extLst>
                </a:gridCol>
                <a:gridCol w="1450843">
                  <a:extLst>
                    <a:ext uri="{9D8B030D-6E8A-4147-A177-3AD203B41FA5}">
                      <a16:colId xmlns:a16="http://schemas.microsoft.com/office/drawing/2014/main" val="3709145121"/>
                    </a:ext>
                  </a:extLst>
                </a:gridCol>
                <a:gridCol w="1450843">
                  <a:extLst>
                    <a:ext uri="{9D8B030D-6E8A-4147-A177-3AD203B41FA5}">
                      <a16:colId xmlns:a16="http://schemas.microsoft.com/office/drawing/2014/main" val="1946384240"/>
                    </a:ext>
                  </a:extLst>
                </a:gridCol>
                <a:gridCol w="1450843">
                  <a:extLst>
                    <a:ext uri="{9D8B030D-6E8A-4147-A177-3AD203B41FA5}">
                      <a16:colId xmlns:a16="http://schemas.microsoft.com/office/drawing/2014/main" val="2413371011"/>
                    </a:ext>
                  </a:extLst>
                </a:gridCol>
              </a:tblGrid>
              <a:tr h="385328">
                <a:tc>
                  <a:txBody>
                    <a:bodyPr/>
                    <a:lstStyle/>
                    <a:p>
                      <a:endParaRPr lang="en-GB" sz="1600">
                        <a:solidFill>
                          <a:schemeClr val="tx1"/>
                        </a:solidFill>
                        <a:latin typeface="Arial" panose="020B0604020202020204" pitchFamily="34" charset="0"/>
                        <a:cs typeface="Arial" panose="020B0604020202020204" pitchFamily="34" charset="0"/>
                      </a:endParaRPr>
                    </a:p>
                  </a:txBody>
                  <a:tcPr anchor="ctr">
                    <a:lnL w="12700">
                      <a:solidFill>
                        <a:schemeClr val="tx1"/>
                      </a:solidFill>
                    </a:lnL>
                    <a:lnR w="3175">
                      <a:solidFill>
                        <a:schemeClr val="bg1">
                          <a:lumMod val="65000"/>
                        </a:schemeClr>
                      </a:solidFill>
                    </a:lnR>
                    <a:lnT w="12700">
                      <a:solidFill>
                        <a:schemeClr val="tx1"/>
                      </a:solidFill>
                    </a:lnT>
                    <a:solidFill>
                      <a:schemeClr val="bg1"/>
                    </a:solidFill>
                  </a:tcPr>
                </a:tc>
                <a:tc>
                  <a:txBody>
                    <a:bodyPr/>
                    <a:lstStyle/>
                    <a:p>
                      <a:pPr algn="ctr"/>
                      <a:r>
                        <a:rPr lang="en-GB" sz="1600">
                          <a:solidFill>
                            <a:schemeClr val="tx1"/>
                          </a:solidFill>
                          <a:latin typeface="Arial"/>
                          <a:cs typeface="Arial"/>
                        </a:rPr>
                        <a:t>2022</a:t>
                      </a:r>
                    </a:p>
                  </a:txBody>
                  <a:tcPr anchor="ctr">
                    <a:lnL w="3175">
                      <a:solidFill>
                        <a:schemeClr val="bg1">
                          <a:lumMod val="65000"/>
                        </a:schemeClr>
                      </a:solidFill>
                    </a:lnL>
                    <a:lnR w="3175">
                      <a:solidFill>
                        <a:schemeClr val="bg1">
                          <a:lumMod val="65000"/>
                        </a:schemeClr>
                      </a:solidFill>
                    </a:lnR>
                    <a:lnT w="12700">
                      <a:solidFill>
                        <a:schemeClr val="tx1"/>
                      </a:solidFill>
                    </a:lnT>
                    <a:lnB w="0">
                      <a:noFill/>
                    </a:lnB>
                    <a:solidFill>
                      <a:schemeClr val="bg1"/>
                    </a:solidFill>
                  </a:tcPr>
                </a:tc>
                <a:tc>
                  <a:txBody>
                    <a:bodyPr/>
                    <a:lstStyle/>
                    <a:p>
                      <a:pPr algn="ctr"/>
                      <a:r>
                        <a:rPr lang="en-GB" sz="1600">
                          <a:solidFill>
                            <a:schemeClr val="tx1"/>
                          </a:solidFill>
                          <a:latin typeface="Arial"/>
                          <a:cs typeface="Arial"/>
                        </a:rPr>
                        <a:t>2023</a:t>
                      </a:r>
                    </a:p>
                  </a:txBody>
                  <a:tcPr anchor="ctr">
                    <a:lnL w="3175">
                      <a:solidFill>
                        <a:schemeClr val="bg1">
                          <a:lumMod val="65000"/>
                        </a:schemeClr>
                      </a:solidFill>
                    </a:lnL>
                    <a:lnR w="3175">
                      <a:solidFill>
                        <a:schemeClr val="bg1">
                          <a:lumMod val="65000"/>
                        </a:schemeClr>
                      </a:solidFill>
                    </a:lnR>
                    <a:lnT w="12700">
                      <a:solidFill>
                        <a:schemeClr val="tx1"/>
                      </a:solidFill>
                    </a:lnT>
                    <a:lnB w="0">
                      <a:noFill/>
                    </a:lnB>
                    <a:solidFill>
                      <a:schemeClr val="bg1"/>
                    </a:solidFill>
                  </a:tcPr>
                </a:tc>
                <a:tc>
                  <a:txBody>
                    <a:bodyPr/>
                    <a:lstStyle/>
                    <a:p>
                      <a:pPr algn="ctr"/>
                      <a:r>
                        <a:rPr lang="en-GB" sz="1600">
                          <a:solidFill>
                            <a:schemeClr val="tx1"/>
                          </a:solidFill>
                          <a:latin typeface="Arial"/>
                          <a:cs typeface="Arial"/>
                        </a:rPr>
                        <a:t>2024</a:t>
                      </a:r>
                    </a:p>
                  </a:txBody>
                  <a:tcPr anchor="ctr">
                    <a:lnL w="3175">
                      <a:solidFill>
                        <a:schemeClr val="bg1">
                          <a:lumMod val="65000"/>
                        </a:schemeClr>
                      </a:solidFill>
                    </a:lnL>
                    <a:lnR w="3175">
                      <a:solidFill>
                        <a:schemeClr val="bg1">
                          <a:lumMod val="65000"/>
                        </a:schemeClr>
                      </a:solidFill>
                    </a:lnR>
                    <a:lnT w="12700">
                      <a:solidFill>
                        <a:schemeClr val="tx1"/>
                      </a:solidFill>
                    </a:lnT>
                    <a:lnB w="0">
                      <a:noFill/>
                    </a:lnB>
                    <a:solidFill>
                      <a:schemeClr val="bg1"/>
                    </a:solidFill>
                  </a:tcPr>
                </a:tc>
                <a:tc>
                  <a:txBody>
                    <a:bodyPr/>
                    <a:lstStyle/>
                    <a:p>
                      <a:pPr algn="ctr"/>
                      <a:r>
                        <a:rPr lang="en-GB" sz="1600">
                          <a:solidFill>
                            <a:schemeClr val="tx1"/>
                          </a:solidFill>
                          <a:latin typeface="Arial"/>
                          <a:cs typeface="Arial"/>
                        </a:rPr>
                        <a:t>2025</a:t>
                      </a:r>
                    </a:p>
                  </a:txBody>
                  <a:tcPr anchor="ctr">
                    <a:lnL w="3175">
                      <a:solidFill>
                        <a:schemeClr val="bg1">
                          <a:lumMod val="65000"/>
                        </a:schemeClr>
                      </a:solidFill>
                    </a:lnL>
                    <a:lnR w="3175">
                      <a:solidFill>
                        <a:schemeClr val="bg1">
                          <a:lumMod val="65000"/>
                        </a:schemeClr>
                      </a:solidFill>
                    </a:lnR>
                    <a:lnT w="12700">
                      <a:solidFill>
                        <a:schemeClr val="tx1"/>
                      </a:solidFill>
                    </a:lnT>
                    <a:lnB w="0">
                      <a:noFill/>
                    </a:lnB>
                    <a:solidFill>
                      <a:schemeClr val="bg1"/>
                    </a:solidFill>
                  </a:tcPr>
                </a:tc>
                <a:tc>
                  <a:txBody>
                    <a:bodyPr/>
                    <a:lstStyle/>
                    <a:p>
                      <a:pPr algn="ctr"/>
                      <a:r>
                        <a:rPr lang="en-GB" sz="1600">
                          <a:solidFill>
                            <a:schemeClr val="tx1"/>
                          </a:solidFill>
                          <a:latin typeface="Arial"/>
                          <a:cs typeface="Arial"/>
                        </a:rPr>
                        <a:t>2026</a:t>
                      </a:r>
                    </a:p>
                  </a:txBody>
                  <a:tcPr anchor="ctr">
                    <a:lnL w="3175">
                      <a:solidFill>
                        <a:schemeClr val="bg1">
                          <a:lumMod val="65000"/>
                        </a:schemeClr>
                      </a:solidFill>
                    </a:lnL>
                    <a:lnR w="3175">
                      <a:solidFill>
                        <a:schemeClr val="bg1">
                          <a:lumMod val="65000"/>
                        </a:schemeClr>
                      </a:solidFill>
                    </a:lnR>
                    <a:lnT w="12700">
                      <a:solidFill>
                        <a:schemeClr val="tx1"/>
                      </a:solidFill>
                    </a:lnT>
                    <a:lnB w="0">
                      <a:noFill/>
                    </a:lnB>
                    <a:solidFill>
                      <a:schemeClr val="bg1"/>
                    </a:solidFill>
                  </a:tcPr>
                </a:tc>
                <a:tc>
                  <a:txBody>
                    <a:bodyPr/>
                    <a:lstStyle/>
                    <a:p>
                      <a:pPr algn="ctr"/>
                      <a:r>
                        <a:rPr lang="en-GB" sz="1600">
                          <a:solidFill>
                            <a:schemeClr val="tx1"/>
                          </a:solidFill>
                          <a:latin typeface="Arial"/>
                          <a:cs typeface="Arial"/>
                        </a:rPr>
                        <a:t>2027</a:t>
                      </a:r>
                    </a:p>
                  </a:txBody>
                  <a:tcPr anchor="ctr">
                    <a:lnL w="3175">
                      <a:solidFill>
                        <a:schemeClr val="bg1">
                          <a:lumMod val="65000"/>
                        </a:schemeClr>
                      </a:solidFill>
                    </a:lnL>
                    <a:lnR w="12700">
                      <a:solidFill>
                        <a:schemeClr val="tx1"/>
                      </a:solidFill>
                    </a:lnR>
                    <a:lnT w="12700">
                      <a:solidFill>
                        <a:schemeClr val="tx1"/>
                      </a:solidFill>
                    </a:lnT>
                    <a:lnB w="0">
                      <a:noFill/>
                    </a:lnB>
                    <a:solidFill>
                      <a:schemeClr val="bg1"/>
                    </a:solidFill>
                  </a:tcPr>
                </a:tc>
                <a:extLst>
                  <a:ext uri="{0D108BD9-81ED-4DB2-BD59-A6C34878D82A}">
                    <a16:rowId xmlns:a16="http://schemas.microsoft.com/office/drawing/2014/main" val="2952111526"/>
                  </a:ext>
                </a:extLst>
              </a:tr>
              <a:tr h="849699">
                <a:tc>
                  <a:txBody>
                    <a:bodyPr/>
                    <a:lstStyle/>
                    <a:p>
                      <a:pPr algn="ctr"/>
                      <a:r>
                        <a:rPr lang="en-GB" sz="1400">
                          <a:latin typeface="Arial"/>
                          <a:cs typeface="Arial"/>
                        </a:rPr>
                        <a:t>ETLS (DEEAMs)</a:t>
                      </a:r>
                    </a:p>
                  </a:txBody>
                  <a:tcPr anchor="ctr">
                    <a:lnL w="12700">
                      <a:solidFill>
                        <a:schemeClr val="tx1"/>
                      </a:solidFill>
                    </a:lnL>
                    <a:lnR w="3175" cap="flat" cmpd="sng" algn="ctr">
                      <a:solidFill>
                        <a:schemeClr val="bg1">
                          <a:lumMod val="65000"/>
                        </a:schemeClr>
                      </a:solidFill>
                      <a:prstDash val="solid"/>
                      <a:round/>
                      <a:headEnd type="none" w="med" len="med"/>
                      <a:tailEnd type="none" w="med" len="med"/>
                    </a:lnR>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0">
                      <a:noFill/>
                    </a:lnT>
                    <a:lnB w="0">
                      <a:no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0">
                      <a:noFill/>
                    </a:lnT>
                    <a:lnB w="0">
                      <a:no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0">
                      <a:noFill/>
                    </a:lnT>
                    <a:lnB w="0">
                      <a:no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0">
                      <a:noFill/>
                    </a:lnT>
                    <a:lnB w="0">
                      <a:no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0">
                      <a:noFill/>
                    </a:lnT>
                    <a:lnB w="0">
                      <a:no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cap="flat" cmpd="sng" algn="ctr">
                      <a:solidFill>
                        <a:schemeClr val="bg1">
                          <a:lumMod val="65000"/>
                        </a:schemeClr>
                      </a:solidFill>
                      <a:prstDash val="solid"/>
                      <a:round/>
                      <a:headEnd type="none" w="med" len="med"/>
                      <a:tailEnd type="none" w="med" len="med"/>
                    </a:lnL>
                    <a:lnR w="12700">
                      <a:solidFill>
                        <a:schemeClr val="tx1"/>
                      </a:solidFill>
                    </a:lnR>
                    <a:lnT w="0">
                      <a:noFill/>
                    </a:lnT>
                    <a:lnB w="0">
                      <a:noFill/>
                    </a:lnB>
                    <a:solidFill>
                      <a:schemeClr val="bg1"/>
                    </a:solidFill>
                  </a:tcPr>
                </a:tc>
                <a:extLst>
                  <a:ext uri="{0D108BD9-81ED-4DB2-BD59-A6C34878D82A}">
                    <a16:rowId xmlns:a16="http://schemas.microsoft.com/office/drawing/2014/main" val="354974082"/>
                  </a:ext>
                </a:extLst>
              </a:tr>
              <a:tr h="938619">
                <a:tc>
                  <a:txBody>
                    <a:bodyPr/>
                    <a:lstStyle/>
                    <a:p>
                      <a:pPr lvl="0" algn="ctr">
                        <a:buNone/>
                      </a:pPr>
                      <a:r>
                        <a:rPr lang="en-GB" sz="1400">
                          <a:latin typeface="Arial"/>
                          <a:cs typeface="Arial"/>
                        </a:rPr>
                        <a:t>Remaining EWSS</a:t>
                      </a:r>
                      <a:endParaRPr lang="en-US"/>
                    </a:p>
                  </a:txBody>
                  <a:tcPr anchor="ctr">
                    <a:lnL w="12700">
                      <a:solidFill>
                        <a:schemeClr val="tx1"/>
                      </a:solidFill>
                    </a:lnL>
                    <a:lnR w="3175">
                      <a:solidFill>
                        <a:schemeClr val="bg1">
                          <a:lumMod val="65000"/>
                        </a:schemeClr>
                      </a:solidFill>
                    </a:lnR>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3175">
                      <a:solidFill>
                        <a:schemeClr val="bg1">
                          <a:lumMod val="65000"/>
                        </a:schemeClr>
                      </a:solidFill>
                    </a:lnR>
                    <a:lnT w="0">
                      <a:noFill/>
                    </a:lnT>
                    <a:lnB w="0">
                      <a:no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3175">
                      <a:solidFill>
                        <a:schemeClr val="bg1">
                          <a:lumMod val="65000"/>
                        </a:schemeClr>
                      </a:solidFill>
                    </a:lnR>
                    <a:lnT w="0">
                      <a:noFill/>
                    </a:lnT>
                    <a:lnB w="0">
                      <a:no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3175">
                      <a:solidFill>
                        <a:schemeClr val="bg1">
                          <a:lumMod val="65000"/>
                        </a:schemeClr>
                      </a:solidFill>
                    </a:lnR>
                    <a:lnT w="0">
                      <a:noFill/>
                    </a:lnT>
                    <a:lnB w="0">
                      <a:no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3175">
                      <a:solidFill>
                        <a:schemeClr val="bg1">
                          <a:lumMod val="65000"/>
                        </a:schemeClr>
                      </a:solidFill>
                    </a:lnR>
                    <a:lnT w="0">
                      <a:noFill/>
                    </a:lnT>
                    <a:lnB w="0">
                      <a:no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3175">
                      <a:solidFill>
                        <a:schemeClr val="bg1">
                          <a:lumMod val="65000"/>
                        </a:schemeClr>
                      </a:solidFill>
                    </a:lnR>
                    <a:lnT w="0">
                      <a:noFill/>
                    </a:lnT>
                    <a:lnB w="0">
                      <a:no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12700">
                      <a:solidFill>
                        <a:schemeClr val="tx1"/>
                      </a:solidFill>
                    </a:lnR>
                    <a:lnT w="0">
                      <a:noFill/>
                    </a:lnT>
                    <a:lnB w="0">
                      <a:noFill/>
                    </a:lnB>
                    <a:solidFill>
                      <a:schemeClr val="bg1"/>
                    </a:solidFill>
                  </a:tcPr>
                </a:tc>
                <a:extLst>
                  <a:ext uri="{0D108BD9-81ED-4DB2-BD59-A6C34878D82A}">
                    <a16:rowId xmlns:a16="http://schemas.microsoft.com/office/drawing/2014/main" val="48320361"/>
                  </a:ext>
                </a:extLst>
              </a:tr>
              <a:tr h="938619">
                <a:tc>
                  <a:txBody>
                    <a:bodyPr/>
                    <a:lstStyle/>
                    <a:p>
                      <a:pPr lvl="0" algn="ctr">
                        <a:buNone/>
                      </a:pPr>
                      <a:r>
                        <a:rPr lang="en-GB" sz="1400">
                          <a:latin typeface="Arial"/>
                          <a:cs typeface="Arial"/>
                        </a:rPr>
                        <a:t>Enablers including CUP, ODS, DT&amp;A, Hosting, DevOps</a:t>
                      </a:r>
                    </a:p>
                  </a:txBody>
                  <a:tcPr anchor="ctr">
                    <a:lnL w="12700">
                      <a:solidFill>
                        <a:schemeClr val="tx1"/>
                      </a:solidFill>
                    </a:lnL>
                    <a:lnR w="3175">
                      <a:solidFill>
                        <a:schemeClr val="bg1">
                          <a:lumMod val="65000"/>
                        </a:schemeClr>
                      </a:solidFill>
                    </a:lnR>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3175">
                      <a:solidFill>
                        <a:schemeClr val="bg1">
                          <a:lumMod val="65000"/>
                        </a:schemeClr>
                      </a:solidFill>
                    </a:lnR>
                    <a:lnT w="0">
                      <a:noFill/>
                    </a:lnT>
                    <a:lnB w="0">
                      <a:no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3175">
                      <a:solidFill>
                        <a:schemeClr val="bg1">
                          <a:lumMod val="65000"/>
                        </a:schemeClr>
                      </a:solidFill>
                    </a:lnR>
                    <a:lnT w="0">
                      <a:noFill/>
                    </a:lnT>
                    <a:lnB w="0">
                      <a:no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3175">
                      <a:solidFill>
                        <a:schemeClr val="bg1">
                          <a:lumMod val="65000"/>
                        </a:schemeClr>
                      </a:solidFill>
                    </a:lnR>
                    <a:lnT w="0">
                      <a:noFill/>
                    </a:lnT>
                    <a:lnB w="0">
                      <a:no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3175">
                      <a:solidFill>
                        <a:schemeClr val="bg1">
                          <a:lumMod val="65000"/>
                        </a:schemeClr>
                      </a:solidFill>
                    </a:lnR>
                    <a:lnT w="0">
                      <a:noFill/>
                    </a:lnT>
                    <a:lnB w="0">
                      <a:no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3175">
                      <a:solidFill>
                        <a:schemeClr val="bg1">
                          <a:lumMod val="65000"/>
                        </a:schemeClr>
                      </a:solidFill>
                    </a:lnR>
                    <a:lnT w="0">
                      <a:noFill/>
                    </a:lnT>
                    <a:lnB w="0">
                      <a:no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12700">
                      <a:solidFill>
                        <a:schemeClr val="tx1"/>
                      </a:solidFill>
                    </a:lnR>
                    <a:lnT w="0">
                      <a:noFill/>
                    </a:lnT>
                    <a:lnB w="0">
                      <a:noFill/>
                    </a:lnB>
                    <a:solidFill>
                      <a:schemeClr val="bg1"/>
                    </a:solidFill>
                  </a:tcPr>
                </a:tc>
                <a:extLst>
                  <a:ext uri="{0D108BD9-81ED-4DB2-BD59-A6C34878D82A}">
                    <a16:rowId xmlns:a16="http://schemas.microsoft.com/office/drawing/2014/main" val="1188099197"/>
                  </a:ext>
                </a:extLst>
              </a:tr>
              <a:tr h="938619">
                <a:tc>
                  <a:txBody>
                    <a:bodyPr/>
                    <a:lstStyle/>
                    <a:p>
                      <a:pPr lvl="0" algn="ctr">
                        <a:buNone/>
                      </a:pPr>
                      <a:r>
                        <a:rPr lang="en-GB" sz="1400" b="0" i="0" u="none" strike="noStrike" noProof="0">
                          <a:latin typeface="Arial"/>
                        </a:rPr>
                        <a:t>Digital Delivery Support Partner (D2SP)</a:t>
                      </a:r>
                      <a:endParaRPr lang="en-GB" sz="1400">
                        <a:latin typeface="Arial"/>
                        <a:cs typeface="Arial"/>
                      </a:endParaRPr>
                    </a:p>
                  </a:txBody>
                  <a:tcPr anchor="ctr">
                    <a:lnL w="12700">
                      <a:solidFill>
                        <a:schemeClr val="tx1"/>
                      </a:solidFill>
                    </a:lnL>
                    <a:lnR w="3175">
                      <a:solidFill>
                        <a:schemeClr val="bg1">
                          <a:lumMod val="65000"/>
                        </a:schemeClr>
                      </a:solidFill>
                    </a:lnR>
                    <a:lnB w="12700">
                      <a:solidFill>
                        <a:schemeClr val="tx1"/>
                      </a:solid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3175">
                      <a:solidFill>
                        <a:schemeClr val="bg1">
                          <a:lumMod val="65000"/>
                        </a:schemeClr>
                      </a:solidFill>
                    </a:lnR>
                    <a:lnT w="0">
                      <a:noFill/>
                    </a:lnT>
                    <a:lnB w="12700">
                      <a:solidFill>
                        <a:schemeClr val="tx1"/>
                      </a:solid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3175">
                      <a:solidFill>
                        <a:schemeClr val="bg1">
                          <a:lumMod val="65000"/>
                        </a:schemeClr>
                      </a:solidFill>
                    </a:lnR>
                    <a:lnT w="0">
                      <a:noFill/>
                    </a:lnT>
                    <a:lnB w="12700">
                      <a:solidFill>
                        <a:schemeClr val="tx1"/>
                      </a:solid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3175">
                      <a:solidFill>
                        <a:schemeClr val="bg1">
                          <a:lumMod val="65000"/>
                        </a:schemeClr>
                      </a:solidFill>
                    </a:lnR>
                    <a:lnT w="0">
                      <a:noFill/>
                    </a:lnT>
                    <a:lnB w="12700">
                      <a:solidFill>
                        <a:schemeClr val="tx1"/>
                      </a:solid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3175">
                      <a:solidFill>
                        <a:schemeClr val="bg1">
                          <a:lumMod val="65000"/>
                        </a:schemeClr>
                      </a:solidFill>
                    </a:lnR>
                    <a:lnT w="0">
                      <a:noFill/>
                    </a:lnT>
                    <a:lnB w="12700">
                      <a:solidFill>
                        <a:schemeClr val="tx1"/>
                      </a:solid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3175">
                      <a:solidFill>
                        <a:schemeClr val="bg1">
                          <a:lumMod val="65000"/>
                        </a:schemeClr>
                      </a:solidFill>
                    </a:lnR>
                    <a:lnT w="0">
                      <a:noFill/>
                    </a:lnT>
                    <a:lnB w="12700">
                      <a:solidFill>
                        <a:schemeClr val="tx1"/>
                      </a:solidFill>
                    </a:lnB>
                    <a:solidFill>
                      <a:schemeClr val="bg1"/>
                    </a:solidFill>
                  </a:tcPr>
                </a:tc>
                <a:tc>
                  <a:txBody>
                    <a:bodyPr/>
                    <a:lstStyle/>
                    <a:p>
                      <a:endParaRPr lang="en-GB" sz="1600">
                        <a:latin typeface="Arial" panose="020B0604020202020204" pitchFamily="34" charset="0"/>
                        <a:cs typeface="Arial" panose="020B0604020202020204" pitchFamily="34" charset="0"/>
                      </a:endParaRPr>
                    </a:p>
                  </a:txBody>
                  <a:tcPr anchor="ctr">
                    <a:lnL w="3175">
                      <a:solidFill>
                        <a:schemeClr val="bg1">
                          <a:lumMod val="65000"/>
                        </a:schemeClr>
                      </a:solidFill>
                    </a:lnL>
                    <a:lnR w="12700">
                      <a:solidFill>
                        <a:schemeClr val="tx1"/>
                      </a:solidFill>
                    </a:lnR>
                    <a:lnT w="0">
                      <a:noFill/>
                    </a:lnT>
                    <a:lnB w="12700">
                      <a:solidFill>
                        <a:schemeClr val="tx1"/>
                      </a:solidFill>
                    </a:lnB>
                    <a:solidFill>
                      <a:schemeClr val="bg1"/>
                    </a:solidFill>
                  </a:tcPr>
                </a:tc>
                <a:extLst>
                  <a:ext uri="{0D108BD9-81ED-4DB2-BD59-A6C34878D82A}">
                    <a16:rowId xmlns:a16="http://schemas.microsoft.com/office/drawing/2014/main" val="3031170653"/>
                  </a:ext>
                </a:extLst>
              </a:tr>
            </a:tbl>
          </a:graphicData>
        </a:graphic>
      </p:graphicFrame>
      <p:cxnSp>
        <p:nvCxnSpPr>
          <p:cNvPr id="5" name="Straight Connector 4">
            <a:extLst>
              <a:ext uri="{FF2B5EF4-FFF2-40B4-BE49-F238E27FC236}">
                <a16:creationId xmlns:a16="http://schemas.microsoft.com/office/drawing/2014/main" id="{CDC99F82-0F41-49E3-A69E-E0156CB67ECE}"/>
              </a:ext>
            </a:extLst>
          </p:cNvPr>
          <p:cNvCxnSpPr>
            <a:cxnSpLocks/>
          </p:cNvCxnSpPr>
          <p:nvPr/>
        </p:nvCxnSpPr>
        <p:spPr>
          <a:xfrm>
            <a:off x="3397014" y="1856018"/>
            <a:ext cx="5195542" cy="8659"/>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AD499034-6DB8-4B7D-A2A4-7EE3EA605FA4}"/>
              </a:ext>
            </a:extLst>
          </p:cNvPr>
          <p:cNvCxnSpPr>
            <a:cxnSpLocks/>
          </p:cNvCxnSpPr>
          <p:nvPr/>
        </p:nvCxnSpPr>
        <p:spPr>
          <a:xfrm>
            <a:off x="3388355" y="2875845"/>
            <a:ext cx="868515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05625460-3814-4D75-980C-0D9BFF0315E0}"/>
              </a:ext>
            </a:extLst>
          </p:cNvPr>
          <p:cNvCxnSpPr>
            <a:cxnSpLocks/>
          </p:cNvCxnSpPr>
          <p:nvPr/>
        </p:nvCxnSpPr>
        <p:spPr>
          <a:xfrm>
            <a:off x="3371037" y="3883656"/>
            <a:ext cx="8685155" cy="0"/>
          </a:xfrm>
          <a:prstGeom prst="line">
            <a:avLst/>
          </a:prstGeom>
          <a:ln w="38100">
            <a:solidFill>
              <a:srgbClr val="FCB2EE"/>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E47EA6C2-71FB-4E0F-A783-D4E1C6FB158C}"/>
              </a:ext>
            </a:extLst>
          </p:cNvPr>
          <p:cNvSpPr/>
          <p:nvPr/>
        </p:nvSpPr>
        <p:spPr>
          <a:xfrm>
            <a:off x="7952930" y="1753379"/>
            <a:ext cx="180000" cy="18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6" name="Oval 455">
            <a:extLst>
              <a:ext uri="{FF2B5EF4-FFF2-40B4-BE49-F238E27FC236}">
                <a16:creationId xmlns:a16="http://schemas.microsoft.com/office/drawing/2014/main" id="{FB8847B7-6D6D-4B28-871B-2AFF73EE1EAA}"/>
              </a:ext>
            </a:extLst>
          </p:cNvPr>
          <p:cNvSpPr/>
          <p:nvPr/>
        </p:nvSpPr>
        <p:spPr>
          <a:xfrm>
            <a:off x="4661425" y="1753379"/>
            <a:ext cx="180000" cy="18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7" name="Straight Connector 456">
            <a:extLst>
              <a:ext uri="{FF2B5EF4-FFF2-40B4-BE49-F238E27FC236}">
                <a16:creationId xmlns:a16="http://schemas.microsoft.com/office/drawing/2014/main" id="{8EF92643-FF6B-4585-8A63-E685CF442069}"/>
              </a:ext>
            </a:extLst>
          </p:cNvPr>
          <p:cNvCxnSpPr>
            <a:cxnSpLocks/>
          </p:cNvCxnSpPr>
          <p:nvPr/>
        </p:nvCxnSpPr>
        <p:spPr>
          <a:xfrm>
            <a:off x="3395090" y="4781082"/>
            <a:ext cx="8685155" cy="0"/>
          </a:xfrm>
          <a:prstGeom prst="line">
            <a:avLst/>
          </a:prstGeom>
          <a:ln w="381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58" name="Oval 457">
            <a:extLst>
              <a:ext uri="{FF2B5EF4-FFF2-40B4-BE49-F238E27FC236}">
                <a16:creationId xmlns:a16="http://schemas.microsoft.com/office/drawing/2014/main" id="{9FFB5F1C-A099-4991-8714-20F48A901DA1}"/>
              </a:ext>
            </a:extLst>
          </p:cNvPr>
          <p:cNvSpPr/>
          <p:nvPr/>
        </p:nvSpPr>
        <p:spPr>
          <a:xfrm>
            <a:off x="5550026" y="4678443"/>
            <a:ext cx="180000" cy="18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0" name="TextBox 459">
            <a:extLst>
              <a:ext uri="{FF2B5EF4-FFF2-40B4-BE49-F238E27FC236}">
                <a16:creationId xmlns:a16="http://schemas.microsoft.com/office/drawing/2014/main" id="{5324D762-B1B5-4A9C-BDCB-A691473F67BC}"/>
              </a:ext>
            </a:extLst>
          </p:cNvPr>
          <p:cNvSpPr txBox="1"/>
          <p:nvPr/>
        </p:nvSpPr>
        <p:spPr>
          <a:xfrm>
            <a:off x="5751883" y="4565154"/>
            <a:ext cx="1007706" cy="261610"/>
          </a:xfrm>
          <a:prstGeom prst="rect">
            <a:avLst/>
          </a:prstGeom>
          <a:noFill/>
        </p:spPr>
        <p:txBody>
          <a:bodyPr wrap="square" rtlCol="0">
            <a:spAutoFit/>
          </a:bodyPr>
          <a:lstStyle/>
          <a:p>
            <a:pPr algn="ctr"/>
            <a:r>
              <a:rPr lang="en-GB" sz="1100">
                <a:latin typeface="Arial" panose="020B0604020202020204" pitchFamily="34" charset="0"/>
                <a:cs typeface="Arial" panose="020B0604020202020204" pitchFamily="34" charset="0"/>
              </a:rPr>
              <a:t>Onboarding</a:t>
            </a:r>
          </a:p>
        </p:txBody>
      </p:sp>
      <p:sp>
        <p:nvSpPr>
          <p:cNvPr id="461" name="TextBox 460">
            <a:extLst>
              <a:ext uri="{FF2B5EF4-FFF2-40B4-BE49-F238E27FC236}">
                <a16:creationId xmlns:a16="http://schemas.microsoft.com/office/drawing/2014/main" id="{CC637BBF-0F2E-4091-9604-377656A79037}"/>
              </a:ext>
            </a:extLst>
          </p:cNvPr>
          <p:cNvSpPr txBox="1"/>
          <p:nvPr/>
        </p:nvSpPr>
        <p:spPr>
          <a:xfrm>
            <a:off x="4248936" y="1904652"/>
            <a:ext cx="1007706" cy="430887"/>
          </a:xfrm>
          <a:prstGeom prst="rect">
            <a:avLst/>
          </a:prstGeom>
          <a:noFill/>
        </p:spPr>
        <p:txBody>
          <a:bodyPr wrap="square" rtlCol="0">
            <a:spAutoFit/>
          </a:bodyPr>
          <a:lstStyle/>
          <a:p>
            <a:pPr algn="ctr"/>
            <a:r>
              <a:rPr lang="en-GB" sz="1100">
                <a:latin typeface="Arial" panose="020B0604020202020204" pitchFamily="34" charset="0"/>
                <a:cs typeface="Arial" panose="020B0604020202020204" pitchFamily="34" charset="0"/>
              </a:rPr>
              <a:t>Competition Launch</a:t>
            </a:r>
          </a:p>
        </p:txBody>
      </p:sp>
      <p:sp>
        <p:nvSpPr>
          <p:cNvPr id="462" name="TextBox 461">
            <a:extLst>
              <a:ext uri="{FF2B5EF4-FFF2-40B4-BE49-F238E27FC236}">
                <a16:creationId xmlns:a16="http://schemas.microsoft.com/office/drawing/2014/main" id="{AF8AFB7C-C926-471F-B33F-993B043D5F88}"/>
              </a:ext>
            </a:extLst>
          </p:cNvPr>
          <p:cNvSpPr txBox="1"/>
          <p:nvPr/>
        </p:nvSpPr>
        <p:spPr>
          <a:xfrm>
            <a:off x="7547736" y="1898303"/>
            <a:ext cx="1007706" cy="261610"/>
          </a:xfrm>
          <a:prstGeom prst="rect">
            <a:avLst/>
          </a:prstGeom>
          <a:noFill/>
        </p:spPr>
        <p:txBody>
          <a:bodyPr wrap="square" rtlCol="0">
            <a:spAutoFit/>
          </a:bodyPr>
          <a:lstStyle/>
          <a:p>
            <a:pPr algn="ctr"/>
            <a:r>
              <a:rPr lang="en-GB" sz="1100">
                <a:latin typeface="Arial" panose="020B0604020202020204" pitchFamily="34" charset="0"/>
                <a:cs typeface="Arial" panose="020B0604020202020204" pitchFamily="34" charset="0"/>
              </a:rPr>
              <a:t>Release 1</a:t>
            </a:r>
          </a:p>
        </p:txBody>
      </p:sp>
      <p:sp>
        <p:nvSpPr>
          <p:cNvPr id="467" name="Oval 466">
            <a:extLst>
              <a:ext uri="{FF2B5EF4-FFF2-40B4-BE49-F238E27FC236}">
                <a16:creationId xmlns:a16="http://schemas.microsoft.com/office/drawing/2014/main" id="{3C878D21-0929-46C4-A9F4-77EFCE01FD74}"/>
              </a:ext>
            </a:extLst>
          </p:cNvPr>
          <p:cNvSpPr/>
          <p:nvPr/>
        </p:nvSpPr>
        <p:spPr>
          <a:xfrm>
            <a:off x="9360104" y="2787367"/>
            <a:ext cx="180000" cy="18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8" name="TextBox 467">
            <a:extLst>
              <a:ext uri="{FF2B5EF4-FFF2-40B4-BE49-F238E27FC236}">
                <a16:creationId xmlns:a16="http://schemas.microsoft.com/office/drawing/2014/main" id="{C1E98073-7EC1-462D-81ED-5AB207DE7D67}"/>
              </a:ext>
            </a:extLst>
          </p:cNvPr>
          <p:cNvSpPr txBox="1"/>
          <p:nvPr/>
        </p:nvSpPr>
        <p:spPr>
          <a:xfrm>
            <a:off x="8763680" y="2961140"/>
            <a:ext cx="1659767" cy="430887"/>
          </a:xfrm>
          <a:prstGeom prst="rect">
            <a:avLst/>
          </a:prstGeom>
          <a:noFill/>
        </p:spPr>
        <p:txBody>
          <a:bodyPr wrap="square" rtlCol="0">
            <a:spAutoFit/>
          </a:bodyPr>
          <a:lstStyle/>
          <a:p>
            <a:pPr algn="ctr"/>
            <a:r>
              <a:rPr lang="en-GB" sz="1100">
                <a:latin typeface="Arial" panose="020B0604020202020204" pitchFamily="34" charset="0"/>
                <a:cs typeface="Arial" panose="020B0604020202020204" pitchFamily="34" charset="0"/>
              </a:rPr>
              <a:t>Multiple releases for different services</a:t>
            </a:r>
          </a:p>
        </p:txBody>
      </p:sp>
      <p:sp>
        <p:nvSpPr>
          <p:cNvPr id="469" name="Oval 468">
            <a:extLst>
              <a:ext uri="{FF2B5EF4-FFF2-40B4-BE49-F238E27FC236}">
                <a16:creationId xmlns:a16="http://schemas.microsoft.com/office/drawing/2014/main" id="{A204513B-82B6-48C6-94FA-4C4B172E679D}"/>
              </a:ext>
            </a:extLst>
          </p:cNvPr>
          <p:cNvSpPr/>
          <p:nvPr/>
        </p:nvSpPr>
        <p:spPr>
          <a:xfrm>
            <a:off x="6672554" y="2769750"/>
            <a:ext cx="180000" cy="18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0" name="TextBox 469">
            <a:extLst>
              <a:ext uri="{FF2B5EF4-FFF2-40B4-BE49-F238E27FC236}">
                <a16:creationId xmlns:a16="http://schemas.microsoft.com/office/drawing/2014/main" id="{DF2F4A71-AA5B-4CB6-B69A-71E00AFFF6A6}"/>
              </a:ext>
            </a:extLst>
          </p:cNvPr>
          <p:cNvSpPr txBox="1"/>
          <p:nvPr/>
        </p:nvSpPr>
        <p:spPr>
          <a:xfrm>
            <a:off x="6190793" y="2955660"/>
            <a:ext cx="1137592" cy="430887"/>
          </a:xfrm>
          <a:prstGeom prst="rect">
            <a:avLst/>
          </a:prstGeom>
          <a:noFill/>
        </p:spPr>
        <p:txBody>
          <a:bodyPr wrap="square" lIns="91440" tIns="45720" rIns="91440" bIns="45720" rtlCol="0" anchor="t">
            <a:spAutoFit/>
          </a:bodyPr>
          <a:lstStyle/>
          <a:p>
            <a:pPr algn="ctr"/>
            <a:r>
              <a:rPr lang="en-GB" sz="1100">
                <a:latin typeface="Arial"/>
                <a:cs typeface="Arial"/>
              </a:rPr>
              <a:t>Competition(s) Launch</a:t>
            </a:r>
          </a:p>
        </p:txBody>
      </p:sp>
      <p:sp>
        <p:nvSpPr>
          <p:cNvPr id="474" name="Oval 473">
            <a:extLst>
              <a:ext uri="{FF2B5EF4-FFF2-40B4-BE49-F238E27FC236}">
                <a16:creationId xmlns:a16="http://schemas.microsoft.com/office/drawing/2014/main" id="{561AD5C0-58DE-4A05-B7AF-BB6B3D5CA629}"/>
              </a:ext>
            </a:extLst>
          </p:cNvPr>
          <p:cNvSpPr/>
          <p:nvPr/>
        </p:nvSpPr>
        <p:spPr>
          <a:xfrm>
            <a:off x="9494383" y="2778186"/>
            <a:ext cx="180000" cy="18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5" name="Oval 474">
            <a:extLst>
              <a:ext uri="{FF2B5EF4-FFF2-40B4-BE49-F238E27FC236}">
                <a16:creationId xmlns:a16="http://schemas.microsoft.com/office/drawing/2014/main" id="{EB620D55-D174-4DC6-9B21-9DB413D66689}"/>
              </a:ext>
            </a:extLst>
          </p:cNvPr>
          <p:cNvSpPr/>
          <p:nvPr/>
        </p:nvSpPr>
        <p:spPr>
          <a:xfrm>
            <a:off x="9640963" y="2778186"/>
            <a:ext cx="180000" cy="18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6" name="TextBox 475">
            <a:extLst>
              <a:ext uri="{FF2B5EF4-FFF2-40B4-BE49-F238E27FC236}">
                <a16:creationId xmlns:a16="http://schemas.microsoft.com/office/drawing/2014/main" id="{B91F1018-3B73-4638-AECD-B2DBD513B87F}"/>
              </a:ext>
            </a:extLst>
          </p:cNvPr>
          <p:cNvSpPr txBox="1"/>
          <p:nvPr/>
        </p:nvSpPr>
        <p:spPr>
          <a:xfrm>
            <a:off x="3542472" y="3594488"/>
            <a:ext cx="2327218" cy="600164"/>
          </a:xfrm>
          <a:prstGeom prst="rect">
            <a:avLst/>
          </a:prstGeom>
          <a:solidFill>
            <a:schemeClr val="bg1"/>
          </a:solidFill>
        </p:spPr>
        <p:txBody>
          <a:bodyPr wrap="square" rtlCol="0">
            <a:spAutoFit/>
          </a:bodyPr>
          <a:lstStyle/>
          <a:p>
            <a:pPr algn="ctr"/>
            <a:r>
              <a:rPr lang="en-GB" sz="1100">
                <a:latin typeface="Arial" panose="020B0604020202020204" pitchFamily="34" charset="0"/>
                <a:cs typeface="Arial" panose="020B0604020202020204" pitchFamily="34" charset="0"/>
              </a:rPr>
              <a:t>Leverage MOD enterprise toolsets including elements of the Defence Digital backbone</a:t>
            </a:r>
          </a:p>
        </p:txBody>
      </p:sp>
      <p:sp>
        <p:nvSpPr>
          <p:cNvPr id="478" name="TextBox 477">
            <a:extLst>
              <a:ext uri="{FF2B5EF4-FFF2-40B4-BE49-F238E27FC236}">
                <a16:creationId xmlns:a16="http://schemas.microsoft.com/office/drawing/2014/main" id="{174029BC-015C-472A-8DD5-0BA5E14FC872}"/>
              </a:ext>
            </a:extLst>
          </p:cNvPr>
          <p:cNvSpPr txBox="1"/>
          <p:nvPr/>
        </p:nvSpPr>
        <p:spPr>
          <a:xfrm>
            <a:off x="7817897" y="4000472"/>
            <a:ext cx="1891566" cy="430887"/>
          </a:xfrm>
          <a:prstGeom prst="rect">
            <a:avLst/>
          </a:prstGeom>
          <a:noFill/>
        </p:spPr>
        <p:txBody>
          <a:bodyPr wrap="square" rtlCol="0">
            <a:spAutoFit/>
          </a:bodyPr>
          <a:lstStyle/>
          <a:p>
            <a:pPr algn="ctr"/>
            <a:r>
              <a:rPr lang="en-GB" sz="1100">
                <a:latin typeface="Arial" panose="020B0604020202020204" pitchFamily="34" charset="0"/>
                <a:cs typeface="Arial" panose="020B0604020202020204" pitchFamily="34" charset="0"/>
              </a:rPr>
              <a:t>Iterative releases against a prioritised backlog</a:t>
            </a:r>
          </a:p>
        </p:txBody>
      </p:sp>
      <p:cxnSp>
        <p:nvCxnSpPr>
          <p:cNvPr id="483" name="Straight Arrow Connector 482">
            <a:extLst>
              <a:ext uri="{FF2B5EF4-FFF2-40B4-BE49-F238E27FC236}">
                <a16:creationId xmlns:a16="http://schemas.microsoft.com/office/drawing/2014/main" id="{7E4DAAED-B0F7-4E3D-91A5-CE9074691EC5}"/>
              </a:ext>
            </a:extLst>
          </p:cNvPr>
          <p:cNvCxnSpPr>
            <a:cxnSpLocks/>
          </p:cNvCxnSpPr>
          <p:nvPr/>
        </p:nvCxnSpPr>
        <p:spPr>
          <a:xfrm>
            <a:off x="9549306" y="4155671"/>
            <a:ext cx="21083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4" name="Oval 483">
            <a:extLst>
              <a:ext uri="{FF2B5EF4-FFF2-40B4-BE49-F238E27FC236}">
                <a16:creationId xmlns:a16="http://schemas.microsoft.com/office/drawing/2014/main" id="{7CF4E68D-49F0-4EFC-AB3B-91668696B6AA}"/>
              </a:ext>
            </a:extLst>
          </p:cNvPr>
          <p:cNvSpPr/>
          <p:nvPr/>
        </p:nvSpPr>
        <p:spPr>
          <a:xfrm>
            <a:off x="6388757" y="1753379"/>
            <a:ext cx="180000" cy="18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TextBox 484">
            <a:extLst>
              <a:ext uri="{FF2B5EF4-FFF2-40B4-BE49-F238E27FC236}">
                <a16:creationId xmlns:a16="http://schemas.microsoft.com/office/drawing/2014/main" id="{1AA65DD3-ED85-4D43-AE62-025CA900534C}"/>
              </a:ext>
            </a:extLst>
          </p:cNvPr>
          <p:cNvSpPr txBox="1"/>
          <p:nvPr/>
        </p:nvSpPr>
        <p:spPr>
          <a:xfrm>
            <a:off x="6028223" y="1900443"/>
            <a:ext cx="912456" cy="430887"/>
          </a:xfrm>
          <a:prstGeom prst="rect">
            <a:avLst/>
          </a:prstGeom>
          <a:noFill/>
        </p:spPr>
        <p:txBody>
          <a:bodyPr wrap="square" lIns="91440" tIns="45720" rIns="91440" bIns="45720" rtlCol="0" anchor="t">
            <a:spAutoFit/>
          </a:bodyPr>
          <a:lstStyle/>
          <a:p>
            <a:pPr algn="ctr"/>
            <a:r>
              <a:rPr lang="en-GB" sz="1100">
                <a:latin typeface="Arial"/>
                <a:cs typeface="Arial"/>
              </a:rPr>
              <a:t>Contract(s) Award</a:t>
            </a:r>
          </a:p>
        </p:txBody>
      </p:sp>
      <p:sp>
        <p:nvSpPr>
          <p:cNvPr id="6" name="TextBox 5">
            <a:extLst>
              <a:ext uri="{FF2B5EF4-FFF2-40B4-BE49-F238E27FC236}">
                <a16:creationId xmlns:a16="http://schemas.microsoft.com/office/drawing/2014/main" id="{AA7B1A2C-52ED-C21B-2954-5F2660E09189}"/>
              </a:ext>
            </a:extLst>
          </p:cNvPr>
          <p:cNvSpPr txBox="1"/>
          <p:nvPr/>
        </p:nvSpPr>
        <p:spPr>
          <a:xfrm>
            <a:off x="195338" y="5719663"/>
            <a:ext cx="11895490" cy="646331"/>
          </a:xfrm>
          <a:prstGeom prst="rect">
            <a:avLst/>
          </a:prstGeom>
          <a:noFill/>
        </p:spPr>
        <p:txBody>
          <a:bodyPr wrap="square" lIns="91440" tIns="45720" rIns="91440" bIns="45720" rtlCol="0" anchor="t">
            <a:spAutoFit/>
          </a:bodyPr>
          <a:lstStyle/>
          <a:p>
            <a:r>
              <a:rPr lang="en-GB">
                <a:latin typeface="Arial"/>
                <a:cs typeface="Arial"/>
              </a:rPr>
              <a:t>All dates are indicative only and should be considered as </a:t>
            </a:r>
            <a:r>
              <a:rPr lang="en-GB" b="1">
                <a:latin typeface="Arial"/>
                <a:cs typeface="Arial"/>
              </a:rPr>
              <a:t>"not before" </a:t>
            </a:r>
            <a:r>
              <a:rPr lang="en-GB">
                <a:latin typeface="Arial"/>
                <a:cs typeface="Arial"/>
              </a:rPr>
              <a:t>dates; a number of factors could result in later start dates than shown.</a:t>
            </a:r>
          </a:p>
        </p:txBody>
      </p:sp>
      <p:sp>
        <p:nvSpPr>
          <p:cNvPr id="9" name="Oval 8">
            <a:extLst>
              <a:ext uri="{FF2B5EF4-FFF2-40B4-BE49-F238E27FC236}">
                <a16:creationId xmlns:a16="http://schemas.microsoft.com/office/drawing/2014/main" id="{0ECC897F-1F97-F960-1523-AA35CF9F88E9}"/>
              </a:ext>
            </a:extLst>
          </p:cNvPr>
          <p:cNvSpPr/>
          <p:nvPr/>
        </p:nvSpPr>
        <p:spPr>
          <a:xfrm>
            <a:off x="5097466" y="2781871"/>
            <a:ext cx="180000" cy="18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0B52901-7534-7AB8-1309-1F170D819C6F}"/>
              </a:ext>
            </a:extLst>
          </p:cNvPr>
          <p:cNvSpPr txBox="1"/>
          <p:nvPr/>
        </p:nvSpPr>
        <p:spPr>
          <a:xfrm>
            <a:off x="4321043" y="2955644"/>
            <a:ext cx="1987850" cy="430887"/>
          </a:xfrm>
          <a:prstGeom prst="rect">
            <a:avLst/>
          </a:prstGeom>
          <a:noFill/>
        </p:spPr>
        <p:txBody>
          <a:bodyPr wrap="square" lIns="91440" tIns="45720" rIns="91440" bIns="45720" rtlCol="0" anchor="t">
            <a:spAutoFit/>
          </a:bodyPr>
          <a:lstStyle/>
          <a:p>
            <a:pPr algn="ctr"/>
            <a:r>
              <a:rPr lang="en-GB" sz="1100">
                <a:latin typeface="Arial"/>
                <a:cs typeface="Arial"/>
              </a:rPr>
              <a:t>Number of contracts and awards to be determined</a:t>
            </a:r>
            <a:endParaRPr lang="en-US"/>
          </a:p>
        </p:txBody>
      </p:sp>
      <p:sp>
        <p:nvSpPr>
          <p:cNvPr id="14" name="Oval 13">
            <a:extLst>
              <a:ext uri="{FF2B5EF4-FFF2-40B4-BE49-F238E27FC236}">
                <a16:creationId xmlns:a16="http://schemas.microsoft.com/office/drawing/2014/main" id="{53515BC5-6767-4A2A-75C9-98583D73F076}"/>
              </a:ext>
            </a:extLst>
          </p:cNvPr>
          <p:cNvSpPr/>
          <p:nvPr/>
        </p:nvSpPr>
        <p:spPr>
          <a:xfrm>
            <a:off x="5222564" y="2781871"/>
            <a:ext cx="180000" cy="18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17DB5852-AE32-2573-3718-14CA2370B52A}"/>
              </a:ext>
            </a:extLst>
          </p:cNvPr>
          <p:cNvSpPr/>
          <p:nvPr/>
        </p:nvSpPr>
        <p:spPr>
          <a:xfrm>
            <a:off x="5369144" y="2781871"/>
            <a:ext cx="180000" cy="18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Arrow Connector 2">
            <a:extLst>
              <a:ext uri="{FF2B5EF4-FFF2-40B4-BE49-F238E27FC236}">
                <a16:creationId xmlns:a16="http://schemas.microsoft.com/office/drawing/2014/main" id="{730A8FC0-1554-75A4-5FD8-D82415F764F2}"/>
              </a:ext>
            </a:extLst>
          </p:cNvPr>
          <p:cNvCxnSpPr/>
          <p:nvPr/>
        </p:nvCxnSpPr>
        <p:spPr>
          <a:xfrm flipV="1">
            <a:off x="8409709" y="2036618"/>
            <a:ext cx="3671453" cy="0"/>
          </a:xfrm>
          <a:prstGeom prst="straightConnector1">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B184F94-65ED-6A3A-F956-2CDDA5633D7C}"/>
              </a:ext>
            </a:extLst>
          </p:cNvPr>
          <p:cNvSpPr txBox="1"/>
          <p:nvPr/>
        </p:nvSpPr>
        <p:spPr>
          <a:xfrm>
            <a:off x="9731702" y="1854224"/>
            <a:ext cx="62881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MSP</a:t>
            </a:r>
          </a:p>
        </p:txBody>
      </p:sp>
      <p:sp>
        <p:nvSpPr>
          <p:cNvPr id="8" name="TextBox 7">
            <a:extLst>
              <a:ext uri="{FF2B5EF4-FFF2-40B4-BE49-F238E27FC236}">
                <a16:creationId xmlns:a16="http://schemas.microsoft.com/office/drawing/2014/main" id="{35570B32-7955-1930-21C6-CC3C645CDDB1}"/>
              </a:ext>
            </a:extLst>
          </p:cNvPr>
          <p:cNvSpPr txBox="1"/>
          <p:nvPr/>
        </p:nvSpPr>
        <p:spPr>
          <a:xfrm>
            <a:off x="7131628" y="1667741"/>
            <a:ext cx="35329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SI</a:t>
            </a:r>
          </a:p>
        </p:txBody>
      </p:sp>
      <p:cxnSp>
        <p:nvCxnSpPr>
          <p:cNvPr id="16" name="Straight Arrow Connector 15">
            <a:extLst>
              <a:ext uri="{FF2B5EF4-FFF2-40B4-BE49-F238E27FC236}">
                <a16:creationId xmlns:a16="http://schemas.microsoft.com/office/drawing/2014/main" id="{6066D013-7A01-77F1-6492-5503DA0EBA98}"/>
              </a:ext>
            </a:extLst>
          </p:cNvPr>
          <p:cNvCxnSpPr>
            <a:cxnSpLocks/>
          </p:cNvCxnSpPr>
          <p:nvPr/>
        </p:nvCxnSpPr>
        <p:spPr>
          <a:xfrm>
            <a:off x="10300937" y="3147485"/>
            <a:ext cx="1780226" cy="9180"/>
          </a:xfrm>
          <a:prstGeom prst="straightConnector1">
            <a:avLst/>
          </a:prstGeom>
          <a:ln w="28575">
            <a:solidFill>
              <a:srgbClr val="FF98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1F00E26-BCAC-7FBD-E20D-07BB9074A5D8}"/>
              </a:ext>
            </a:extLst>
          </p:cNvPr>
          <p:cNvSpPr txBox="1"/>
          <p:nvPr/>
        </p:nvSpPr>
        <p:spPr>
          <a:xfrm>
            <a:off x="10769123" y="2965091"/>
            <a:ext cx="62881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MSP</a:t>
            </a:r>
          </a:p>
        </p:txBody>
      </p:sp>
      <p:sp>
        <p:nvSpPr>
          <p:cNvPr id="39" name="TextBox 38">
            <a:extLst>
              <a:ext uri="{FF2B5EF4-FFF2-40B4-BE49-F238E27FC236}">
                <a16:creationId xmlns:a16="http://schemas.microsoft.com/office/drawing/2014/main" id="{04A645F3-B6E9-44D1-AAC3-598E5AB664D1}"/>
              </a:ext>
            </a:extLst>
          </p:cNvPr>
          <p:cNvSpPr txBox="1"/>
          <p:nvPr/>
        </p:nvSpPr>
        <p:spPr>
          <a:xfrm>
            <a:off x="6308893" y="3645830"/>
            <a:ext cx="135912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err="1"/>
              <a:t>DevSecOps</a:t>
            </a:r>
            <a:r>
              <a:rPr lang="en-US" sz="1200"/>
              <a:t> Teams</a:t>
            </a:r>
          </a:p>
        </p:txBody>
      </p:sp>
      <p:sp>
        <p:nvSpPr>
          <p:cNvPr id="40" name="Arrow: Circular 39">
            <a:extLst>
              <a:ext uri="{FF2B5EF4-FFF2-40B4-BE49-F238E27FC236}">
                <a16:creationId xmlns:a16="http://schemas.microsoft.com/office/drawing/2014/main" id="{0E086EA9-C902-4913-8547-9F18E31AEE9A}"/>
              </a:ext>
            </a:extLst>
          </p:cNvPr>
          <p:cNvSpPr/>
          <p:nvPr/>
        </p:nvSpPr>
        <p:spPr>
          <a:xfrm rot="6122730">
            <a:off x="9389919" y="3735291"/>
            <a:ext cx="307616" cy="295991"/>
          </a:xfrm>
          <a:prstGeom prst="circularArrow">
            <a:avLst>
              <a:gd name="adj1" fmla="val 12500"/>
              <a:gd name="adj2" fmla="val 909249"/>
              <a:gd name="adj3" fmla="val 20457681"/>
              <a:gd name="adj4" fmla="val 2022333"/>
              <a:gd name="adj5" fmla="val 12500"/>
            </a:avLst>
          </a:prstGeom>
          <a:solidFill>
            <a:schemeClr val="bg1">
              <a:alpha val="60000"/>
            </a:schemeClr>
          </a:solidFill>
          <a:ln>
            <a:solidFill>
              <a:schemeClr val="tx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Arrow: Circular 40">
            <a:extLst>
              <a:ext uri="{FF2B5EF4-FFF2-40B4-BE49-F238E27FC236}">
                <a16:creationId xmlns:a16="http://schemas.microsoft.com/office/drawing/2014/main" id="{12EBCDF5-7B91-41E8-BECB-77CE9DD263E8}"/>
              </a:ext>
            </a:extLst>
          </p:cNvPr>
          <p:cNvSpPr/>
          <p:nvPr/>
        </p:nvSpPr>
        <p:spPr>
          <a:xfrm rot="6122730">
            <a:off x="7903230" y="3735292"/>
            <a:ext cx="307616" cy="295991"/>
          </a:xfrm>
          <a:prstGeom prst="circularArrow">
            <a:avLst>
              <a:gd name="adj1" fmla="val 12500"/>
              <a:gd name="adj2" fmla="val 909249"/>
              <a:gd name="adj3" fmla="val 20457681"/>
              <a:gd name="adj4" fmla="val 2022333"/>
              <a:gd name="adj5" fmla="val 125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Arrow: Circular 41">
            <a:extLst>
              <a:ext uri="{FF2B5EF4-FFF2-40B4-BE49-F238E27FC236}">
                <a16:creationId xmlns:a16="http://schemas.microsoft.com/office/drawing/2014/main" id="{8E9A2AFD-9519-4B6E-A241-F0A2DD37C297}"/>
              </a:ext>
            </a:extLst>
          </p:cNvPr>
          <p:cNvSpPr/>
          <p:nvPr/>
        </p:nvSpPr>
        <p:spPr>
          <a:xfrm rot="6122730">
            <a:off x="8408217" y="3735291"/>
            <a:ext cx="307616" cy="295991"/>
          </a:xfrm>
          <a:prstGeom prst="circularArrow">
            <a:avLst>
              <a:gd name="adj1" fmla="val 12500"/>
              <a:gd name="adj2" fmla="val 909249"/>
              <a:gd name="adj3" fmla="val 20457681"/>
              <a:gd name="adj4" fmla="val 2022333"/>
              <a:gd name="adj5" fmla="val 12500"/>
            </a:avLst>
          </a:prstGeom>
          <a:solidFill>
            <a:schemeClr val="bg1">
              <a:alpha val="80000"/>
            </a:schemeClr>
          </a:solidFill>
          <a:ln>
            <a:solidFill>
              <a:schemeClr val="tx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Arrow: Circular 42">
            <a:extLst>
              <a:ext uri="{FF2B5EF4-FFF2-40B4-BE49-F238E27FC236}">
                <a16:creationId xmlns:a16="http://schemas.microsoft.com/office/drawing/2014/main" id="{B5CC3891-2CDC-43FE-95A2-DA1BCD4AF038}"/>
              </a:ext>
            </a:extLst>
          </p:cNvPr>
          <p:cNvSpPr/>
          <p:nvPr/>
        </p:nvSpPr>
        <p:spPr>
          <a:xfrm rot="6122730">
            <a:off x="9878049" y="3735290"/>
            <a:ext cx="307616" cy="295991"/>
          </a:xfrm>
          <a:prstGeom prst="circularArrow">
            <a:avLst>
              <a:gd name="adj1" fmla="val 12500"/>
              <a:gd name="adj2" fmla="val 909249"/>
              <a:gd name="adj3" fmla="val 20457681"/>
              <a:gd name="adj4" fmla="val 2022333"/>
              <a:gd name="adj5" fmla="val 12500"/>
            </a:avLst>
          </a:prstGeom>
          <a:solidFill>
            <a:schemeClr val="bg1">
              <a:alpha val="50000"/>
            </a:schemeClr>
          </a:solidFill>
          <a:ln>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Arrow: Circular 43">
            <a:extLst>
              <a:ext uri="{FF2B5EF4-FFF2-40B4-BE49-F238E27FC236}">
                <a16:creationId xmlns:a16="http://schemas.microsoft.com/office/drawing/2014/main" id="{AC939D93-B66A-47BE-8979-B72705A00571}"/>
              </a:ext>
            </a:extLst>
          </p:cNvPr>
          <p:cNvSpPr/>
          <p:nvPr/>
        </p:nvSpPr>
        <p:spPr>
          <a:xfrm rot="6122730">
            <a:off x="10361428" y="3715184"/>
            <a:ext cx="307616" cy="295991"/>
          </a:xfrm>
          <a:prstGeom prst="circularArrow">
            <a:avLst>
              <a:gd name="adj1" fmla="val 12500"/>
              <a:gd name="adj2" fmla="val 909249"/>
              <a:gd name="adj3" fmla="val 20457681"/>
              <a:gd name="adj4" fmla="val 2022333"/>
              <a:gd name="adj5" fmla="val 12500"/>
            </a:avLst>
          </a:prstGeom>
          <a:solidFill>
            <a:schemeClr val="bg1">
              <a:alpha val="40000"/>
            </a:schemeClr>
          </a:solidFill>
          <a:ln>
            <a:solidFill>
              <a:schemeClr val="tx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Arrow: Circular 44">
            <a:extLst>
              <a:ext uri="{FF2B5EF4-FFF2-40B4-BE49-F238E27FC236}">
                <a16:creationId xmlns:a16="http://schemas.microsoft.com/office/drawing/2014/main" id="{DADFC517-C56C-402E-BD8F-3251EA8D9283}"/>
              </a:ext>
            </a:extLst>
          </p:cNvPr>
          <p:cNvSpPr/>
          <p:nvPr/>
        </p:nvSpPr>
        <p:spPr>
          <a:xfrm rot="6122730">
            <a:off x="11327027" y="3719476"/>
            <a:ext cx="307616" cy="295991"/>
          </a:xfrm>
          <a:prstGeom prst="circularArrow">
            <a:avLst>
              <a:gd name="adj1" fmla="val 12500"/>
              <a:gd name="adj2" fmla="val 909249"/>
              <a:gd name="adj3" fmla="val 20457681"/>
              <a:gd name="adj4" fmla="val 2022333"/>
              <a:gd name="adj5" fmla="val 12500"/>
            </a:avLst>
          </a:prstGeom>
          <a:solidFill>
            <a:schemeClr val="bg1">
              <a:alpha val="10000"/>
            </a:schemeClr>
          </a:solid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Arrow: Circular 45">
            <a:extLst>
              <a:ext uri="{FF2B5EF4-FFF2-40B4-BE49-F238E27FC236}">
                <a16:creationId xmlns:a16="http://schemas.microsoft.com/office/drawing/2014/main" id="{5B510463-BACC-46DB-9846-2EDF5BD28EE0}"/>
              </a:ext>
            </a:extLst>
          </p:cNvPr>
          <p:cNvSpPr/>
          <p:nvPr/>
        </p:nvSpPr>
        <p:spPr>
          <a:xfrm rot="6122730">
            <a:off x="10844807" y="3712151"/>
            <a:ext cx="307616" cy="295991"/>
          </a:xfrm>
          <a:prstGeom prst="circularArrow">
            <a:avLst>
              <a:gd name="adj1" fmla="val 12500"/>
              <a:gd name="adj2" fmla="val 909249"/>
              <a:gd name="adj3" fmla="val 20457681"/>
              <a:gd name="adj4" fmla="val 2022333"/>
              <a:gd name="adj5" fmla="val 12500"/>
            </a:avLst>
          </a:prstGeom>
          <a:solidFill>
            <a:schemeClr val="bg1">
              <a:alpha val="30000"/>
            </a:schemeClr>
          </a:solidFill>
          <a:ln>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Arrow: Circular 46">
            <a:extLst>
              <a:ext uri="{FF2B5EF4-FFF2-40B4-BE49-F238E27FC236}">
                <a16:creationId xmlns:a16="http://schemas.microsoft.com/office/drawing/2014/main" id="{63C474EF-3CEC-4B13-8019-9C752DB672D6}"/>
              </a:ext>
            </a:extLst>
          </p:cNvPr>
          <p:cNvSpPr/>
          <p:nvPr/>
        </p:nvSpPr>
        <p:spPr>
          <a:xfrm rot="6122730">
            <a:off x="8901791" y="3735291"/>
            <a:ext cx="307616" cy="295991"/>
          </a:xfrm>
          <a:prstGeom prst="circularArrow">
            <a:avLst>
              <a:gd name="adj1" fmla="val 12500"/>
              <a:gd name="adj2" fmla="val 909249"/>
              <a:gd name="adj3" fmla="val 20457681"/>
              <a:gd name="adj4" fmla="val 2022333"/>
              <a:gd name="adj5" fmla="val 12500"/>
            </a:avLst>
          </a:prstGeom>
          <a:solidFill>
            <a:schemeClr val="bg1">
              <a:alpha val="70000"/>
            </a:schemeClr>
          </a:solid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Oval 48">
            <a:extLst>
              <a:ext uri="{FF2B5EF4-FFF2-40B4-BE49-F238E27FC236}">
                <a16:creationId xmlns:a16="http://schemas.microsoft.com/office/drawing/2014/main" id="{E0819C43-1C21-4E26-8F90-A925AC111934}"/>
              </a:ext>
            </a:extLst>
          </p:cNvPr>
          <p:cNvSpPr/>
          <p:nvPr/>
        </p:nvSpPr>
        <p:spPr>
          <a:xfrm>
            <a:off x="4734816" y="4678443"/>
            <a:ext cx="180000" cy="18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9BDB7801-7F5A-4A36-86C9-9B06733B6282}"/>
              </a:ext>
            </a:extLst>
          </p:cNvPr>
          <p:cNvSpPr txBox="1"/>
          <p:nvPr/>
        </p:nvSpPr>
        <p:spPr>
          <a:xfrm>
            <a:off x="4320963" y="4818763"/>
            <a:ext cx="1007706" cy="430887"/>
          </a:xfrm>
          <a:prstGeom prst="rect">
            <a:avLst/>
          </a:prstGeom>
          <a:noFill/>
        </p:spPr>
        <p:txBody>
          <a:bodyPr wrap="square" rtlCol="0">
            <a:spAutoFit/>
          </a:bodyPr>
          <a:lstStyle/>
          <a:p>
            <a:pPr algn="ctr"/>
            <a:r>
              <a:rPr lang="en-GB" sz="1100">
                <a:latin typeface="Arial" panose="020B0604020202020204" pitchFamily="34" charset="0"/>
                <a:cs typeface="Arial" panose="020B0604020202020204" pitchFamily="34" charset="0"/>
              </a:rPr>
              <a:t>Competition Launch</a:t>
            </a:r>
          </a:p>
        </p:txBody>
      </p:sp>
      <p:sp>
        <p:nvSpPr>
          <p:cNvPr id="51" name="TextBox 50">
            <a:extLst>
              <a:ext uri="{FF2B5EF4-FFF2-40B4-BE49-F238E27FC236}">
                <a16:creationId xmlns:a16="http://schemas.microsoft.com/office/drawing/2014/main" id="{EB3F8B43-EA9E-468E-9816-B04878E10765}"/>
              </a:ext>
            </a:extLst>
          </p:cNvPr>
          <p:cNvSpPr txBox="1"/>
          <p:nvPr/>
        </p:nvSpPr>
        <p:spPr>
          <a:xfrm>
            <a:off x="5253429" y="4825006"/>
            <a:ext cx="769581" cy="430887"/>
          </a:xfrm>
          <a:prstGeom prst="rect">
            <a:avLst/>
          </a:prstGeom>
          <a:noFill/>
        </p:spPr>
        <p:txBody>
          <a:bodyPr wrap="square" lIns="91440" tIns="45720" rIns="91440" bIns="45720" rtlCol="0" anchor="t">
            <a:spAutoFit/>
          </a:bodyPr>
          <a:lstStyle/>
          <a:p>
            <a:pPr algn="ctr"/>
            <a:r>
              <a:rPr lang="en-GB" sz="1100">
                <a:latin typeface="Arial"/>
                <a:cs typeface="Arial"/>
              </a:rPr>
              <a:t>Contract Award</a:t>
            </a:r>
          </a:p>
        </p:txBody>
      </p:sp>
      <p:sp>
        <p:nvSpPr>
          <p:cNvPr id="48" name="Title 4">
            <a:extLst>
              <a:ext uri="{FF2B5EF4-FFF2-40B4-BE49-F238E27FC236}">
                <a16:creationId xmlns:a16="http://schemas.microsoft.com/office/drawing/2014/main" id="{0DAC3C58-AAC0-47D3-84A0-919B7E1EC81A}"/>
              </a:ext>
            </a:extLst>
          </p:cNvPr>
          <p:cNvSpPr txBox="1">
            <a:spLocks/>
          </p:cNvSpPr>
          <p:nvPr/>
        </p:nvSpPr>
        <p:spPr bwMode="auto">
          <a:xfrm>
            <a:off x="2" y="342748"/>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marL="0" marR="0" lvl="0" indent="0" algn="l" defTabSz="914423" rtl="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a:ln>
                  <a:noFill/>
                </a:ln>
                <a:solidFill>
                  <a:srgbClr val="000000"/>
                </a:solidFill>
                <a:effectLst/>
                <a:uLnTx/>
                <a:uFillTx/>
                <a:latin typeface="Arial"/>
                <a:ea typeface="+mj-ea"/>
                <a:cs typeface="Arial"/>
              </a:rPr>
              <a:t>Indicative dates for industry</a:t>
            </a:r>
            <a:endParaRPr lang="en-GB" sz="1800" b="1" i="0" u="none" strike="noStrike" kern="0" cap="none" spc="0" normalizeH="0" baseline="0" noProof="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1073005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5C3089D-7DBB-466B-95AE-77C284CE6041}"/>
              </a:ext>
            </a:extLst>
          </p:cNvPr>
          <p:cNvSpPr>
            <a:spLocks noGrp="1"/>
          </p:cNvSpPr>
          <p:nvPr>
            <p:ph type="body" sz="quarter" idx="10"/>
          </p:nvPr>
        </p:nvSpPr>
        <p:spPr>
          <a:xfrm>
            <a:off x="360001" y="3480678"/>
            <a:ext cx="4716825" cy="1299660"/>
          </a:xfrm>
        </p:spPr>
        <p:txBody>
          <a:bodyPr/>
          <a:lstStyle/>
          <a:p>
            <a:r>
              <a:rPr lang="en-GB"/>
              <a:t>Lunch</a:t>
            </a:r>
          </a:p>
        </p:txBody>
      </p:sp>
      <p:sp>
        <p:nvSpPr>
          <p:cNvPr id="5" name="Footer Placeholder 4">
            <a:extLst>
              <a:ext uri="{FF2B5EF4-FFF2-40B4-BE49-F238E27FC236}">
                <a16:creationId xmlns:a16="http://schemas.microsoft.com/office/drawing/2014/main" id="{F19410E9-90CE-4FB9-9562-13477ADEF72F}"/>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Tree>
    <p:extLst>
      <p:ext uri="{BB962C8B-B14F-4D97-AF65-F5344CB8AC3E}">
        <p14:creationId xmlns:p14="http://schemas.microsoft.com/office/powerpoint/2010/main" val="1825834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B83A44-90FE-49DD-83AF-A1E6D5A75FA9}"/>
              </a:ext>
            </a:extLst>
          </p:cNvPr>
          <p:cNvSpPr>
            <a:spLocks noGrp="1"/>
          </p:cNvSpPr>
          <p:nvPr>
            <p:ph type="body" sz="quarter" idx="11"/>
          </p:nvPr>
        </p:nvSpPr>
        <p:spPr>
          <a:xfrm>
            <a:off x="360001" y="3907643"/>
            <a:ext cx="4716825" cy="581230"/>
          </a:xfrm>
        </p:spPr>
        <p:txBody>
          <a:bodyPr/>
          <a:lstStyle/>
          <a:p>
            <a:r>
              <a:rPr lang="en-GB"/>
              <a:t>Business Modernisation for Support</a:t>
            </a:r>
          </a:p>
        </p:txBody>
      </p:sp>
      <p:sp>
        <p:nvSpPr>
          <p:cNvPr id="4" name="Text Placeholder 3">
            <a:extLst>
              <a:ext uri="{FF2B5EF4-FFF2-40B4-BE49-F238E27FC236}">
                <a16:creationId xmlns:a16="http://schemas.microsoft.com/office/drawing/2014/main" id="{A5C3089D-7DBB-466B-95AE-77C284CE6041}"/>
              </a:ext>
            </a:extLst>
          </p:cNvPr>
          <p:cNvSpPr>
            <a:spLocks noGrp="1"/>
          </p:cNvSpPr>
          <p:nvPr>
            <p:ph type="body" sz="quarter" idx="10"/>
          </p:nvPr>
        </p:nvSpPr>
        <p:spPr>
          <a:xfrm>
            <a:off x="360001" y="3480678"/>
            <a:ext cx="4716825" cy="1299660"/>
          </a:xfrm>
        </p:spPr>
        <p:txBody>
          <a:bodyPr/>
          <a:lstStyle/>
          <a:p>
            <a:r>
              <a:rPr lang="en-GB"/>
              <a:t>Commercial Approach</a:t>
            </a:r>
          </a:p>
        </p:txBody>
      </p:sp>
      <p:sp>
        <p:nvSpPr>
          <p:cNvPr id="5" name="Footer Placeholder 4">
            <a:extLst>
              <a:ext uri="{FF2B5EF4-FFF2-40B4-BE49-F238E27FC236}">
                <a16:creationId xmlns:a16="http://schemas.microsoft.com/office/drawing/2014/main" id="{F19410E9-90CE-4FB9-9562-13477ADEF72F}"/>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Tree>
    <p:extLst>
      <p:ext uri="{BB962C8B-B14F-4D97-AF65-F5344CB8AC3E}">
        <p14:creationId xmlns:p14="http://schemas.microsoft.com/office/powerpoint/2010/main" val="2564291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E4A1389-0536-4371-B0E8-00DB8CF5C533}"/>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E2BDFE98-1A3D-40FD-B5EA-F031F77E5BFE}"/>
              </a:ext>
            </a:extLst>
          </p:cNvPr>
          <p:cNvSpPr>
            <a:spLocks noGrp="1"/>
          </p:cNvSpPr>
          <p:nvPr>
            <p:ph type="sldNum" sz="quarter" idx="15"/>
          </p:nvPr>
        </p:nvSpPr>
        <p:spPr/>
        <p:txBody>
          <a:bodyPr/>
          <a:lstStyle/>
          <a:p>
            <a:pPr defTabSz="603677">
              <a:defRPr/>
            </a:pPr>
            <a:fld id="{65B4609B-8544-49CE-A746-405E0ACF444D}" type="slidenum">
              <a:rPr lang="en-GB" smtClean="0">
                <a:solidFill>
                  <a:prstClr val="black">
                    <a:tint val="75000"/>
                  </a:prstClr>
                </a:solidFill>
              </a:rPr>
              <a:pPr defTabSz="603677">
                <a:defRPr/>
              </a:pPr>
              <a:t>45</a:t>
            </a:fld>
            <a:endParaRPr lang="en-GB">
              <a:solidFill>
                <a:prstClr val="black">
                  <a:tint val="75000"/>
                </a:prstClr>
              </a:solidFill>
            </a:endParaRPr>
          </a:p>
        </p:txBody>
      </p:sp>
      <p:pic>
        <p:nvPicPr>
          <p:cNvPr id="8" name="Picture 7">
            <a:extLst>
              <a:ext uri="{FF2B5EF4-FFF2-40B4-BE49-F238E27FC236}">
                <a16:creationId xmlns:a16="http://schemas.microsoft.com/office/drawing/2014/main" id="{F3830DB7-2D2C-4856-B6FA-5F3B4334846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1561" y="2292923"/>
            <a:ext cx="8608877" cy="3793441"/>
          </a:xfrm>
          <a:prstGeom prst="rect">
            <a:avLst/>
          </a:prstGeom>
          <a:noFill/>
          <a:ln>
            <a:noFill/>
          </a:ln>
        </p:spPr>
      </p:pic>
      <p:sp>
        <p:nvSpPr>
          <p:cNvPr id="9" name="TextBox 8">
            <a:extLst>
              <a:ext uri="{FF2B5EF4-FFF2-40B4-BE49-F238E27FC236}">
                <a16:creationId xmlns:a16="http://schemas.microsoft.com/office/drawing/2014/main" id="{81FB3073-5FFB-4F40-B126-26B71A0E3003}"/>
              </a:ext>
            </a:extLst>
          </p:cNvPr>
          <p:cNvSpPr txBox="1"/>
          <p:nvPr/>
        </p:nvSpPr>
        <p:spPr>
          <a:xfrm>
            <a:off x="374649" y="1327742"/>
            <a:ext cx="11442700" cy="830997"/>
          </a:xfrm>
          <a:prstGeom prst="rect">
            <a:avLst/>
          </a:prstGeom>
          <a:noFill/>
        </p:spPr>
        <p:txBody>
          <a:bodyPr wrap="square" lIns="91440" tIns="45720" rIns="91440" bIns="45720" rtlCol="0" anchor="t">
            <a:spAutoFit/>
          </a:bodyPr>
          <a:lstStyle/>
          <a:p>
            <a:pPr algn="ctr"/>
            <a:r>
              <a:rPr lang="en-US" sz="1600">
                <a:latin typeface="Arial" panose="020B0604020202020204" pitchFamily="34" charset="0"/>
                <a:cs typeface="Arial" panose="020B0604020202020204" pitchFamily="34" charset="0"/>
              </a:rPr>
              <a:t>A set of principles have been established to guide all commercial activity on the </a:t>
            </a:r>
            <a:r>
              <a:rPr lang="en-US" sz="1600" err="1">
                <a:latin typeface="Arial" panose="020B0604020202020204" pitchFamily="34" charset="0"/>
                <a:cs typeface="Arial" panose="020B0604020202020204" pitchFamily="34" charset="0"/>
              </a:rPr>
              <a:t>BMfS</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programme</a:t>
            </a:r>
            <a:r>
              <a:rPr lang="en-US" sz="1600">
                <a:latin typeface="Arial" panose="020B0604020202020204" pitchFamily="34" charset="0"/>
                <a:cs typeface="Arial" panose="020B0604020202020204" pitchFamily="34" charset="0"/>
              </a:rPr>
              <a:t>. The seven principles focus upon the acquisition of Commercial Off The Shelf (COTS) products wherever possible, early and continued market engagement, and the establishment of the correct commercial environment for the </a:t>
            </a:r>
            <a:r>
              <a:rPr lang="en-US" sz="1600" err="1">
                <a:latin typeface="Arial" panose="020B0604020202020204" pitchFamily="34" charset="0"/>
                <a:cs typeface="Arial" panose="020B0604020202020204" pitchFamily="34" charset="0"/>
              </a:rPr>
              <a:t>BMfS</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programme</a:t>
            </a:r>
            <a:r>
              <a:rPr lang="en-US" sz="1600">
                <a:latin typeface="Arial" panose="020B0604020202020204" pitchFamily="34" charset="0"/>
                <a:cs typeface="Arial" panose="020B0604020202020204" pitchFamily="34" charset="0"/>
              </a:rPr>
              <a:t>.</a:t>
            </a:r>
          </a:p>
        </p:txBody>
      </p:sp>
      <p:sp>
        <p:nvSpPr>
          <p:cNvPr id="10" name="Title 4">
            <a:extLst>
              <a:ext uri="{FF2B5EF4-FFF2-40B4-BE49-F238E27FC236}">
                <a16:creationId xmlns:a16="http://schemas.microsoft.com/office/drawing/2014/main" id="{8DD6C3AC-6A1E-40CF-9817-21C2B8133DE3}"/>
              </a:ext>
            </a:extLst>
          </p:cNvPr>
          <p:cNvSpPr txBox="1">
            <a:spLocks/>
          </p:cNvSpPr>
          <p:nvPr/>
        </p:nvSpPr>
        <p:spPr bwMode="auto">
          <a:xfrm>
            <a:off x="2" y="342748"/>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marL="0" marR="0" lvl="0" indent="0" algn="l" defTabSz="914423" rtl="0" eaLnBrk="1" fontAlgn="base" latinLnBrk="0" hangingPunct="1">
              <a:lnSpc>
                <a:spcPct val="100000"/>
              </a:lnSpc>
              <a:spcBef>
                <a:spcPct val="0"/>
              </a:spcBef>
              <a:spcAft>
                <a:spcPct val="0"/>
              </a:spcAft>
              <a:buClrTx/>
              <a:buSzTx/>
              <a:buFontTx/>
              <a:buNone/>
              <a:tabLst/>
              <a:defRPr/>
            </a:pPr>
            <a:r>
              <a:rPr lang="en-GB" sz="1800" kern="0">
                <a:solidFill>
                  <a:srgbClr val="000000"/>
                </a:solidFill>
                <a:latin typeface="Arial"/>
                <a:cs typeface="Arial"/>
              </a:rPr>
              <a:t>The </a:t>
            </a:r>
            <a:r>
              <a:rPr lang="en-GB" sz="1800" kern="0" err="1">
                <a:solidFill>
                  <a:srgbClr val="000000"/>
                </a:solidFill>
                <a:latin typeface="Arial"/>
                <a:cs typeface="Arial"/>
              </a:rPr>
              <a:t>BMfS</a:t>
            </a:r>
            <a:r>
              <a:rPr lang="en-GB" sz="1800" kern="0">
                <a:solidFill>
                  <a:srgbClr val="000000"/>
                </a:solidFill>
                <a:latin typeface="Arial"/>
                <a:cs typeface="Arial"/>
              </a:rPr>
              <a:t> Commercial Principles</a:t>
            </a:r>
            <a:endParaRPr lang="en-GB" sz="1800" b="1" i="0" u="none" strike="noStrike" kern="0" cap="none" spc="0" normalizeH="0" baseline="0" noProof="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2605088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12287E0-3CFF-00BD-FDB3-110225F91B2C}"/>
              </a:ext>
            </a:extLst>
          </p:cNvPr>
          <p:cNvSpPr/>
          <p:nvPr/>
        </p:nvSpPr>
        <p:spPr>
          <a:xfrm>
            <a:off x="2841006" y="2691383"/>
            <a:ext cx="1714500" cy="451951"/>
          </a:xfrm>
          <a:prstGeom prst="roundRect">
            <a:avLst/>
          </a:prstGeom>
          <a:solidFill>
            <a:srgbClr val="688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EWSS Systems Integrator</a:t>
            </a:r>
          </a:p>
        </p:txBody>
      </p:sp>
      <p:sp>
        <p:nvSpPr>
          <p:cNvPr id="8" name="Rounded Rectangle 7">
            <a:extLst>
              <a:ext uri="{FF2B5EF4-FFF2-40B4-BE49-F238E27FC236}">
                <a16:creationId xmlns:a16="http://schemas.microsoft.com/office/drawing/2014/main" id="{D202A0A0-3F99-FF3F-8D56-3CFF8D53719D}"/>
              </a:ext>
            </a:extLst>
          </p:cNvPr>
          <p:cNvSpPr/>
          <p:nvPr/>
        </p:nvSpPr>
        <p:spPr>
          <a:xfrm>
            <a:off x="4707790" y="3568694"/>
            <a:ext cx="18719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DEEAMS</a:t>
            </a:r>
          </a:p>
        </p:txBody>
      </p:sp>
      <p:sp>
        <p:nvSpPr>
          <p:cNvPr id="9" name="Rounded Rectangle 8">
            <a:extLst>
              <a:ext uri="{FF2B5EF4-FFF2-40B4-BE49-F238E27FC236}">
                <a16:creationId xmlns:a16="http://schemas.microsoft.com/office/drawing/2014/main" id="{6F369AFC-7C79-0BD9-93DA-E72DE9E3C541}"/>
              </a:ext>
            </a:extLst>
          </p:cNvPr>
          <p:cNvSpPr/>
          <p:nvPr/>
        </p:nvSpPr>
        <p:spPr>
          <a:xfrm>
            <a:off x="2837739" y="3559758"/>
            <a:ext cx="17120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Movements Management</a:t>
            </a:r>
          </a:p>
        </p:txBody>
      </p:sp>
      <p:sp>
        <p:nvSpPr>
          <p:cNvPr id="10" name="Rounded Rectangle 9">
            <a:extLst>
              <a:ext uri="{FF2B5EF4-FFF2-40B4-BE49-F238E27FC236}">
                <a16:creationId xmlns:a16="http://schemas.microsoft.com/office/drawing/2014/main" id="{07E0B099-8F17-A694-08F0-5809455D0038}"/>
              </a:ext>
            </a:extLst>
          </p:cNvPr>
          <p:cNvSpPr/>
          <p:nvPr/>
        </p:nvSpPr>
        <p:spPr>
          <a:xfrm>
            <a:off x="2837735" y="4065510"/>
            <a:ext cx="17120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Inventory and Warehousing</a:t>
            </a:r>
          </a:p>
        </p:txBody>
      </p:sp>
      <p:sp>
        <p:nvSpPr>
          <p:cNvPr id="11" name="Rounded Rectangle 10">
            <a:extLst>
              <a:ext uri="{FF2B5EF4-FFF2-40B4-BE49-F238E27FC236}">
                <a16:creationId xmlns:a16="http://schemas.microsoft.com/office/drawing/2014/main" id="{884B8621-E0BB-0338-1B1D-C9A8676319FF}"/>
              </a:ext>
            </a:extLst>
          </p:cNvPr>
          <p:cNvSpPr/>
          <p:nvPr/>
        </p:nvSpPr>
        <p:spPr>
          <a:xfrm>
            <a:off x="2834207" y="4571262"/>
            <a:ext cx="17120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Asset Tracking</a:t>
            </a:r>
          </a:p>
        </p:txBody>
      </p:sp>
      <p:sp>
        <p:nvSpPr>
          <p:cNvPr id="13" name="Rounded Rectangle 12">
            <a:extLst>
              <a:ext uri="{FF2B5EF4-FFF2-40B4-BE49-F238E27FC236}">
                <a16:creationId xmlns:a16="http://schemas.microsoft.com/office/drawing/2014/main" id="{F0E91656-3E79-9236-A064-1B43416D4A42}"/>
              </a:ext>
            </a:extLst>
          </p:cNvPr>
          <p:cNvSpPr/>
          <p:nvPr/>
        </p:nvSpPr>
        <p:spPr>
          <a:xfrm>
            <a:off x="4717766" y="2696230"/>
            <a:ext cx="1854949" cy="445741"/>
          </a:xfrm>
          <a:prstGeom prst="roundRect">
            <a:avLst/>
          </a:prstGeom>
          <a:solidFill>
            <a:srgbClr val="688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DEEAMS Systems Integrator</a:t>
            </a:r>
          </a:p>
        </p:txBody>
      </p:sp>
      <p:sp>
        <p:nvSpPr>
          <p:cNvPr id="14" name="Rounded Rectangle 13">
            <a:extLst>
              <a:ext uri="{FF2B5EF4-FFF2-40B4-BE49-F238E27FC236}">
                <a16:creationId xmlns:a16="http://schemas.microsoft.com/office/drawing/2014/main" id="{80D6C5E2-DF8A-E9A8-C543-495A2245320F}"/>
              </a:ext>
            </a:extLst>
          </p:cNvPr>
          <p:cNvSpPr/>
          <p:nvPr/>
        </p:nvSpPr>
        <p:spPr>
          <a:xfrm>
            <a:off x="968424" y="2682448"/>
            <a:ext cx="1711991" cy="459523"/>
          </a:xfrm>
          <a:prstGeom prst="roundRect">
            <a:avLst/>
          </a:prstGeom>
          <a:solidFill>
            <a:srgbClr val="688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Enablers Systems Integrator</a:t>
            </a:r>
          </a:p>
        </p:txBody>
      </p:sp>
      <p:sp>
        <p:nvSpPr>
          <p:cNvPr id="16" name="Rounded Rectangle 15">
            <a:extLst>
              <a:ext uri="{FF2B5EF4-FFF2-40B4-BE49-F238E27FC236}">
                <a16:creationId xmlns:a16="http://schemas.microsoft.com/office/drawing/2014/main" id="{00112470-15B1-3078-E84E-1AFD52FA7C31}"/>
              </a:ext>
            </a:extLst>
          </p:cNvPr>
          <p:cNvSpPr/>
          <p:nvPr/>
        </p:nvSpPr>
        <p:spPr>
          <a:xfrm>
            <a:off x="960570" y="4570133"/>
            <a:ext cx="17120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CUP</a:t>
            </a:r>
          </a:p>
        </p:txBody>
      </p:sp>
      <p:sp>
        <p:nvSpPr>
          <p:cNvPr id="17" name="Rounded Rectangle 16">
            <a:extLst>
              <a:ext uri="{FF2B5EF4-FFF2-40B4-BE49-F238E27FC236}">
                <a16:creationId xmlns:a16="http://schemas.microsoft.com/office/drawing/2014/main" id="{ABC28968-CE7A-3E3C-E3D7-7D7EECF9667B}"/>
              </a:ext>
            </a:extLst>
          </p:cNvPr>
          <p:cNvSpPr/>
          <p:nvPr/>
        </p:nvSpPr>
        <p:spPr>
          <a:xfrm>
            <a:off x="960569" y="5075885"/>
            <a:ext cx="17120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ODS</a:t>
            </a:r>
          </a:p>
        </p:txBody>
      </p:sp>
      <p:sp>
        <p:nvSpPr>
          <p:cNvPr id="18" name="Rounded Rectangle 17">
            <a:extLst>
              <a:ext uri="{FF2B5EF4-FFF2-40B4-BE49-F238E27FC236}">
                <a16:creationId xmlns:a16="http://schemas.microsoft.com/office/drawing/2014/main" id="{FB97C585-B114-091C-FC4F-72299CD04887}"/>
              </a:ext>
            </a:extLst>
          </p:cNvPr>
          <p:cNvSpPr/>
          <p:nvPr/>
        </p:nvSpPr>
        <p:spPr>
          <a:xfrm>
            <a:off x="960571" y="3558629"/>
            <a:ext cx="17120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Hosting</a:t>
            </a:r>
          </a:p>
        </p:txBody>
      </p:sp>
      <p:sp>
        <p:nvSpPr>
          <p:cNvPr id="19" name="Rounded Rectangle 18">
            <a:extLst>
              <a:ext uri="{FF2B5EF4-FFF2-40B4-BE49-F238E27FC236}">
                <a16:creationId xmlns:a16="http://schemas.microsoft.com/office/drawing/2014/main" id="{CA9A51A8-9EE7-981D-E5DF-9EBD7E276512}"/>
              </a:ext>
            </a:extLst>
          </p:cNvPr>
          <p:cNvSpPr/>
          <p:nvPr/>
        </p:nvSpPr>
        <p:spPr>
          <a:xfrm>
            <a:off x="960566" y="5581639"/>
            <a:ext cx="17120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DT&amp;A</a:t>
            </a:r>
          </a:p>
        </p:txBody>
      </p:sp>
      <p:sp>
        <p:nvSpPr>
          <p:cNvPr id="20" name="Rounded Rectangle 19">
            <a:extLst>
              <a:ext uri="{FF2B5EF4-FFF2-40B4-BE49-F238E27FC236}">
                <a16:creationId xmlns:a16="http://schemas.microsoft.com/office/drawing/2014/main" id="{ED2FCDDF-A969-3577-7483-8FD978243C15}"/>
              </a:ext>
            </a:extLst>
          </p:cNvPr>
          <p:cNvSpPr/>
          <p:nvPr/>
        </p:nvSpPr>
        <p:spPr>
          <a:xfrm>
            <a:off x="960570" y="4064381"/>
            <a:ext cx="17120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DevOps</a:t>
            </a:r>
          </a:p>
        </p:txBody>
      </p:sp>
      <p:sp>
        <p:nvSpPr>
          <p:cNvPr id="56" name="Rounded Rectangle 55">
            <a:extLst>
              <a:ext uri="{FF2B5EF4-FFF2-40B4-BE49-F238E27FC236}">
                <a16:creationId xmlns:a16="http://schemas.microsoft.com/office/drawing/2014/main" id="{E4F2E8E0-FF96-4FF2-8BF7-CBC500C809A5}"/>
              </a:ext>
            </a:extLst>
          </p:cNvPr>
          <p:cNvSpPr/>
          <p:nvPr/>
        </p:nvSpPr>
        <p:spPr>
          <a:xfrm>
            <a:off x="980948" y="1280988"/>
            <a:ext cx="5590513" cy="42389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Service Management Layer (SIAM)</a:t>
            </a:r>
          </a:p>
        </p:txBody>
      </p:sp>
      <p:sp>
        <p:nvSpPr>
          <p:cNvPr id="57" name="Rounded Rectangle 56">
            <a:extLst>
              <a:ext uri="{FF2B5EF4-FFF2-40B4-BE49-F238E27FC236}">
                <a16:creationId xmlns:a16="http://schemas.microsoft.com/office/drawing/2014/main" id="{0F569A67-D29C-6875-0841-8330F5ADB193}"/>
              </a:ext>
            </a:extLst>
          </p:cNvPr>
          <p:cNvSpPr/>
          <p:nvPr/>
        </p:nvSpPr>
        <p:spPr>
          <a:xfrm>
            <a:off x="953969" y="2006508"/>
            <a:ext cx="5618745" cy="446963"/>
          </a:xfrm>
          <a:prstGeom prst="roundRect">
            <a:avLst/>
          </a:prstGeom>
          <a:solidFill>
            <a:schemeClr val="bg2">
              <a:lumMod val="50000"/>
              <a:alpha val="861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a:latin typeface="Arial" panose="020B0604020202020204" pitchFamily="34" charset="0"/>
                <a:cs typeface="Arial" panose="020B0604020202020204" pitchFamily="34" charset="0"/>
              </a:rPr>
              <a:t>Overarching Systems Integrator?</a:t>
            </a:r>
          </a:p>
        </p:txBody>
      </p:sp>
      <p:sp>
        <p:nvSpPr>
          <p:cNvPr id="60" name="Title 4">
            <a:extLst>
              <a:ext uri="{FF2B5EF4-FFF2-40B4-BE49-F238E27FC236}">
                <a16:creationId xmlns:a16="http://schemas.microsoft.com/office/drawing/2014/main" id="{F7FF981E-3B85-AC30-D353-10804A410E69}"/>
              </a:ext>
            </a:extLst>
          </p:cNvPr>
          <p:cNvSpPr txBox="1">
            <a:spLocks/>
          </p:cNvSpPr>
          <p:nvPr/>
        </p:nvSpPr>
        <p:spPr bwMode="auto">
          <a:xfrm>
            <a:off x="2" y="342748"/>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marL="0" marR="0" lvl="0" indent="0" algn="l" defTabSz="914423" rtl="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a:ln>
                  <a:noFill/>
                </a:ln>
                <a:solidFill>
                  <a:srgbClr val="000000"/>
                </a:solidFill>
                <a:effectLst/>
                <a:uLnTx/>
                <a:uFillTx/>
                <a:latin typeface="Arial"/>
                <a:ea typeface="+mj-ea"/>
                <a:cs typeface="Arial"/>
              </a:rPr>
              <a:t>Simplified view of the lotting approach</a:t>
            </a:r>
          </a:p>
        </p:txBody>
      </p:sp>
      <p:sp>
        <p:nvSpPr>
          <p:cNvPr id="62" name="Rectangle 61">
            <a:extLst>
              <a:ext uri="{FF2B5EF4-FFF2-40B4-BE49-F238E27FC236}">
                <a16:creationId xmlns:a16="http://schemas.microsoft.com/office/drawing/2014/main" id="{35253332-8B1F-E38E-2FCD-D971948EFCDF}"/>
              </a:ext>
            </a:extLst>
          </p:cNvPr>
          <p:cNvSpPr/>
          <p:nvPr/>
        </p:nvSpPr>
        <p:spPr>
          <a:xfrm>
            <a:off x="4701711" y="3510370"/>
            <a:ext cx="1876354" cy="511038"/>
          </a:xfrm>
          <a:prstGeom prst="rect">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E20A3037-9E97-223E-58F6-C409DFA914AA}"/>
              </a:ext>
            </a:extLst>
          </p:cNvPr>
          <p:cNvSpPr/>
          <p:nvPr/>
        </p:nvSpPr>
        <p:spPr>
          <a:xfrm>
            <a:off x="952717" y="5537683"/>
            <a:ext cx="1714500" cy="467849"/>
          </a:xfrm>
          <a:prstGeom prst="rect">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D2CE3117-B924-4400-0C7E-1C48AB765698}"/>
              </a:ext>
            </a:extLst>
          </p:cNvPr>
          <p:cNvSpPr/>
          <p:nvPr/>
        </p:nvSpPr>
        <p:spPr>
          <a:xfrm>
            <a:off x="952717" y="5028903"/>
            <a:ext cx="1714500" cy="467849"/>
          </a:xfrm>
          <a:prstGeom prst="rect">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3BBE33FB-7311-B3F8-3A54-DB766BA7A271}"/>
              </a:ext>
            </a:extLst>
          </p:cNvPr>
          <p:cNvSpPr/>
          <p:nvPr/>
        </p:nvSpPr>
        <p:spPr>
          <a:xfrm>
            <a:off x="952717" y="4520123"/>
            <a:ext cx="1714500" cy="467849"/>
          </a:xfrm>
          <a:prstGeom prst="rect">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2AC0A581-AB59-6A8C-E020-5E40EEAC48C5}"/>
              </a:ext>
            </a:extLst>
          </p:cNvPr>
          <p:cNvSpPr/>
          <p:nvPr/>
        </p:nvSpPr>
        <p:spPr>
          <a:xfrm>
            <a:off x="952717" y="4011343"/>
            <a:ext cx="1714500" cy="467849"/>
          </a:xfrm>
          <a:prstGeom prst="rect">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2049B7F8-184F-267A-B4CB-D68FA71D65F5}"/>
              </a:ext>
            </a:extLst>
          </p:cNvPr>
          <p:cNvSpPr/>
          <p:nvPr/>
        </p:nvSpPr>
        <p:spPr>
          <a:xfrm>
            <a:off x="952717" y="3503331"/>
            <a:ext cx="1714500" cy="467849"/>
          </a:xfrm>
          <a:prstGeom prst="rect">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A31BE368-0C4C-4489-16E3-548C0624C716}"/>
              </a:ext>
            </a:extLst>
          </p:cNvPr>
          <p:cNvSpPr/>
          <p:nvPr/>
        </p:nvSpPr>
        <p:spPr>
          <a:xfrm>
            <a:off x="960566" y="2682448"/>
            <a:ext cx="1714500" cy="467849"/>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9" name="Rectangle 68">
            <a:extLst>
              <a:ext uri="{FF2B5EF4-FFF2-40B4-BE49-F238E27FC236}">
                <a16:creationId xmlns:a16="http://schemas.microsoft.com/office/drawing/2014/main" id="{ED19BDEE-C12C-483F-213C-9DA631F8A159}"/>
              </a:ext>
            </a:extLst>
          </p:cNvPr>
          <p:cNvSpPr/>
          <p:nvPr/>
        </p:nvSpPr>
        <p:spPr>
          <a:xfrm>
            <a:off x="2838779" y="2691383"/>
            <a:ext cx="1714500" cy="462563"/>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70" name="Rectangle 69">
            <a:extLst>
              <a:ext uri="{FF2B5EF4-FFF2-40B4-BE49-F238E27FC236}">
                <a16:creationId xmlns:a16="http://schemas.microsoft.com/office/drawing/2014/main" id="{E007227A-017D-2ECA-9B73-CD59A1617A4E}"/>
              </a:ext>
            </a:extLst>
          </p:cNvPr>
          <p:cNvSpPr/>
          <p:nvPr/>
        </p:nvSpPr>
        <p:spPr>
          <a:xfrm>
            <a:off x="4705201" y="2696230"/>
            <a:ext cx="1872864" cy="467849"/>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43FE11FF-736F-4E49-4399-250FDE66BA62}"/>
              </a:ext>
            </a:extLst>
          </p:cNvPr>
          <p:cNvSpPr/>
          <p:nvPr/>
        </p:nvSpPr>
        <p:spPr>
          <a:xfrm>
            <a:off x="966059" y="1224268"/>
            <a:ext cx="5590513" cy="511038"/>
          </a:xfrm>
          <a:prstGeom prst="rect">
            <a:avLst/>
          </a:prstGeom>
          <a:noFill/>
          <a:ln w="285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2668B2AE-6FAA-2E09-632E-BA9A4CC9FD65}"/>
              </a:ext>
            </a:extLst>
          </p:cNvPr>
          <p:cNvSpPr/>
          <p:nvPr/>
        </p:nvSpPr>
        <p:spPr>
          <a:xfrm>
            <a:off x="952718" y="2012672"/>
            <a:ext cx="5618744" cy="446963"/>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DE85C917-CD56-629B-03F3-3FBE00721F2A}"/>
              </a:ext>
            </a:extLst>
          </p:cNvPr>
          <p:cNvSpPr txBox="1"/>
          <p:nvPr/>
        </p:nvSpPr>
        <p:spPr>
          <a:xfrm>
            <a:off x="7315296" y="1099835"/>
            <a:ext cx="4305204" cy="954107"/>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Some of the Service Management element is expected to be delivered by </a:t>
            </a:r>
            <a:r>
              <a:rPr lang="en-US" sz="1400" err="1">
                <a:latin typeface="Arial" panose="020B0604020202020204" pitchFamily="34" charset="0"/>
                <a:cs typeface="Arial" panose="020B0604020202020204" pitchFamily="34" charset="0"/>
              </a:rPr>
              <a:t>Defence</a:t>
            </a:r>
            <a:r>
              <a:rPr lang="en-US" sz="1400">
                <a:latin typeface="Arial" panose="020B0604020202020204" pitchFamily="34" charset="0"/>
                <a:cs typeface="Arial" panose="020B0604020202020204" pitchFamily="34" charset="0"/>
              </a:rPr>
              <a:t> Digital. There may be a requirement for further capability in this area.</a:t>
            </a:r>
          </a:p>
        </p:txBody>
      </p:sp>
      <p:cxnSp>
        <p:nvCxnSpPr>
          <p:cNvPr id="87" name="Straight Arrow Connector 86">
            <a:extLst>
              <a:ext uri="{FF2B5EF4-FFF2-40B4-BE49-F238E27FC236}">
                <a16:creationId xmlns:a16="http://schemas.microsoft.com/office/drawing/2014/main" id="{D84FEF00-B115-82DF-DEF8-34A0375EF1AE}"/>
              </a:ext>
            </a:extLst>
          </p:cNvPr>
          <p:cNvCxnSpPr>
            <a:cxnSpLocks/>
            <a:stCxn id="56" idx="3"/>
          </p:cNvCxnSpPr>
          <p:nvPr/>
        </p:nvCxnSpPr>
        <p:spPr>
          <a:xfrm flipV="1">
            <a:off x="6571461" y="1491102"/>
            <a:ext cx="743835" cy="183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21D707BB-9543-0904-25D3-38E9F1A3BA4E}"/>
              </a:ext>
            </a:extLst>
          </p:cNvPr>
          <p:cNvSpPr txBox="1"/>
          <p:nvPr/>
        </p:nvSpPr>
        <p:spPr>
          <a:xfrm>
            <a:off x="7315296" y="2031888"/>
            <a:ext cx="4305204" cy="954107"/>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The structure of the Systems Integration requirement is to be determined. We are seeking insights from the market on the correct structure to apply to the BMfS programme.</a:t>
            </a:r>
          </a:p>
        </p:txBody>
      </p:sp>
      <p:cxnSp>
        <p:nvCxnSpPr>
          <p:cNvPr id="106" name="Elbow Connector 105">
            <a:extLst>
              <a:ext uri="{FF2B5EF4-FFF2-40B4-BE49-F238E27FC236}">
                <a16:creationId xmlns:a16="http://schemas.microsoft.com/office/drawing/2014/main" id="{2BDAFA55-F202-06C0-C325-3B45E96533AD}"/>
              </a:ext>
            </a:extLst>
          </p:cNvPr>
          <p:cNvCxnSpPr>
            <a:cxnSpLocks/>
            <a:stCxn id="70" idx="3"/>
            <a:endCxn id="93" idx="1"/>
          </p:cNvCxnSpPr>
          <p:nvPr/>
        </p:nvCxnSpPr>
        <p:spPr>
          <a:xfrm flipV="1">
            <a:off x="6578065" y="2508942"/>
            <a:ext cx="737231" cy="421213"/>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a:extLst>
              <a:ext uri="{FF2B5EF4-FFF2-40B4-BE49-F238E27FC236}">
                <a16:creationId xmlns:a16="http://schemas.microsoft.com/office/drawing/2014/main" id="{F47629EF-090C-DFD2-B259-C7C9E9121C7F}"/>
              </a:ext>
            </a:extLst>
          </p:cNvPr>
          <p:cNvCxnSpPr>
            <a:cxnSpLocks/>
            <a:stCxn id="57" idx="3"/>
            <a:endCxn id="93" idx="1"/>
          </p:cNvCxnSpPr>
          <p:nvPr/>
        </p:nvCxnSpPr>
        <p:spPr>
          <a:xfrm>
            <a:off x="6572714" y="2229990"/>
            <a:ext cx="742582" cy="278952"/>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FA9B9D12-D6B8-428C-3174-19A0BE54CC16}"/>
              </a:ext>
            </a:extLst>
          </p:cNvPr>
          <p:cNvSpPr txBox="1"/>
          <p:nvPr/>
        </p:nvSpPr>
        <p:spPr>
          <a:xfrm>
            <a:off x="7315296" y="3991853"/>
            <a:ext cx="4305204" cy="1169551"/>
          </a:xfrm>
          <a:prstGeom prst="rect">
            <a:avLst/>
          </a:prstGeom>
          <a:noFill/>
        </p:spPr>
        <p:txBody>
          <a:bodyPr wrap="square" lIns="91440" tIns="45720" rIns="91440" bIns="45720" rtlCol="0" anchor="t">
            <a:spAutoFit/>
          </a:bodyPr>
          <a:lstStyle/>
          <a:p>
            <a:r>
              <a:rPr lang="en-US" sz="1400">
                <a:latin typeface="Arial"/>
                <a:cs typeface="Arial"/>
              </a:rPr>
              <a:t>The intent is to 'bundle' the remaining EWSS elements to reflect feedback from the RFI process. The extent to which these elements should be bundled or separated needs to be tested further through industry engagement.</a:t>
            </a:r>
            <a:endParaRPr lang="en-US" sz="1400">
              <a:latin typeface="Arial" panose="020B0604020202020204" pitchFamily="34" charset="0"/>
              <a:cs typeface="Arial" panose="020B0604020202020204" pitchFamily="34" charset="0"/>
            </a:endParaRPr>
          </a:p>
        </p:txBody>
      </p:sp>
      <p:sp>
        <p:nvSpPr>
          <p:cNvPr id="144" name="TextBox 143">
            <a:extLst>
              <a:ext uri="{FF2B5EF4-FFF2-40B4-BE49-F238E27FC236}">
                <a16:creationId xmlns:a16="http://schemas.microsoft.com/office/drawing/2014/main" id="{ACF63C8C-6AA0-FEE0-9B1C-A3E7DCCBB873}"/>
              </a:ext>
            </a:extLst>
          </p:cNvPr>
          <p:cNvSpPr txBox="1"/>
          <p:nvPr/>
        </p:nvSpPr>
        <p:spPr>
          <a:xfrm>
            <a:off x="7315296" y="5073415"/>
            <a:ext cx="4305204"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The Enablers are likely to be supported by smaller framework procurements e.g., an MDM requirement/AI or ML tools/API Dev resource. They represent unique requirement sets and are therefore separated.</a:t>
            </a:r>
          </a:p>
        </p:txBody>
      </p:sp>
      <p:cxnSp>
        <p:nvCxnSpPr>
          <p:cNvPr id="163" name="Straight Connector 162">
            <a:extLst>
              <a:ext uri="{FF2B5EF4-FFF2-40B4-BE49-F238E27FC236}">
                <a16:creationId xmlns:a16="http://schemas.microsoft.com/office/drawing/2014/main" id="{67935AB3-E469-FD35-61FA-172EDBD44169}"/>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6830695-9FEA-CA98-9286-0C9F063F11BD}"/>
              </a:ext>
            </a:extLst>
          </p:cNvPr>
          <p:cNvCxnSpPr>
            <a:cxnSpLocks/>
            <a:stCxn id="63" idx="3"/>
          </p:cNvCxnSpPr>
          <p:nvPr/>
        </p:nvCxnSpPr>
        <p:spPr>
          <a:xfrm>
            <a:off x="2667217" y="5771608"/>
            <a:ext cx="4648079" cy="938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49C48119-05DE-DA5A-E820-2B1DE6489482}"/>
              </a:ext>
            </a:extLst>
          </p:cNvPr>
          <p:cNvCxnSpPr>
            <a:cxnSpLocks/>
            <a:stCxn id="8" idx="3"/>
            <a:endCxn id="52" idx="1"/>
          </p:cNvCxnSpPr>
          <p:nvPr/>
        </p:nvCxnSpPr>
        <p:spPr>
          <a:xfrm flipV="1">
            <a:off x="6579690" y="3529123"/>
            <a:ext cx="735606" cy="251518"/>
          </a:xfrm>
          <a:prstGeom prst="bentConnector3">
            <a:avLst>
              <a:gd name="adj1" fmla="val 50000"/>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2790CF4-E592-805D-C0AF-5B4D0CBD8F13}"/>
              </a:ext>
            </a:extLst>
          </p:cNvPr>
          <p:cNvCxnSpPr>
            <a:cxnSpLocks/>
            <a:endCxn id="129" idx="1"/>
          </p:cNvCxnSpPr>
          <p:nvPr/>
        </p:nvCxnSpPr>
        <p:spPr>
          <a:xfrm flipV="1">
            <a:off x="4680462" y="4576629"/>
            <a:ext cx="2634834" cy="1152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D03BC5B6-D963-2B22-ECC7-B8C8009D2E38}"/>
              </a:ext>
            </a:extLst>
          </p:cNvPr>
          <p:cNvSpPr txBox="1"/>
          <p:nvPr/>
        </p:nvSpPr>
        <p:spPr>
          <a:xfrm>
            <a:off x="7315296" y="3052069"/>
            <a:ext cx="4305204" cy="954107"/>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The DEEAMS requirement, previously ’ETLS’ in the RFI process. This has been separated out to capture an opportunity presented by the joining of FMMS and JEMMA into a pan-defence ETLS.</a:t>
            </a:r>
          </a:p>
        </p:txBody>
      </p:sp>
    </p:spTree>
    <p:extLst>
      <p:ext uri="{BB962C8B-B14F-4D97-AF65-F5344CB8AC3E}">
        <p14:creationId xmlns:p14="http://schemas.microsoft.com/office/powerpoint/2010/main" val="2906152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12287E0-3CFF-00BD-FDB3-110225F91B2C}"/>
              </a:ext>
            </a:extLst>
          </p:cNvPr>
          <p:cNvSpPr/>
          <p:nvPr/>
        </p:nvSpPr>
        <p:spPr>
          <a:xfrm>
            <a:off x="7984288" y="2818361"/>
            <a:ext cx="1714500" cy="451951"/>
          </a:xfrm>
          <a:prstGeom prst="roundRect">
            <a:avLst/>
          </a:prstGeom>
          <a:solidFill>
            <a:srgbClr val="688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EWSS Systems Integrator</a:t>
            </a:r>
          </a:p>
        </p:txBody>
      </p:sp>
      <p:sp>
        <p:nvSpPr>
          <p:cNvPr id="8" name="Rounded Rectangle 7">
            <a:extLst>
              <a:ext uri="{FF2B5EF4-FFF2-40B4-BE49-F238E27FC236}">
                <a16:creationId xmlns:a16="http://schemas.microsoft.com/office/drawing/2014/main" id="{D202A0A0-3F99-FF3F-8D56-3CFF8D53719D}"/>
              </a:ext>
            </a:extLst>
          </p:cNvPr>
          <p:cNvSpPr/>
          <p:nvPr/>
        </p:nvSpPr>
        <p:spPr>
          <a:xfrm>
            <a:off x="9851072" y="3695672"/>
            <a:ext cx="18719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DEEAMS</a:t>
            </a:r>
          </a:p>
        </p:txBody>
      </p:sp>
      <p:sp>
        <p:nvSpPr>
          <p:cNvPr id="9" name="Rounded Rectangle 8">
            <a:extLst>
              <a:ext uri="{FF2B5EF4-FFF2-40B4-BE49-F238E27FC236}">
                <a16:creationId xmlns:a16="http://schemas.microsoft.com/office/drawing/2014/main" id="{6F369AFC-7C79-0BD9-93DA-E72DE9E3C541}"/>
              </a:ext>
            </a:extLst>
          </p:cNvPr>
          <p:cNvSpPr/>
          <p:nvPr/>
        </p:nvSpPr>
        <p:spPr>
          <a:xfrm>
            <a:off x="7981021" y="3686736"/>
            <a:ext cx="17120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Movements Management</a:t>
            </a:r>
          </a:p>
        </p:txBody>
      </p:sp>
      <p:sp>
        <p:nvSpPr>
          <p:cNvPr id="10" name="Rounded Rectangle 9">
            <a:extLst>
              <a:ext uri="{FF2B5EF4-FFF2-40B4-BE49-F238E27FC236}">
                <a16:creationId xmlns:a16="http://schemas.microsoft.com/office/drawing/2014/main" id="{07E0B099-8F17-A694-08F0-5809455D0038}"/>
              </a:ext>
            </a:extLst>
          </p:cNvPr>
          <p:cNvSpPr/>
          <p:nvPr/>
        </p:nvSpPr>
        <p:spPr>
          <a:xfrm>
            <a:off x="7981017" y="4192488"/>
            <a:ext cx="17120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Inventory and Warehousing</a:t>
            </a:r>
          </a:p>
        </p:txBody>
      </p:sp>
      <p:sp>
        <p:nvSpPr>
          <p:cNvPr id="11" name="Rounded Rectangle 10">
            <a:extLst>
              <a:ext uri="{FF2B5EF4-FFF2-40B4-BE49-F238E27FC236}">
                <a16:creationId xmlns:a16="http://schemas.microsoft.com/office/drawing/2014/main" id="{884B8621-E0BB-0338-1B1D-C9A8676319FF}"/>
              </a:ext>
            </a:extLst>
          </p:cNvPr>
          <p:cNvSpPr/>
          <p:nvPr/>
        </p:nvSpPr>
        <p:spPr>
          <a:xfrm>
            <a:off x="7977489" y="4698240"/>
            <a:ext cx="17120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Asset Tracking</a:t>
            </a:r>
          </a:p>
        </p:txBody>
      </p:sp>
      <p:sp>
        <p:nvSpPr>
          <p:cNvPr id="13" name="Rounded Rectangle 12">
            <a:extLst>
              <a:ext uri="{FF2B5EF4-FFF2-40B4-BE49-F238E27FC236}">
                <a16:creationId xmlns:a16="http://schemas.microsoft.com/office/drawing/2014/main" id="{F0E91656-3E79-9236-A064-1B43416D4A42}"/>
              </a:ext>
            </a:extLst>
          </p:cNvPr>
          <p:cNvSpPr/>
          <p:nvPr/>
        </p:nvSpPr>
        <p:spPr>
          <a:xfrm>
            <a:off x="9861048" y="2823208"/>
            <a:ext cx="1854949" cy="445741"/>
          </a:xfrm>
          <a:prstGeom prst="roundRect">
            <a:avLst/>
          </a:prstGeom>
          <a:solidFill>
            <a:srgbClr val="688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DEEAMS Systems Integrator</a:t>
            </a:r>
          </a:p>
        </p:txBody>
      </p:sp>
      <p:sp>
        <p:nvSpPr>
          <p:cNvPr id="14" name="Rounded Rectangle 13">
            <a:extLst>
              <a:ext uri="{FF2B5EF4-FFF2-40B4-BE49-F238E27FC236}">
                <a16:creationId xmlns:a16="http://schemas.microsoft.com/office/drawing/2014/main" id="{80D6C5E2-DF8A-E9A8-C543-495A2245320F}"/>
              </a:ext>
            </a:extLst>
          </p:cNvPr>
          <p:cNvSpPr/>
          <p:nvPr/>
        </p:nvSpPr>
        <p:spPr>
          <a:xfrm>
            <a:off x="6111706" y="2809426"/>
            <a:ext cx="1711991" cy="459523"/>
          </a:xfrm>
          <a:prstGeom prst="roundRect">
            <a:avLst/>
          </a:prstGeom>
          <a:solidFill>
            <a:srgbClr val="688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Enablers Systems Integrator</a:t>
            </a:r>
          </a:p>
        </p:txBody>
      </p:sp>
      <p:sp>
        <p:nvSpPr>
          <p:cNvPr id="16" name="Rounded Rectangle 15">
            <a:extLst>
              <a:ext uri="{FF2B5EF4-FFF2-40B4-BE49-F238E27FC236}">
                <a16:creationId xmlns:a16="http://schemas.microsoft.com/office/drawing/2014/main" id="{00112470-15B1-3078-E84E-1AFD52FA7C31}"/>
              </a:ext>
            </a:extLst>
          </p:cNvPr>
          <p:cNvSpPr/>
          <p:nvPr/>
        </p:nvSpPr>
        <p:spPr>
          <a:xfrm>
            <a:off x="6103852" y="4697111"/>
            <a:ext cx="17120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CUP</a:t>
            </a:r>
          </a:p>
        </p:txBody>
      </p:sp>
      <p:sp>
        <p:nvSpPr>
          <p:cNvPr id="17" name="Rounded Rectangle 16">
            <a:extLst>
              <a:ext uri="{FF2B5EF4-FFF2-40B4-BE49-F238E27FC236}">
                <a16:creationId xmlns:a16="http://schemas.microsoft.com/office/drawing/2014/main" id="{ABC28968-CE7A-3E3C-E3D7-7D7EECF9667B}"/>
              </a:ext>
            </a:extLst>
          </p:cNvPr>
          <p:cNvSpPr/>
          <p:nvPr/>
        </p:nvSpPr>
        <p:spPr>
          <a:xfrm>
            <a:off x="6103851" y="5202863"/>
            <a:ext cx="17120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ODS</a:t>
            </a:r>
          </a:p>
        </p:txBody>
      </p:sp>
      <p:sp>
        <p:nvSpPr>
          <p:cNvPr id="18" name="Rounded Rectangle 17">
            <a:extLst>
              <a:ext uri="{FF2B5EF4-FFF2-40B4-BE49-F238E27FC236}">
                <a16:creationId xmlns:a16="http://schemas.microsoft.com/office/drawing/2014/main" id="{FB97C585-B114-091C-FC4F-72299CD04887}"/>
              </a:ext>
            </a:extLst>
          </p:cNvPr>
          <p:cNvSpPr/>
          <p:nvPr/>
        </p:nvSpPr>
        <p:spPr>
          <a:xfrm>
            <a:off x="6103853" y="3685607"/>
            <a:ext cx="17120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Hosting</a:t>
            </a:r>
          </a:p>
        </p:txBody>
      </p:sp>
      <p:sp>
        <p:nvSpPr>
          <p:cNvPr id="19" name="Rounded Rectangle 18">
            <a:extLst>
              <a:ext uri="{FF2B5EF4-FFF2-40B4-BE49-F238E27FC236}">
                <a16:creationId xmlns:a16="http://schemas.microsoft.com/office/drawing/2014/main" id="{CA9A51A8-9EE7-981D-E5DF-9EBD7E276512}"/>
              </a:ext>
            </a:extLst>
          </p:cNvPr>
          <p:cNvSpPr/>
          <p:nvPr/>
        </p:nvSpPr>
        <p:spPr>
          <a:xfrm>
            <a:off x="6103848" y="5708617"/>
            <a:ext cx="17120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DT&amp;A</a:t>
            </a:r>
          </a:p>
        </p:txBody>
      </p:sp>
      <p:sp>
        <p:nvSpPr>
          <p:cNvPr id="20" name="Rounded Rectangle 19">
            <a:extLst>
              <a:ext uri="{FF2B5EF4-FFF2-40B4-BE49-F238E27FC236}">
                <a16:creationId xmlns:a16="http://schemas.microsoft.com/office/drawing/2014/main" id="{ED2FCDDF-A969-3577-7483-8FD978243C15}"/>
              </a:ext>
            </a:extLst>
          </p:cNvPr>
          <p:cNvSpPr/>
          <p:nvPr/>
        </p:nvSpPr>
        <p:spPr>
          <a:xfrm>
            <a:off x="6103852" y="4191359"/>
            <a:ext cx="1712000" cy="42389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DevOps</a:t>
            </a:r>
          </a:p>
        </p:txBody>
      </p:sp>
      <p:sp>
        <p:nvSpPr>
          <p:cNvPr id="56" name="Rounded Rectangle 55">
            <a:extLst>
              <a:ext uri="{FF2B5EF4-FFF2-40B4-BE49-F238E27FC236}">
                <a16:creationId xmlns:a16="http://schemas.microsoft.com/office/drawing/2014/main" id="{E4F2E8E0-FF96-4FF2-8BF7-CBC500C809A5}"/>
              </a:ext>
            </a:extLst>
          </p:cNvPr>
          <p:cNvSpPr/>
          <p:nvPr/>
        </p:nvSpPr>
        <p:spPr>
          <a:xfrm>
            <a:off x="6124230" y="1407966"/>
            <a:ext cx="5590513" cy="42389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Service Management Layer (SIAM)</a:t>
            </a:r>
          </a:p>
        </p:txBody>
      </p:sp>
      <p:sp>
        <p:nvSpPr>
          <p:cNvPr id="57" name="Rounded Rectangle 56">
            <a:extLst>
              <a:ext uri="{FF2B5EF4-FFF2-40B4-BE49-F238E27FC236}">
                <a16:creationId xmlns:a16="http://schemas.microsoft.com/office/drawing/2014/main" id="{0F569A67-D29C-6875-0841-8330F5ADB193}"/>
              </a:ext>
            </a:extLst>
          </p:cNvPr>
          <p:cNvSpPr/>
          <p:nvPr/>
        </p:nvSpPr>
        <p:spPr>
          <a:xfrm>
            <a:off x="6097251" y="2133486"/>
            <a:ext cx="5618745" cy="446963"/>
          </a:xfrm>
          <a:prstGeom prst="roundRect">
            <a:avLst/>
          </a:prstGeom>
          <a:solidFill>
            <a:schemeClr val="bg2">
              <a:lumMod val="50000"/>
              <a:alpha val="861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a:latin typeface="Arial" panose="020B0604020202020204" pitchFamily="34" charset="0"/>
                <a:cs typeface="Arial" panose="020B0604020202020204" pitchFamily="34" charset="0"/>
              </a:rPr>
              <a:t>Overarching Systems Integrator?</a:t>
            </a:r>
          </a:p>
        </p:txBody>
      </p:sp>
      <p:sp>
        <p:nvSpPr>
          <p:cNvPr id="60" name="Title 4">
            <a:extLst>
              <a:ext uri="{FF2B5EF4-FFF2-40B4-BE49-F238E27FC236}">
                <a16:creationId xmlns:a16="http://schemas.microsoft.com/office/drawing/2014/main" id="{F7FF981E-3B85-AC30-D353-10804A410E69}"/>
              </a:ext>
            </a:extLst>
          </p:cNvPr>
          <p:cNvSpPr txBox="1">
            <a:spLocks/>
          </p:cNvSpPr>
          <p:nvPr/>
        </p:nvSpPr>
        <p:spPr bwMode="auto">
          <a:xfrm>
            <a:off x="2" y="342748"/>
            <a:ext cx="8312725" cy="715008"/>
          </a:xfrm>
          <a:prstGeom prst="rect">
            <a:avLst/>
          </a:prstGeom>
          <a:no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marL="0" marR="0" lvl="0" indent="0" algn="l" defTabSz="914423" rtl="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a:ln>
                  <a:noFill/>
                </a:ln>
                <a:solidFill>
                  <a:srgbClr val="000000"/>
                </a:solidFill>
                <a:effectLst/>
                <a:uLnTx/>
                <a:uFillTx/>
                <a:latin typeface="Arial"/>
                <a:ea typeface="+mj-ea"/>
                <a:cs typeface="Arial"/>
              </a:rPr>
              <a:t>Next steps for the lotting approach</a:t>
            </a:r>
          </a:p>
        </p:txBody>
      </p:sp>
      <p:sp>
        <p:nvSpPr>
          <p:cNvPr id="62" name="Rectangle 61">
            <a:extLst>
              <a:ext uri="{FF2B5EF4-FFF2-40B4-BE49-F238E27FC236}">
                <a16:creationId xmlns:a16="http://schemas.microsoft.com/office/drawing/2014/main" id="{35253332-8B1F-E38E-2FCD-D971948EFCDF}"/>
              </a:ext>
            </a:extLst>
          </p:cNvPr>
          <p:cNvSpPr/>
          <p:nvPr/>
        </p:nvSpPr>
        <p:spPr>
          <a:xfrm>
            <a:off x="9844993" y="3637348"/>
            <a:ext cx="1876354" cy="511038"/>
          </a:xfrm>
          <a:prstGeom prst="rect">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E20A3037-9E97-223E-58F6-C409DFA914AA}"/>
              </a:ext>
            </a:extLst>
          </p:cNvPr>
          <p:cNvSpPr/>
          <p:nvPr/>
        </p:nvSpPr>
        <p:spPr>
          <a:xfrm>
            <a:off x="6095999" y="5664661"/>
            <a:ext cx="1714500" cy="467849"/>
          </a:xfrm>
          <a:prstGeom prst="rect">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D2CE3117-B924-4400-0C7E-1C48AB765698}"/>
              </a:ext>
            </a:extLst>
          </p:cNvPr>
          <p:cNvSpPr/>
          <p:nvPr/>
        </p:nvSpPr>
        <p:spPr>
          <a:xfrm>
            <a:off x="6095999" y="5155881"/>
            <a:ext cx="1714500" cy="467849"/>
          </a:xfrm>
          <a:prstGeom prst="rect">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3BBE33FB-7311-B3F8-3A54-DB766BA7A271}"/>
              </a:ext>
            </a:extLst>
          </p:cNvPr>
          <p:cNvSpPr/>
          <p:nvPr/>
        </p:nvSpPr>
        <p:spPr>
          <a:xfrm>
            <a:off x="6095999" y="4647101"/>
            <a:ext cx="1714500" cy="467849"/>
          </a:xfrm>
          <a:prstGeom prst="rect">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2AC0A581-AB59-6A8C-E020-5E40EEAC48C5}"/>
              </a:ext>
            </a:extLst>
          </p:cNvPr>
          <p:cNvSpPr/>
          <p:nvPr/>
        </p:nvSpPr>
        <p:spPr>
          <a:xfrm>
            <a:off x="6095999" y="4138321"/>
            <a:ext cx="1714500" cy="467849"/>
          </a:xfrm>
          <a:prstGeom prst="rect">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2049B7F8-184F-267A-B4CB-D68FA71D65F5}"/>
              </a:ext>
            </a:extLst>
          </p:cNvPr>
          <p:cNvSpPr/>
          <p:nvPr/>
        </p:nvSpPr>
        <p:spPr>
          <a:xfrm>
            <a:off x="6095999" y="3630309"/>
            <a:ext cx="1714500" cy="467849"/>
          </a:xfrm>
          <a:prstGeom prst="rect">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A31BE368-0C4C-4489-16E3-548C0624C716}"/>
              </a:ext>
            </a:extLst>
          </p:cNvPr>
          <p:cNvSpPr/>
          <p:nvPr/>
        </p:nvSpPr>
        <p:spPr>
          <a:xfrm>
            <a:off x="6103848" y="2809426"/>
            <a:ext cx="1714500" cy="467849"/>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9" name="Rectangle 68">
            <a:extLst>
              <a:ext uri="{FF2B5EF4-FFF2-40B4-BE49-F238E27FC236}">
                <a16:creationId xmlns:a16="http://schemas.microsoft.com/office/drawing/2014/main" id="{ED19BDEE-C12C-483F-213C-9DA631F8A159}"/>
              </a:ext>
            </a:extLst>
          </p:cNvPr>
          <p:cNvSpPr/>
          <p:nvPr/>
        </p:nvSpPr>
        <p:spPr>
          <a:xfrm>
            <a:off x="7982061" y="2818361"/>
            <a:ext cx="1714500" cy="462563"/>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70" name="Rectangle 69">
            <a:extLst>
              <a:ext uri="{FF2B5EF4-FFF2-40B4-BE49-F238E27FC236}">
                <a16:creationId xmlns:a16="http://schemas.microsoft.com/office/drawing/2014/main" id="{E007227A-017D-2ECA-9B73-CD59A1617A4E}"/>
              </a:ext>
            </a:extLst>
          </p:cNvPr>
          <p:cNvSpPr/>
          <p:nvPr/>
        </p:nvSpPr>
        <p:spPr>
          <a:xfrm>
            <a:off x="9848483" y="2823208"/>
            <a:ext cx="1872864" cy="467849"/>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43FE11FF-736F-4E49-4399-250FDE66BA62}"/>
              </a:ext>
            </a:extLst>
          </p:cNvPr>
          <p:cNvSpPr/>
          <p:nvPr/>
        </p:nvSpPr>
        <p:spPr>
          <a:xfrm>
            <a:off x="6109341" y="1351246"/>
            <a:ext cx="5590513" cy="511038"/>
          </a:xfrm>
          <a:prstGeom prst="rect">
            <a:avLst/>
          </a:prstGeom>
          <a:noFill/>
          <a:ln w="285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2668B2AE-6FAA-2E09-632E-BA9A4CC9FD65}"/>
              </a:ext>
            </a:extLst>
          </p:cNvPr>
          <p:cNvSpPr/>
          <p:nvPr/>
        </p:nvSpPr>
        <p:spPr>
          <a:xfrm>
            <a:off x="6096000" y="2139650"/>
            <a:ext cx="5618744" cy="446963"/>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DE85C917-CD56-629B-03F3-3FBE00721F2A}"/>
              </a:ext>
            </a:extLst>
          </p:cNvPr>
          <p:cNvSpPr txBox="1"/>
          <p:nvPr/>
        </p:nvSpPr>
        <p:spPr>
          <a:xfrm>
            <a:off x="341773" y="1850375"/>
            <a:ext cx="5590513" cy="2800767"/>
          </a:xfrm>
          <a:prstGeom prst="rect">
            <a:avLst/>
          </a:prstGeom>
          <a:noFill/>
        </p:spPr>
        <p:txBody>
          <a:bodyPr wrap="square" lIns="91440" tIns="45720" rIns="91440" bIns="45720" rtlCol="0" anchor="t">
            <a:spAutoFit/>
          </a:bodyPr>
          <a:lstStyle/>
          <a:p>
            <a:r>
              <a:rPr lang="en-US" sz="1600">
                <a:latin typeface="Arial"/>
                <a:cs typeface="Arial"/>
              </a:rPr>
              <a:t>During the industry workshop 21 June there will be a dedicated section on lotting approaches. The key elements to be discussed will be:</a:t>
            </a:r>
          </a:p>
          <a:p>
            <a:endParaRPr lang="en-US" sz="1600">
              <a:latin typeface="Arial" panose="020B0604020202020204" pitchFamily="34" charset="0"/>
              <a:cs typeface="Arial" panose="020B0604020202020204" pitchFamily="34" charset="0"/>
            </a:endParaRPr>
          </a:p>
          <a:p>
            <a:pPr marL="342900" indent="-342900">
              <a:buFont typeface="+mj-lt"/>
              <a:buAutoNum type="arabicPeriod"/>
            </a:pPr>
            <a:r>
              <a:rPr lang="en-US" sz="1600">
                <a:latin typeface="Arial"/>
                <a:cs typeface="Arial"/>
              </a:rPr>
              <a:t>The structure of the Systems Integration elements.</a:t>
            </a:r>
          </a:p>
          <a:p>
            <a:pPr marL="342900" indent="-342900">
              <a:buFont typeface="+mj-lt"/>
              <a:buAutoNum type="arabicPeriod"/>
            </a:pPr>
            <a:r>
              <a:rPr lang="en-US" sz="1600">
                <a:latin typeface="Arial"/>
                <a:cs typeface="Arial"/>
              </a:rPr>
              <a:t>The extent to which the EWSS elements should be bundled or separated.</a:t>
            </a:r>
          </a:p>
          <a:p>
            <a:endParaRPr lang="en-US" sz="1600">
              <a:latin typeface="Arial" panose="020B0604020202020204" pitchFamily="34" charset="0"/>
              <a:cs typeface="Arial" panose="020B0604020202020204" pitchFamily="34" charset="0"/>
            </a:endParaRPr>
          </a:p>
          <a:p>
            <a:r>
              <a:rPr lang="en-US" sz="1600">
                <a:latin typeface="Arial"/>
                <a:cs typeface="Arial"/>
              </a:rPr>
              <a:t>In line with the commercial principles of the Programme, we would like to test approaches potential suppliers and gather constructive feedback.</a:t>
            </a:r>
          </a:p>
        </p:txBody>
      </p:sp>
      <p:cxnSp>
        <p:nvCxnSpPr>
          <p:cNvPr id="163" name="Straight Connector 162">
            <a:extLst>
              <a:ext uri="{FF2B5EF4-FFF2-40B4-BE49-F238E27FC236}">
                <a16:creationId xmlns:a16="http://schemas.microsoft.com/office/drawing/2014/main" id="{67935AB3-E469-FD35-61FA-172EDBD44169}"/>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sp>
        <p:nvSpPr>
          <p:cNvPr id="2" name="AutoShape 2">
            <a:extLst>
              <a:ext uri="{FF2B5EF4-FFF2-40B4-BE49-F238E27FC236}">
                <a16:creationId xmlns:a16="http://schemas.microsoft.com/office/drawing/2014/main" id="{EEB69DE7-2D5A-4689-9421-8442BDD098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915107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9410E9-90CE-4FB9-9562-13477ADEF72F}"/>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
        <p:nvSpPr>
          <p:cNvPr id="10" name="Text Placeholder 3">
            <a:extLst>
              <a:ext uri="{FF2B5EF4-FFF2-40B4-BE49-F238E27FC236}">
                <a16:creationId xmlns:a16="http://schemas.microsoft.com/office/drawing/2014/main" id="{89568A2E-06E9-43A9-925F-827BB77EFFD9}"/>
              </a:ext>
            </a:extLst>
          </p:cNvPr>
          <p:cNvSpPr>
            <a:spLocks noGrp="1"/>
          </p:cNvSpPr>
          <p:nvPr>
            <p:ph type="body" sz="quarter" idx="10"/>
          </p:nvPr>
        </p:nvSpPr>
        <p:spPr>
          <a:xfrm>
            <a:off x="360363" y="3311525"/>
            <a:ext cx="4716462" cy="1300163"/>
          </a:xfrm>
        </p:spPr>
        <p:txBody>
          <a:bodyPr>
            <a:normAutofit fontScale="25000" lnSpcReduction="20000"/>
          </a:bodyPr>
          <a:lstStyle/>
          <a:p>
            <a:r>
              <a:rPr lang="en-GB" sz="12800"/>
              <a:t>DEEAMS</a:t>
            </a:r>
          </a:p>
          <a:p>
            <a:endParaRPr lang="en-GB" sz="5900"/>
          </a:p>
          <a:p>
            <a:r>
              <a:rPr lang="en-GB" sz="7200"/>
              <a:t>Defence Equipment Engineering and Asset Management System</a:t>
            </a:r>
          </a:p>
          <a:p>
            <a:endParaRPr lang="en-GB" sz="5900"/>
          </a:p>
          <a:p>
            <a:r>
              <a:rPr lang="en-GB" sz="5900"/>
              <a:t>Lt Col Simon Mansfield </a:t>
            </a:r>
          </a:p>
          <a:p>
            <a:endParaRPr lang="en-GB"/>
          </a:p>
          <a:p>
            <a:endParaRPr lang="en-GB"/>
          </a:p>
          <a:p>
            <a:r>
              <a:rPr lang="en-GB"/>
              <a:t> </a:t>
            </a:r>
            <a:endParaRPr lang="en-GB" sz="5100"/>
          </a:p>
        </p:txBody>
      </p:sp>
    </p:spTree>
    <p:extLst>
      <p:ext uri="{BB962C8B-B14F-4D97-AF65-F5344CB8AC3E}">
        <p14:creationId xmlns:p14="http://schemas.microsoft.com/office/powerpoint/2010/main" val="24170760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D93CBB-F1C3-4F4B-AF96-532579F5AC47}"/>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tint val="75000"/>
                </a:prstClr>
              </a:solidFill>
              <a:effectLst/>
              <a:uLnTx/>
              <a:uFillTx/>
              <a:latin typeface="Arial" panose="020B0604020202020204" pitchFamily="34" charset="0"/>
              <a:cs typeface="Arial" panose="020B0604020202020204" pitchFamily="34" charset="0"/>
            </a:endParaRPr>
          </a:p>
        </p:txBody>
      </p:sp>
      <p:cxnSp>
        <p:nvCxnSpPr>
          <p:cNvPr id="125" name="Straight Arrow Connector 124">
            <a:extLst>
              <a:ext uri="{FF2B5EF4-FFF2-40B4-BE49-F238E27FC236}">
                <a16:creationId xmlns:a16="http://schemas.microsoft.com/office/drawing/2014/main" id="{2D98934E-389E-459A-867F-7DC2072E7199}"/>
              </a:ext>
            </a:extLst>
          </p:cNvPr>
          <p:cNvCxnSpPr/>
          <p:nvPr/>
        </p:nvCxnSpPr>
        <p:spPr>
          <a:xfrm>
            <a:off x="273466" y="3138905"/>
            <a:ext cx="116650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6" name="Rectangle: Rounded Corners 125">
            <a:extLst>
              <a:ext uri="{FF2B5EF4-FFF2-40B4-BE49-F238E27FC236}">
                <a16:creationId xmlns:a16="http://schemas.microsoft.com/office/drawing/2014/main" id="{92EAA2F2-7089-4C6F-A3FE-6E1E5B3CA584}"/>
              </a:ext>
            </a:extLst>
          </p:cNvPr>
          <p:cNvSpPr/>
          <p:nvPr/>
        </p:nvSpPr>
        <p:spPr>
          <a:xfrm>
            <a:off x="273466" y="5146440"/>
            <a:ext cx="1093861" cy="55547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b="1">
                <a:latin typeface="Arial" panose="020B0604020202020204" pitchFamily="34" charset="0"/>
                <a:cs typeface="Arial" panose="020B0604020202020204" pitchFamily="34" charset="0"/>
              </a:rPr>
              <a:t>JEMMA</a:t>
            </a:r>
          </a:p>
        </p:txBody>
      </p:sp>
      <p:sp>
        <p:nvSpPr>
          <p:cNvPr id="127" name="Rectangle: Rounded Corners 126">
            <a:extLst>
              <a:ext uri="{FF2B5EF4-FFF2-40B4-BE49-F238E27FC236}">
                <a16:creationId xmlns:a16="http://schemas.microsoft.com/office/drawing/2014/main" id="{85E2B06D-36E7-4B39-B892-3955A726EAB7}"/>
              </a:ext>
            </a:extLst>
          </p:cNvPr>
          <p:cNvSpPr/>
          <p:nvPr/>
        </p:nvSpPr>
        <p:spPr>
          <a:xfrm>
            <a:off x="851961" y="4504155"/>
            <a:ext cx="1093861" cy="55547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400" b="1">
                <a:latin typeface="Arial" panose="020B0604020202020204" pitchFamily="34" charset="0"/>
                <a:cs typeface="Arial" panose="020B0604020202020204" pitchFamily="34" charset="0"/>
              </a:rPr>
              <a:t>FMMS</a:t>
            </a:r>
          </a:p>
        </p:txBody>
      </p:sp>
      <p:sp>
        <p:nvSpPr>
          <p:cNvPr id="128" name="Rectangle: Rounded Corners 127">
            <a:extLst>
              <a:ext uri="{FF2B5EF4-FFF2-40B4-BE49-F238E27FC236}">
                <a16:creationId xmlns:a16="http://schemas.microsoft.com/office/drawing/2014/main" id="{3F614A01-9A76-4D43-8BEF-55E3534F1C39}"/>
              </a:ext>
            </a:extLst>
          </p:cNvPr>
          <p:cNvSpPr/>
          <p:nvPr/>
        </p:nvSpPr>
        <p:spPr>
          <a:xfrm>
            <a:off x="1661707" y="3808333"/>
            <a:ext cx="1093861" cy="55547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b="1" err="1">
                <a:latin typeface="Arial" panose="020B0604020202020204" pitchFamily="34" charset="0"/>
                <a:cs typeface="Arial" panose="020B0604020202020204" pitchFamily="34" charset="0"/>
              </a:rPr>
              <a:t>BMfS</a:t>
            </a:r>
          </a:p>
        </p:txBody>
      </p:sp>
      <p:sp>
        <p:nvSpPr>
          <p:cNvPr id="129" name="Rectangle: Rounded Corners 128">
            <a:extLst>
              <a:ext uri="{FF2B5EF4-FFF2-40B4-BE49-F238E27FC236}">
                <a16:creationId xmlns:a16="http://schemas.microsoft.com/office/drawing/2014/main" id="{510DEBB1-9491-4251-A801-2E9975F02B31}"/>
              </a:ext>
            </a:extLst>
          </p:cNvPr>
          <p:cNvSpPr/>
          <p:nvPr/>
        </p:nvSpPr>
        <p:spPr>
          <a:xfrm>
            <a:off x="2503919" y="1274921"/>
            <a:ext cx="6017665" cy="55547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Pan-Defence Investigation</a:t>
            </a:r>
          </a:p>
        </p:txBody>
      </p:sp>
      <p:sp>
        <p:nvSpPr>
          <p:cNvPr id="130" name="Rectangle: Rounded Corners 129">
            <a:extLst>
              <a:ext uri="{FF2B5EF4-FFF2-40B4-BE49-F238E27FC236}">
                <a16:creationId xmlns:a16="http://schemas.microsoft.com/office/drawing/2014/main" id="{A0D10C84-23D3-43CF-ADE7-B20E7CCD1236}"/>
              </a:ext>
            </a:extLst>
          </p:cNvPr>
          <p:cNvSpPr/>
          <p:nvPr/>
        </p:nvSpPr>
        <p:spPr>
          <a:xfrm>
            <a:off x="2452457" y="1882321"/>
            <a:ext cx="1465578" cy="55547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150" b="1">
                <a:latin typeface="Arial" panose="020B0604020202020204" pitchFamily="34" charset="0"/>
                <a:cs typeface="Arial" panose="020B0604020202020204" pitchFamily="34" charset="0"/>
              </a:rPr>
              <a:t>Sprint 1</a:t>
            </a:r>
          </a:p>
          <a:p>
            <a:pPr algn="ctr"/>
            <a:r>
              <a:rPr lang="en-GB" sz="1150" b="1">
                <a:latin typeface="Arial" panose="020B0604020202020204" pitchFamily="34" charset="0"/>
                <a:cs typeface="Arial" panose="020B0604020202020204" pitchFamily="34" charset="0"/>
              </a:rPr>
              <a:t>Understanding Domains Needs</a:t>
            </a:r>
          </a:p>
        </p:txBody>
      </p:sp>
      <p:sp>
        <p:nvSpPr>
          <p:cNvPr id="136" name="Rectangle: Rounded Corners 135">
            <a:extLst>
              <a:ext uri="{FF2B5EF4-FFF2-40B4-BE49-F238E27FC236}">
                <a16:creationId xmlns:a16="http://schemas.microsoft.com/office/drawing/2014/main" id="{9D4C9DC6-53A0-4B73-B9FF-7493F258F8AA}"/>
              </a:ext>
            </a:extLst>
          </p:cNvPr>
          <p:cNvSpPr/>
          <p:nvPr/>
        </p:nvSpPr>
        <p:spPr>
          <a:xfrm>
            <a:off x="8539915" y="3765201"/>
            <a:ext cx="1839955" cy="74560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b="1">
                <a:latin typeface="Arial" panose="020B0604020202020204" pitchFamily="34" charset="0"/>
                <a:cs typeface="Arial" panose="020B0604020202020204" pitchFamily="34" charset="0"/>
              </a:rPr>
              <a:t>2* Strategic Decision</a:t>
            </a:r>
          </a:p>
        </p:txBody>
      </p:sp>
      <p:sp>
        <p:nvSpPr>
          <p:cNvPr id="137" name="Star: 5 Points 136">
            <a:extLst>
              <a:ext uri="{FF2B5EF4-FFF2-40B4-BE49-F238E27FC236}">
                <a16:creationId xmlns:a16="http://schemas.microsoft.com/office/drawing/2014/main" id="{A212BCEA-8E0B-452A-8410-5C660BD507BC}"/>
              </a:ext>
            </a:extLst>
          </p:cNvPr>
          <p:cNvSpPr/>
          <p:nvPr/>
        </p:nvSpPr>
        <p:spPr>
          <a:xfrm>
            <a:off x="11050242" y="2658921"/>
            <a:ext cx="1100270" cy="990524"/>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139" name="Straight Connector 138">
            <a:extLst>
              <a:ext uri="{FF2B5EF4-FFF2-40B4-BE49-F238E27FC236}">
                <a16:creationId xmlns:a16="http://schemas.microsoft.com/office/drawing/2014/main" id="{5C598ED1-442C-4708-8A07-5512C24089C3}"/>
              </a:ext>
            </a:extLst>
          </p:cNvPr>
          <p:cNvCxnSpPr>
            <a:cxnSpLocks/>
          </p:cNvCxnSpPr>
          <p:nvPr/>
        </p:nvCxnSpPr>
        <p:spPr>
          <a:xfrm>
            <a:off x="1408863" y="3147964"/>
            <a:ext cx="0" cy="1307514"/>
          </a:xfrm>
          <a:prstGeom prst="line">
            <a:avLst/>
          </a:prstGeom>
        </p:spPr>
        <p:style>
          <a:lnRef idx="1">
            <a:schemeClr val="accent1"/>
          </a:lnRef>
          <a:fillRef idx="0">
            <a:schemeClr val="accent1"/>
          </a:fillRef>
          <a:effectRef idx="0">
            <a:schemeClr val="accent1"/>
          </a:effectRef>
          <a:fontRef idx="minor">
            <a:schemeClr val="tx1"/>
          </a:fontRef>
        </p:style>
      </p:cxnSp>
      <p:sp>
        <p:nvSpPr>
          <p:cNvPr id="141" name="Right Brace 140">
            <a:extLst>
              <a:ext uri="{FF2B5EF4-FFF2-40B4-BE49-F238E27FC236}">
                <a16:creationId xmlns:a16="http://schemas.microsoft.com/office/drawing/2014/main" id="{2CB08C96-F071-4830-B073-6A82ADB1007E}"/>
              </a:ext>
            </a:extLst>
          </p:cNvPr>
          <p:cNvSpPr/>
          <p:nvPr/>
        </p:nvSpPr>
        <p:spPr>
          <a:xfrm rot="5400000">
            <a:off x="5127479" y="-229951"/>
            <a:ext cx="555474" cy="6212794"/>
          </a:xfrm>
          <a:prstGeom prst="rightBrace">
            <a:avLst>
              <a:gd name="adj1" fmla="val 8333"/>
              <a:gd name="adj2" fmla="val 5082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144" name="Straight Connector 143">
            <a:extLst>
              <a:ext uri="{FF2B5EF4-FFF2-40B4-BE49-F238E27FC236}">
                <a16:creationId xmlns:a16="http://schemas.microsoft.com/office/drawing/2014/main" id="{5E30BF05-1E93-40A0-B1FA-0B0B4CB563D1}"/>
              </a:ext>
            </a:extLst>
          </p:cNvPr>
          <p:cNvCxnSpPr>
            <a:cxnSpLocks/>
            <a:endCxn id="128" idx="0"/>
          </p:cNvCxnSpPr>
          <p:nvPr/>
        </p:nvCxnSpPr>
        <p:spPr>
          <a:xfrm>
            <a:off x="2208637" y="3147964"/>
            <a:ext cx="1" cy="660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9160E97-B40A-4C88-9762-2F676D3525E1}"/>
              </a:ext>
            </a:extLst>
          </p:cNvPr>
          <p:cNvCxnSpPr>
            <a:cxnSpLocks/>
          </p:cNvCxnSpPr>
          <p:nvPr/>
        </p:nvCxnSpPr>
        <p:spPr>
          <a:xfrm>
            <a:off x="721408" y="3119722"/>
            <a:ext cx="0" cy="1972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BC9524C-98D2-4475-A618-EED9ABB7096C}"/>
              </a:ext>
            </a:extLst>
          </p:cNvPr>
          <p:cNvCxnSpPr>
            <a:cxnSpLocks/>
            <a:endCxn id="136" idx="0"/>
          </p:cNvCxnSpPr>
          <p:nvPr/>
        </p:nvCxnSpPr>
        <p:spPr>
          <a:xfrm>
            <a:off x="9459893" y="3127814"/>
            <a:ext cx="0" cy="637387"/>
          </a:xfrm>
          <a:prstGeom prst="line">
            <a:avLst/>
          </a:prstGeom>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9A47AF48-5078-4ACB-98F4-09BA2CC1FDC0}"/>
              </a:ext>
            </a:extLst>
          </p:cNvPr>
          <p:cNvSpPr txBox="1"/>
          <p:nvPr/>
        </p:nvSpPr>
        <p:spPr>
          <a:xfrm>
            <a:off x="11038237" y="2915360"/>
            <a:ext cx="1100271" cy="577081"/>
          </a:xfrm>
          <a:prstGeom prst="rect">
            <a:avLst/>
          </a:prstGeom>
          <a:noFill/>
        </p:spPr>
        <p:txBody>
          <a:bodyPr wrap="square" rtlCol="0">
            <a:spAutoFit/>
          </a:bodyPr>
          <a:lstStyle/>
          <a:p>
            <a:pPr algn="ctr"/>
            <a:r>
              <a:rPr lang="en-GB" sz="1050" b="1">
                <a:solidFill>
                  <a:schemeClr val="bg1"/>
                </a:solidFill>
                <a:latin typeface="Arial" panose="020B0604020202020204" pitchFamily="34" charset="0"/>
                <a:cs typeface="Arial" panose="020B0604020202020204" pitchFamily="34" charset="0"/>
              </a:rPr>
              <a:t>We</a:t>
            </a:r>
          </a:p>
          <a:p>
            <a:pPr algn="ctr"/>
            <a:r>
              <a:rPr lang="en-GB" sz="1050" b="1">
                <a:solidFill>
                  <a:schemeClr val="bg1"/>
                </a:solidFill>
                <a:latin typeface="Arial" panose="020B0604020202020204" pitchFamily="34" charset="0"/>
                <a:cs typeface="Arial" panose="020B0604020202020204" pitchFamily="34" charset="0"/>
              </a:rPr>
              <a:t>Are</a:t>
            </a:r>
          </a:p>
          <a:p>
            <a:pPr algn="ctr"/>
            <a:r>
              <a:rPr lang="en-GB" sz="1050" b="1">
                <a:solidFill>
                  <a:schemeClr val="bg1"/>
                </a:solidFill>
                <a:latin typeface="Arial" panose="020B0604020202020204" pitchFamily="34" charset="0"/>
                <a:cs typeface="Arial" panose="020B0604020202020204" pitchFamily="34" charset="0"/>
              </a:rPr>
              <a:t>Here</a:t>
            </a:r>
          </a:p>
        </p:txBody>
      </p:sp>
      <p:sp>
        <p:nvSpPr>
          <p:cNvPr id="157" name="Rectangle: Rounded Corners 156">
            <a:extLst>
              <a:ext uri="{FF2B5EF4-FFF2-40B4-BE49-F238E27FC236}">
                <a16:creationId xmlns:a16="http://schemas.microsoft.com/office/drawing/2014/main" id="{B392514C-9FBD-4C3D-BA44-AD76E223DD41}"/>
              </a:ext>
            </a:extLst>
          </p:cNvPr>
          <p:cNvSpPr/>
          <p:nvPr/>
        </p:nvSpPr>
        <p:spPr>
          <a:xfrm>
            <a:off x="8814411" y="1274920"/>
            <a:ext cx="1287959" cy="116287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b="1">
                <a:latin typeface="Arial" panose="020B0604020202020204" pitchFamily="34" charset="0"/>
                <a:cs typeface="Arial" panose="020B0604020202020204" pitchFamily="34" charset="0"/>
              </a:rPr>
              <a:t>Position Paper Delivered</a:t>
            </a:r>
          </a:p>
          <a:p>
            <a:pPr algn="ctr"/>
            <a:r>
              <a:rPr lang="en-GB" sz="1400" b="1">
                <a:latin typeface="Arial" panose="020B0604020202020204" pitchFamily="34" charset="0"/>
                <a:cs typeface="Arial" panose="020B0604020202020204" pitchFamily="34" charset="0"/>
              </a:rPr>
              <a:t>As At </a:t>
            </a:r>
            <a:br>
              <a:rPr lang="en-GB" sz="1400" b="1">
                <a:latin typeface="Arial" panose="020B0604020202020204" pitchFamily="34" charset="0"/>
                <a:cs typeface="Arial" panose="020B0604020202020204" pitchFamily="34" charset="0"/>
              </a:rPr>
            </a:br>
            <a:r>
              <a:rPr lang="en-GB" sz="1400" b="1">
                <a:latin typeface="Arial" panose="020B0604020202020204" pitchFamily="34" charset="0"/>
                <a:cs typeface="Arial" panose="020B0604020202020204" pitchFamily="34" charset="0"/>
              </a:rPr>
              <a:t>01 April </a:t>
            </a:r>
          </a:p>
        </p:txBody>
      </p:sp>
      <p:cxnSp>
        <p:nvCxnSpPr>
          <p:cNvPr id="158" name="Straight Connector 157">
            <a:extLst>
              <a:ext uri="{FF2B5EF4-FFF2-40B4-BE49-F238E27FC236}">
                <a16:creationId xmlns:a16="http://schemas.microsoft.com/office/drawing/2014/main" id="{9D08F0BE-7FAB-4F96-963F-AFEB0609C5D3}"/>
              </a:ext>
            </a:extLst>
          </p:cNvPr>
          <p:cNvCxnSpPr>
            <a:cxnSpLocks/>
            <a:stCxn id="157" idx="2"/>
          </p:cNvCxnSpPr>
          <p:nvPr/>
        </p:nvCxnSpPr>
        <p:spPr>
          <a:xfrm>
            <a:off x="9458391" y="2437793"/>
            <a:ext cx="0" cy="701111"/>
          </a:xfrm>
          <a:prstGeom prst="line">
            <a:avLst/>
          </a:prstGeom>
        </p:spPr>
        <p:style>
          <a:lnRef idx="1">
            <a:schemeClr val="accent1"/>
          </a:lnRef>
          <a:fillRef idx="0">
            <a:schemeClr val="accent1"/>
          </a:fillRef>
          <a:effectRef idx="0">
            <a:schemeClr val="accent1"/>
          </a:effectRef>
          <a:fontRef idx="minor">
            <a:schemeClr val="tx1"/>
          </a:fontRef>
        </p:style>
      </p:cxnSp>
      <p:sp>
        <p:nvSpPr>
          <p:cNvPr id="162" name="Oval 161">
            <a:extLst>
              <a:ext uri="{FF2B5EF4-FFF2-40B4-BE49-F238E27FC236}">
                <a16:creationId xmlns:a16="http://schemas.microsoft.com/office/drawing/2014/main" id="{7D8D14FD-CA52-479E-AA46-18806A5E87AE}"/>
              </a:ext>
            </a:extLst>
          </p:cNvPr>
          <p:cNvSpPr/>
          <p:nvPr/>
        </p:nvSpPr>
        <p:spPr>
          <a:xfrm>
            <a:off x="9599384" y="3105506"/>
            <a:ext cx="632388" cy="623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latin typeface="Arial" panose="020B0604020202020204" pitchFamily="34" charset="0"/>
                <a:cs typeface="Arial" panose="020B0604020202020204" pitchFamily="34" charset="0"/>
              </a:rPr>
              <a:t>GO</a:t>
            </a:r>
          </a:p>
        </p:txBody>
      </p:sp>
      <p:sp>
        <p:nvSpPr>
          <p:cNvPr id="163" name="Rectangle: Rounded Corners 162">
            <a:extLst>
              <a:ext uri="{FF2B5EF4-FFF2-40B4-BE49-F238E27FC236}">
                <a16:creationId xmlns:a16="http://schemas.microsoft.com/office/drawing/2014/main" id="{36BB536A-5170-4E30-856F-7C8BC82F8EB6}"/>
              </a:ext>
            </a:extLst>
          </p:cNvPr>
          <p:cNvSpPr/>
          <p:nvPr/>
        </p:nvSpPr>
        <p:spPr>
          <a:xfrm>
            <a:off x="3995390" y="1882321"/>
            <a:ext cx="1465578" cy="55547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150" b="1">
                <a:latin typeface="Arial" panose="020B0604020202020204" pitchFamily="34" charset="0"/>
                <a:cs typeface="Arial" panose="020B0604020202020204" pitchFamily="34" charset="0"/>
              </a:rPr>
              <a:t>Sprint 2</a:t>
            </a:r>
          </a:p>
          <a:p>
            <a:pPr algn="ctr"/>
            <a:r>
              <a:rPr lang="en-GB" sz="1150" b="1">
                <a:latin typeface="Arial" panose="020B0604020202020204" pitchFamily="34" charset="0"/>
                <a:cs typeface="Arial" panose="020B0604020202020204" pitchFamily="34" charset="0"/>
              </a:rPr>
              <a:t>User Requirements</a:t>
            </a:r>
          </a:p>
        </p:txBody>
      </p:sp>
      <p:sp>
        <p:nvSpPr>
          <p:cNvPr id="164" name="Rectangle: Rounded Corners 163">
            <a:extLst>
              <a:ext uri="{FF2B5EF4-FFF2-40B4-BE49-F238E27FC236}">
                <a16:creationId xmlns:a16="http://schemas.microsoft.com/office/drawing/2014/main" id="{9A37CB22-B052-4092-9E96-C47F4449D94E}"/>
              </a:ext>
            </a:extLst>
          </p:cNvPr>
          <p:cNvSpPr/>
          <p:nvPr/>
        </p:nvSpPr>
        <p:spPr>
          <a:xfrm>
            <a:off x="5487181" y="1882321"/>
            <a:ext cx="1465578" cy="55547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150" b="1">
                <a:latin typeface="Arial" panose="020B0604020202020204" pitchFamily="34" charset="0"/>
                <a:cs typeface="Arial" panose="020B0604020202020204" pitchFamily="34" charset="0"/>
              </a:rPr>
              <a:t>Sprint 3</a:t>
            </a:r>
          </a:p>
          <a:p>
            <a:pPr algn="ctr"/>
            <a:r>
              <a:rPr lang="en-GB" sz="1150" b="1">
                <a:latin typeface="Arial" panose="020B0604020202020204" pitchFamily="34" charset="0"/>
                <a:cs typeface="Arial" panose="020B0604020202020204" pitchFamily="34" charset="0"/>
              </a:rPr>
              <a:t>Enablers</a:t>
            </a:r>
          </a:p>
        </p:txBody>
      </p:sp>
      <p:sp>
        <p:nvSpPr>
          <p:cNvPr id="165" name="Rectangle: Rounded Corners 164">
            <a:extLst>
              <a:ext uri="{FF2B5EF4-FFF2-40B4-BE49-F238E27FC236}">
                <a16:creationId xmlns:a16="http://schemas.microsoft.com/office/drawing/2014/main" id="{DF73932E-2979-424B-BDE8-9DC5B6652A30}"/>
              </a:ext>
            </a:extLst>
          </p:cNvPr>
          <p:cNvSpPr/>
          <p:nvPr/>
        </p:nvSpPr>
        <p:spPr>
          <a:xfrm>
            <a:off x="7004543" y="1870644"/>
            <a:ext cx="1465578" cy="55547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150" b="1">
                <a:latin typeface="Arial" panose="020B0604020202020204" pitchFamily="34" charset="0"/>
                <a:cs typeface="Arial" panose="020B0604020202020204" pitchFamily="34" charset="0"/>
              </a:rPr>
              <a:t>Sprint 4</a:t>
            </a:r>
          </a:p>
          <a:p>
            <a:pPr algn="ctr"/>
            <a:r>
              <a:rPr lang="en-GB" sz="1150" b="1">
                <a:latin typeface="Arial" panose="020B0604020202020204" pitchFamily="34" charset="0"/>
                <a:cs typeface="Arial" panose="020B0604020202020204" pitchFamily="34" charset="0"/>
              </a:rPr>
              <a:t>Programme Plan</a:t>
            </a:r>
          </a:p>
        </p:txBody>
      </p:sp>
      <p:sp>
        <p:nvSpPr>
          <p:cNvPr id="24" name="Rectangle: Rounded Corners 23">
            <a:extLst>
              <a:ext uri="{FF2B5EF4-FFF2-40B4-BE49-F238E27FC236}">
                <a16:creationId xmlns:a16="http://schemas.microsoft.com/office/drawing/2014/main" id="{4934559D-5E19-472B-A8C9-CFAC20587669}"/>
              </a:ext>
            </a:extLst>
          </p:cNvPr>
          <p:cNvSpPr/>
          <p:nvPr/>
        </p:nvSpPr>
        <p:spPr>
          <a:xfrm>
            <a:off x="273466" y="3037059"/>
            <a:ext cx="2605921" cy="555474"/>
          </a:xfrm>
          <a:prstGeom prst="roundRect">
            <a:avLst/>
          </a:prstGeom>
          <a:solidFill>
            <a:srgbClr val="7030A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b="1">
                <a:latin typeface="Arial" panose="020B0604020202020204" pitchFamily="34" charset="0"/>
                <a:cs typeface="Arial" panose="020B0604020202020204" pitchFamily="34" charset="0"/>
              </a:rPr>
              <a:t>Live Replacement Projects</a:t>
            </a:r>
          </a:p>
        </p:txBody>
      </p:sp>
      <p:sp>
        <p:nvSpPr>
          <p:cNvPr id="25" name="Rectangle: Rounded Corners 24">
            <a:extLst>
              <a:ext uri="{FF2B5EF4-FFF2-40B4-BE49-F238E27FC236}">
                <a16:creationId xmlns:a16="http://schemas.microsoft.com/office/drawing/2014/main" id="{07E57A56-5131-4B4F-96AF-78D13D12B9E6}"/>
              </a:ext>
            </a:extLst>
          </p:cNvPr>
          <p:cNvSpPr/>
          <p:nvPr/>
        </p:nvSpPr>
        <p:spPr>
          <a:xfrm>
            <a:off x="9434894" y="4819849"/>
            <a:ext cx="2584504" cy="74560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b="1">
                <a:latin typeface="Arial" panose="020B0604020202020204" pitchFamily="34" charset="0"/>
                <a:cs typeface="Arial" panose="020B0604020202020204" pitchFamily="34" charset="0"/>
              </a:rPr>
              <a:t>Defence ETLS System </a:t>
            </a:r>
          </a:p>
        </p:txBody>
      </p:sp>
      <p:sp>
        <p:nvSpPr>
          <p:cNvPr id="26" name="Title 4">
            <a:extLst>
              <a:ext uri="{FF2B5EF4-FFF2-40B4-BE49-F238E27FC236}">
                <a16:creationId xmlns:a16="http://schemas.microsoft.com/office/drawing/2014/main" id="{5B31EDE4-C676-45BF-8D9F-B6446624DB0B}"/>
              </a:ext>
            </a:extLst>
          </p:cNvPr>
          <p:cNvSpPr txBox="1">
            <a:spLocks/>
          </p:cNvSpPr>
          <p:nvPr/>
        </p:nvSpPr>
        <p:spPr bwMode="auto">
          <a:xfrm>
            <a:off x="0" y="343645"/>
            <a:ext cx="8312725" cy="715008"/>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2400" kern="0">
                <a:solidFill>
                  <a:schemeClr val="bg1"/>
                </a:solidFill>
                <a:latin typeface="Arial"/>
                <a:cs typeface="Arial"/>
              </a:rPr>
              <a:t>The why</a:t>
            </a:r>
          </a:p>
        </p:txBody>
      </p:sp>
    </p:spTree>
    <p:extLst>
      <p:ext uri="{BB962C8B-B14F-4D97-AF65-F5344CB8AC3E}">
        <p14:creationId xmlns:p14="http://schemas.microsoft.com/office/powerpoint/2010/main" val="3278359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B83A44-90FE-49DD-83AF-A1E6D5A75FA9}"/>
              </a:ext>
            </a:extLst>
          </p:cNvPr>
          <p:cNvSpPr>
            <a:spLocks noGrp="1"/>
          </p:cNvSpPr>
          <p:nvPr>
            <p:ph type="body" sz="quarter" idx="11"/>
          </p:nvPr>
        </p:nvSpPr>
        <p:spPr>
          <a:xfrm>
            <a:off x="360001" y="4353957"/>
            <a:ext cx="4716825" cy="581230"/>
          </a:xfrm>
        </p:spPr>
        <p:txBody>
          <a:bodyPr/>
          <a:lstStyle/>
          <a:p>
            <a:r>
              <a:rPr lang="en-GB" dirty="0"/>
              <a:t>Business Modernisation for Support (BMfS)</a:t>
            </a:r>
          </a:p>
        </p:txBody>
      </p:sp>
      <p:sp>
        <p:nvSpPr>
          <p:cNvPr id="4" name="Text Placeholder 3">
            <a:extLst>
              <a:ext uri="{FF2B5EF4-FFF2-40B4-BE49-F238E27FC236}">
                <a16:creationId xmlns:a16="http://schemas.microsoft.com/office/drawing/2014/main" id="{A5C3089D-7DBB-466B-95AE-77C284CE6041}"/>
              </a:ext>
            </a:extLst>
          </p:cNvPr>
          <p:cNvSpPr>
            <a:spLocks noGrp="1"/>
          </p:cNvSpPr>
          <p:nvPr>
            <p:ph type="body" sz="quarter" idx="10"/>
          </p:nvPr>
        </p:nvSpPr>
        <p:spPr>
          <a:xfrm>
            <a:off x="360001" y="3480678"/>
            <a:ext cx="4716825" cy="1299660"/>
          </a:xfrm>
        </p:spPr>
        <p:txBody>
          <a:bodyPr/>
          <a:lstStyle/>
          <a:p>
            <a:r>
              <a:rPr lang="en-GB"/>
              <a:t>Introduction</a:t>
            </a:r>
          </a:p>
        </p:txBody>
      </p:sp>
      <p:sp>
        <p:nvSpPr>
          <p:cNvPr id="5" name="Footer Placeholder 4">
            <a:extLst>
              <a:ext uri="{FF2B5EF4-FFF2-40B4-BE49-F238E27FC236}">
                <a16:creationId xmlns:a16="http://schemas.microsoft.com/office/drawing/2014/main" id="{F19410E9-90CE-4FB9-9562-13477ADEF72F}"/>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Tree>
    <p:extLst>
      <p:ext uri="{BB962C8B-B14F-4D97-AF65-F5344CB8AC3E}">
        <p14:creationId xmlns:p14="http://schemas.microsoft.com/office/powerpoint/2010/main" val="7791526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E5473E1-2930-4787-97B6-4969D25C1F30}"/>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6B84061-4FFE-4E50-AD83-B1B85A0FA2F9}"/>
              </a:ext>
            </a:extLst>
          </p:cNvPr>
          <p:cNvSpPr txBox="1"/>
          <p:nvPr/>
        </p:nvSpPr>
        <p:spPr>
          <a:xfrm>
            <a:off x="515045" y="1582340"/>
            <a:ext cx="11161907" cy="3416320"/>
          </a:xfrm>
          <a:prstGeom prst="rect">
            <a:avLst/>
          </a:prstGeom>
          <a:noFill/>
        </p:spPr>
        <p:txBody>
          <a:bodyPr wrap="square">
            <a:spAutoFit/>
          </a:bodyPr>
          <a:lstStyle/>
          <a:p>
            <a:pPr marL="285750" indent="-285750">
              <a:buFont typeface="Arial" panose="020B0604020202020204" pitchFamily="34" charset="0"/>
              <a:buChar char="•"/>
            </a:pPr>
            <a:r>
              <a:rPr lang="en-GB" err="1">
                <a:latin typeface="Arial"/>
                <a:cs typeface="Arial"/>
              </a:rPr>
              <a:t>BMfS</a:t>
            </a:r>
            <a:r>
              <a:rPr lang="en-GB">
                <a:latin typeface="Arial"/>
                <a:cs typeface="Arial"/>
              </a:rPr>
              <a:t> now has a mandate to deliver an ETLS capability across Defence</a:t>
            </a:r>
          </a:p>
          <a:p>
            <a:endParaRPr lang="en-GB">
              <a:latin typeface="Arial"/>
              <a:cs typeface="Arial"/>
            </a:endParaRPr>
          </a:p>
          <a:p>
            <a:pPr marL="285750" indent="-285750">
              <a:buFont typeface="Arial" panose="020B0604020202020204" pitchFamily="34" charset="0"/>
              <a:buChar cha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Delivery of the Pan Defence ETLS Capability has been split into logical tranches based on business need and the migration of groups of users with an intent to allow new Naval platforms to roll straight onto the new DEEAMS platform from FY 24/25. </a:t>
            </a:r>
          </a:p>
          <a:p>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prstClr val="black"/>
                </a:solidFill>
                <a:latin typeface="Arial" panose="020B0604020202020204" pitchFamily="34" charset="0"/>
                <a:ea typeface="Calibri" panose="020F0502020204030204" pitchFamily="34" charset="0"/>
                <a:cs typeface="Arial" panose="020B0604020202020204" pitchFamily="34" charset="0"/>
              </a:rPr>
              <a:t>The System</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will aim to deliver the Engineering areas of capability detailed in the Business Functional Model and begin to address elements of Asset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Project to deliver the Pan Defence ETLS capability will be formally known as the </a:t>
            </a:r>
            <a:r>
              <a:rPr kumimoji="0" lang="en-GB" sz="180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Defence Equipment Engineering &amp; Asset Management Systems (DEEAMS). </a:t>
            </a: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a:p>
        </p:txBody>
      </p:sp>
      <p:sp>
        <p:nvSpPr>
          <p:cNvPr id="6" name="Title 4">
            <a:extLst>
              <a:ext uri="{FF2B5EF4-FFF2-40B4-BE49-F238E27FC236}">
                <a16:creationId xmlns:a16="http://schemas.microsoft.com/office/drawing/2014/main" id="{DC673489-DCD1-4972-A97F-02B139F2FF8C}"/>
              </a:ext>
            </a:extLst>
          </p:cNvPr>
          <p:cNvSpPr txBox="1">
            <a:spLocks/>
          </p:cNvSpPr>
          <p:nvPr/>
        </p:nvSpPr>
        <p:spPr bwMode="auto">
          <a:xfrm>
            <a:off x="0" y="343645"/>
            <a:ext cx="8312725" cy="715008"/>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2400" kern="0">
                <a:solidFill>
                  <a:schemeClr val="bg1"/>
                </a:solidFill>
                <a:latin typeface="Arial"/>
                <a:cs typeface="Arial"/>
              </a:rPr>
              <a:t>The what</a:t>
            </a:r>
          </a:p>
        </p:txBody>
      </p:sp>
    </p:spTree>
    <p:extLst>
      <p:ext uri="{BB962C8B-B14F-4D97-AF65-F5344CB8AC3E}">
        <p14:creationId xmlns:p14="http://schemas.microsoft.com/office/powerpoint/2010/main" val="41877286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5E34BA4-DAAB-4BFD-A574-1BD0C55A139E}"/>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1E561BD-0705-44FF-A5AB-7B5D55C15D72}"/>
              </a:ext>
            </a:extLst>
          </p:cNvPr>
          <p:cNvSpPr txBox="1"/>
          <p:nvPr/>
        </p:nvSpPr>
        <p:spPr>
          <a:xfrm>
            <a:off x="136591" y="1440661"/>
            <a:ext cx="6093151" cy="369332"/>
          </a:xfrm>
          <a:prstGeom prst="rect">
            <a:avLst/>
          </a:prstGeom>
          <a:solidFill>
            <a:schemeClr val="bg2"/>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effectLst/>
                <a:uLnTx/>
                <a:uFillTx/>
                <a:latin typeface="Arial"/>
                <a:cs typeface="Arial"/>
              </a:rPr>
              <a:t>The Ask</a:t>
            </a:r>
            <a:endParaRPr lang="en-GB" sz="1800" b="1" i="0" u="none" strike="noStrike" kern="1200" cap="none" spc="0" normalizeH="0" baseline="0" noProof="0">
              <a:ln>
                <a:noFill/>
              </a:ln>
              <a:effectLst/>
              <a:uLnTx/>
              <a:uFillTx/>
              <a:latin typeface="Arial"/>
              <a:cs typeface="Arial"/>
            </a:endParaRPr>
          </a:p>
        </p:txBody>
      </p:sp>
      <p:sp>
        <p:nvSpPr>
          <p:cNvPr id="12" name="TextBox 11">
            <a:extLst>
              <a:ext uri="{FF2B5EF4-FFF2-40B4-BE49-F238E27FC236}">
                <a16:creationId xmlns:a16="http://schemas.microsoft.com/office/drawing/2014/main" id="{72C35590-99EC-471D-AB22-1DAD434E25B5}"/>
              </a:ext>
            </a:extLst>
          </p:cNvPr>
          <p:cNvSpPr txBox="1"/>
          <p:nvPr/>
        </p:nvSpPr>
        <p:spPr>
          <a:xfrm>
            <a:off x="6269002" y="1440661"/>
            <a:ext cx="5828993" cy="369332"/>
          </a:xfrm>
          <a:prstGeom prst="rect">
            <a:avLst/>
          </a:prstGeom>
          <a:solidFill>
            <a:srgbClr val="002060"/>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a:cs typeface="Arial"/>
              </a:rPr>
              <a:t>Expectation</a:t>
            </a:r>
            <a:endParaRPr lang="en-GB" sz="1800" b="1" i="0" u="none" strike="noStrike" kern="1200" cap="none" spc="0" normalizeH="0" baseline="0" noProof="0">
              <a:ln>
                <a:noFill/>
              </a:ln>
              <a:solidFill>
                <a:srgbClr val="FFFFFF"/>
              </a:solidFill>
              <a:effectLst/>
              <a:uLnTx/>
              <a:uFillTx/>
              <a:latin typeface="Arial"/>
              <a:cs typeface="Arial"/>
            </a:endParaRPr>
          </a:p>
        </p:txBody>
      </p:sp>
      <p:sp>
        <p:nvSpPr>
          <p:cNvPr id="19" name="TextBox 18">
            <a:extLst>
              <a:ext uri="{FF2B5EF4-FFF2-40B4-BE49-F238E27FC236}">
                <a16:creationId xmlns:a16="http://schemas.microsoft.com/office/drawing/2014/main" id="{D9321146-A9A3-4091-AB0A-299F8FDEDFE5}"/>
              </a:ext>
            </a:extLst>
          </p:cNvPr>
          <p:cNvSpPr txBox="1"/>
          <p:nvPr/>
        </p:nvSpPr>
        <p:spPr>
          <a:xfrm>
            <a:off x="0" y="1991120"/>
            <a:ext cx="6040873" cy="437042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Consolidate current Air, Land, Sea assets (including complex weapons and medical devices) onto a single pan Defence platform, through consolidation of the existing applications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GOLDesp</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 JAMES / UMMS/NAWDAS*)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Transform the way we provide capability to our Front Line Customers through adoption of standardised </a:t>
            </a:r>
            <a:r>
              <a:rPr lang="en-GB" sz="1600">
                <a:solidFill>
                  <a:prstClr val="black"/>
                </a:solidFill>
                <a:latin typeface="Arial" panose="020B0604020202020204" pitchFamily="34" charset="0"/>
                <a:cs typeface="Arial" panose="020B0604020202020204" pitchFamily="34" charset="0"/>
              </a:rPr>
              <a:t>i</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ndustry</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best practices &amp; processes and new technology</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Increasing Asset Availability </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Improving Productivity</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Continue to adapt to changing threats </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Remove obsolescence Risk</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GB" sz="160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600"/>
              </a:spcBef>
              <a:spcAft>
                <a:spcPts val="600"/>
              </a:spcAft>
              <a:buClrTx/>
              <a:buSzTx/>
              <a:tabLst/>
              <a:defRPr/>
            </a:pPr>
            <a:r>
              <a:rPr lang="en-GB" sz="1600">
                <a:solidFill>
                  <a:prstClr val="black"/>
                </a:solidFill>
                <a:latin typeface="Arial" panose="020B0604020202020204" pitchFamily="34" charset="0"/>
                <a:cs typeface="Arial" panose="020B0604020202020204" pitchFamily="34" charset="0"/>
              </a:rPr>
              <a:t>*</a:t>
            </a:r>
            <a:r>
              <a:rPr lang="en-GB" sz="1100">
                <a:solidFill>
                  <a:prstClr val="black"/>
                </a:solidFill>
                <a:latin typeface="Arial" panose="020B0604020202020204" pitchFamily="34" charset="0"/>
                <a:cs typeface="Arial" panose="020B0604020202020204" pitchFamily="34" charset="0"/>
              </a:rPr>
              <a:t>Naval Armament Weapons Database Analysis System </a:t>
            </a:r>
            <a:endPar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983A91D6-D758-442D-A2EB-C4B4A629D52A}"/>
              </a:ext>
            </a:extLst>
          </p:cNvPr>
          <p:cNvSpPr txBox="1"/>
          <p:nvPr/>
        </p:nvSpPr>
        <p:spPr>
          <a:xfrm>
            <a:off x="6229742" y="1953755"/>
            <a:ext cx="5828993" cy="3323987"/>
          </a:xfrm>
          <a:prstGeom prst="rect">
            <a:avLst/>
          </a:prstGeom>
          <a:noFill/>
        </p:spPr>
        <p:txBody>
          <a:bodyPr wrap="square">
            <a:spAutoFit/>
          </a:bodyPr>
          <a:lstStyle/>
          <a:p>
            <a:pPr marL="285750" lvl="0" indent="-285750">
              <a:spcBef>
                <a:spcPts val="600"/>
              </a:spcBef>
              <a:spcAft>
                <a:spcPts val="600"/>
              </a:spcAft>
              <a:buFont typeface="Arial" panose="020B0604020202020204" pitchFamily="34" charset="0"/>
              <a:buChar char="•"/>
              <a:defRPr/>
            </a:pPr>
            <a:r>
              <a:rPr lang="en-GB" sz="1600">
                <a:solidFill>
                  <a:prstClr val="black"/>
                </a:solidFill>
                <a:latin typeface="Arial" panose="020B0604020202020204" pitchFamily="34" charset="0"/>
                <a:cs typeface="Arial" panose="020B0604020202020204" pitchFamily="34" charset="0"/>
              </a:rPr>
              <a:t>Proven (Scale &amp; Complexity) COTS solution with a clear future roadmap</a:t>
            </a:r>
          </a:p>
          <a:p>
            <a:pPr marL="285750" lvl="0" indent="-285750">
              <a:spcBef>
                <a:spcPts val="600"/>
              </a:spcBef>
              <a:spcAft>
                <a:spcPts val="600"/>
              </a:spcAft>
              <a:buFont typeface="Arial" panose="020B0604020202020204" pitchFamily="34" charset="0"/>
              <a:buChar char="•"/>
              <a:defRPr/>
            </a:pPr>
            <a:r>
              <a:rPr lang="en-GB" sz="1600">
                <a:solidFill>
                  <a:prstClr val="black"/>
                </a:solidFill>
                <a:latin typeface="Arial" panose="020B0604020202020204" pitchFamily="34" charset="0"/>
                <a:cs typeface="Arial" panose="020B0604020202020204" pitchFamily="34" charset="0"/>
              </a:rPr>
              <a:t>Solution that satisfies our requirements with minimal customisation</a:t>
            </a:r>
          </a:p>
          <a:p>
            <a:pPr marL="285750" lvl="0" indent="-285750">
              <a:spcBef>
                <a:spcPts val="600"/>
              </a:spcBef>
              <a:spcAft>
                <a:spcPts val="600"/>
              </a:spcAft>
              <a:buFont typeface="Arial" panose="020B0604020202020204" pitchFamily="34" charset="0"/>
              <a:buChar char="•"/>
              <a:defRPr/>
            </a:pPr>
            <a:r>
              <a:rPr lang="en-GB" sz="1600">
                <a:solidFill>
                  <a:prstClr val="black"/>
                </a:solidFill>
                <a:latin typeface="Arial" panose="020B0604020202020204" pitchFamily="34" charset="0"/>
                <a:cs typeface="Arial" panose="020B0604020202020204" pitchFamily="34" charset="0"/>
              </a:rPr>
              <a:t>A collaborative partner that will ensure their product continues to meet the evolving requirements of Defence</a:t>
            </a:r>
          </a:p>
          <a:p>
            <a:pPr marL="285750" lvl="0" indent="-285750">
              <a:spcBef>
                <a:spcPts val="600"/>
              </a:spcBef>
              <a:spcAft>
                <a:spcPts val="600"/>
              </a:spcAft>
              <a:buFont typeface="Arial" panose="020B0604020202020204" pitchFamily="34" charset="0"/>
              <a:buChar char="•"/>
              <a:defRPr/>
            </a:pPr>
            <a:r>
              <a:rPr lang="en-GB" sz="1600">
                <a:solidFill>
                  <a:prstClr val="black"/>
                </a:solidFill>
                <a:latin typeface="Arial" panose="020B0604020202020204" pitchFamily="34" charset="0"/>
                <a:cs typeface="Arial" panose="020B0604020202020204" pitchFamily="34" charset="0"/>
              </a:rPr>
              <a:t>Realise the intended benefits for Defence in line with the Digital Strategy for Defence</a:t>
            </a:r>
          </a:p>
          <a:p>
            <a:pPr marL="285750" lvl="0" indent="-285750">
              <a:spcBef>
                <a:spcPts val="600"/>
              </a:spcBef>
              <a:spcAft>
                <a:spcPts val="600"/>
              </a:spcAft>
              <a:buFont typeface="Arial" panose="020B0604020202020204" pitchFamily="34" charset="0"/>
              <a:buChar char="•"/>
              <a:defRPr/>
            </a:pPr>
            <a:r>
              <a:rPr lang="en-GB" sz="1600">
                <a:solidFill>
                  <a:prstClr val="black"/>
                </a:solidFill>
                <a:latin typeface="Arial" panose="020B0604020202020204" pitchFamily="34" charset="0"/>
                <a:cs typeface="Arial" panose="020B0604020202020204" pitchFamily="34" charset="0"/>
              </a:rPr>
              <a:t>Certainty of delivery</a:t>
            </a:r>
          </a:p>
          <a:p>
            <a:pPr marL="285750" lvl="0" indent="-285750">
              <a:spcBef>
                <a:spcPts val="600"/>
              </a:spcBef>
              <a:spcAft>
                <a:spcPts val="600"/>
              </a:spcAft>
              <a:buFont typeface="Arial" panose="020B0604020202020204" pitchFamily="34" charset="0"/>
              <a:buChar char="•"/>
              <a:defRPr/>
            </a:pPr>
            <a:r>
              <a:rPr lang="en-GB" sz="1600">
                <a:solidFill>
                  <a:prstClr val="black"/>
                </a:solidFill>
                <a:latin typeface="Arial" panose="020B0604020202020204" pitchFamily="34" charset="0"/>
                <a:cs typeface="Arial" panose="020B0604020202020204" pitchFamily="34" charset="0"/>
              </a:rPr>
              <a:t>Innovation and leading thinking  </a:t>
            </a:r>
          </a:p>
        </p:txBody>
      </p:sp>
      <p:sp>
        <p:nvSpPr>
          <p:cNvPr id="8" name="Title 4">
            <a:extLst>
              <a:ext uri="{FF2B5EF4-FFF2-40B4-BE49-F238E27FC236}">
                <a16:creationId xmlns:a16="http://schemas.microsoft.com/office/drawing/2014/main" id="{CD931395-40EC-4282-B67F-09C90C7BDC91}"/>
              </a:ext>
            </a:extLst>
          </p:cNvPr>
          <p:cNvSpPr txBox="1">
            <a:spLocks/>
          </p:cNvSpPr>
          <p:nvPr/>
        </p:nvSpPr>
        <p:spPr bwMode="auto">
          <a:xfrm>
            <a:off x="0" y="343645"/>
            <a:ext cx="8312725" cy="715008"/>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2400" kern="0">
                <a:solidFill>
                  <a:schemeClr val="bg1"/>
                </a:solidFill>
                <a:latin typeface="Arial"/>
                <a:cs typeface="Arial"/>
              </a:rPr>
              <a:t>The how</a:t>
            </a:r>
          </a:p>
        </p:txBody>
      </p:sp>
    </p:spTree>
    <p:extLst>
      <p:ext uri="{BB962C8B-B14F-4D97-AF65-F5344CB8AC3E}">
        <p14:creationId xmlns:p14="http://schemas.microsoft.com/office/powerpoint/2010/main" val="41336472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757C3C-9567-4CB4-9557-9EF5DDC55353}"/>
              </a:ext>
            </a:extLst>
          </p:cNvPr>
          <p:cNvSpPr>
            <a:spLocks noGrp="1"/>
          </p:cNvSpPr>
          <p:nvPr>
            <p:ph type="sldNum" sz="quarter" idx="15"/>
          </p:nvPr>
        </p:nvSpPr>
        <p:spPr>
          <a:xfrm>
            <a:off x="10000060" y="6588000"/>
            <a:ext cx="1152000" cy="288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859BE0B-92FF-492C-B6A2-44C8BC405C27}"/>
              </a:ext>
            </a:extLst>
          </p:cNvPr>
          <p:cNvSpPr txBox="1"/>
          <p:nvPr/>
        </p:nvSpPr>
        <p:spPr>
          <a:xfrm>
            <a:off x="222644" y="1199654"/>
            <a:ext cx="11555331" cy="68326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DEEAMS functional scope can be defined via the Business Functional Model (BFM). The wider </a:t>
            </a:r>
            <a:r>
              <a:rPr kumimoji="0" lang="en-GB"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BMfS</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addresses the Planning and delivery of Equipment and Logistics Support Capabilities. The DEEAMS solution will specifically address Engineering Planning and Equipment Support Capabilities. </a:t>
            </a:r>
          </a:p>
        </p:txBody>
      </p:sp>
      <p:grpSp>
        <p:nvGrpSpPr>
          <p:cNvPr id="2" name="Group 1">
            <a:extLst>
              <a:ext uri="{FF2B5EF4-FFF2-40B4-BE49-F238E27FC236}">
                <a16:creationId xmlns:a16="http://schemas.microsoft.com/office/drawing/2014/main" id="{56CD5272-3ABE-40D5-B1B5-33A03DF459AF}"/>
              </a:ext>
            </a:extLst>
          </p:cNvPr>
          <p:cNvGrpSpPr/>
          <p:nvPr/>
        </p:nvGrpSpPr>
        <p:grpSpPr>
          <a:xfrm>
            <a:off x="377690" y="1868716"/>
            <a:ext cx="11555333" cy="4430835"/>
            <a:chOff x="339046" y="1565720"/>
            <a:chExt cx="11992147" cy="4804500"/>
          </a:xfrm>
        </p:grpSpPr>
        <p:grpSp>
          <p:nvGrpSpPr>
            <p:cNvPr id="8" name="Group 7">
              <a:extLst>
                <a:ext uri="{FF2B5EF4-FFF2-40B4-BE49-F238E27FC236}">
                  <a16:creationId xmlns:a16="http://schemas.microsoft.com/office/drawing/2014/main" id="{DD4B6894-A88D-46CA-B20F-4E86232E7BE5}"/>
                </a:ext>
              </a:extLst>
            </p:cNvPr>
            <p:cNvGrpSpPr/>
            <p:nvPr/>
          </p:nvGrpSpPr>
          <p:grpSpPr>
            <a:xfrm>
              <a:off x="339046" y="2056582"/>
              <a:ext cx="4103910" cy="4244485"/>
              <a:chOff x="5640511" y="1848196"/>
              <a:chExt cx="4103910" cy="3699751"/>
            </a:xfrm>
          </p:grpSpPr>
          <p:sp>
            <p:nvSpPr>
              <p:cNvPr id="9" name="Rectangle 8">
                <a:extLst>
                  <a:ext uri="{FF2B5EF4-FFF2-40B4-BE49-F238E27FC236}">
                    <a16:creationId xmlns:a16="http://schemas.microsoft.com/office/drawing/2014/main" id="{68B245C6-F752-4085-B573-51DEFE9B6457}"/>
                  </a:ext>
                </a:extLst>
              </p:cNvPr>
              <p:cNvSpPr/>
              <p:nvPr/>
            </p:nvSpPr>
            <p:spPr>
              <a:xfrm>
                <a:off x="5640512" y="1848196"/>
                <a:ext cx="3883632" cy="432000"/>
              </a:xfrm>
              <a:prstGeom prst="rect">
                <a:avLst/>
              </a:prstGeom>
              <a:solidFill>
                <a:schemeClr val="bg1">
                  <a:lumMod val="65000"/>
                </a:schemeClr>
              </a:solidFill>
              <a:ln w="12700" cap="flat" cmpd="sng" algn="ctr">
                <a:solidFill>
                  <a:srgbClr val="E7E6E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43B0088B-2496-44F2-9D6A-FEB9BD1EF6B8}"/>
                  </a:ext>
                </a:extLst>
              </p:cNvPr>
              <p:cNvSpPr/>
              <p:nvPr/>
            </p:nvSpPr>
            <p:spPr>
              <a:xfrm>
                <a:off x="5640512" y="2306863"/>
                <a:ext cx="3883632" cy="432000"/>
              </a:xfrm>
              <a:prstGeom prst="rect">
                <a:avLst/>
              </a:prstGeom>
              <a:solidFill>
                <a:srgbClr val="00B050"/>
              </a:solidFill>
              <a:ln w="12700" cap="flat" cmpd="sng" algn="ctr">
                <a:solidFill>
                  <a:srgbClr val="E7E6E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83E8A3F2-F916-4606-83EA-28B29E598A43}"/>
                  </a:ext>
                </a:extLst>
              </p:cNvPr>
              <p:cNvSpPr/>
              <p:nvPr/>
            </p:nvSpPr>
            <p:spPr>
              <a:xfrm>
                <a:off x="5640512" y="2765530"/>
                <a:ext cx="3883632" cy="432000"/>
              </a:xfrm>
              <a:prstGeom prst="rect">
                <a:avLst/>
              </a:prstGeom>
              <a:solidFill>
                <a:schemeClr val="bg1">
                  <a:lumMod val="65000"/>
                </a:schemeClr>
              </a:solidFill>
              <a:ln w="12700" cap="flat" cmpd="sng" algn="ctr">
                <a:solidFill>
                  <a:srgbClr val="E7E6E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67849CB7-E195-4896-9385-9E9B1F0C4E19}"/>
                  </a:ext>
                </a:extLst>
              </p:cNvPr>
              <p:cNvSpPr/>
              <p:nvPr/>
            </p:nvSpPr>
            <p:spPr>
              <a:xfrm>
                <a:off x="5640512" y="3224197"/>
                <a:ext cx="3883632" cy="432000"/>
              </a:xfrm>
              <a:prstGeom prst="rect">
                <a:avLst/>
              </a:prstGeom>
              <a:solidFill>
                <a:schemeClr val="bg1">
                  <a:lumMod val="65000"/>
                </a:schemeClr>
              </a:solidFill>
              <a:ln w="12700" cap="flat" cmpd="sng" algn="ctr">
                <a:solidFill>
                  <a:srgbClr val="E7E6E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E5FA2BE7-E94A-4BDF-A99C-50FC16B8E1EA}"/>
                  </a:ext>
                </a:extLst>
              </p:cNvPr>
              <p:cNvSpPr/>
              <p:nvPr/>
            </p:nvSpPr>
            <p:spPr>
              <a:xfrm>
                <a:off x="5640512" y="3682864"/>
                <a:ext cx="3883632" cy="432000"/>
              </a:xfrm>
              <a:prstGeom prst="rect">
                <a:avLst/>
              </a:prstGeom>
              <a:solidFill>
                <a:srgbClr val="00B050"/>
              </a:solidFill>
              <a:ln w="12700" cap="flat" cmpd="sng" algn="ctr">
                <a:solidFill>
                  <a:srgbClr val="E7E6E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EF39B7AB-8F9D-41C7-8D2D-49D785A96E9B}"/>
                  </a:ext>
                </a:extLst>
              </p:cNvPr>
              <p:cNvSpPr/>
              <p:nvPr/>
            </p:nvSpPr>
            <p:spPr>
              <a:xfrm>
                <a:off x="5640511" y="4141531"/>
                <a:ext cx="3883633" cy="432000"/>
              </a:xfrm>
              <a:prstGeom prst="rect">
                <a:avLst/>
              </a:prstGeom>
              <a:solidFill>
                <a:schemeClr val="bg1">
                  <a:lumMod val="65000"/>
                </a:schemeClr>
              </a:solidFill>
              <a:ln w="12700" cap="flat" cmpd="sng" algn="ctr">
                <a:solidFill>
                  <a:srgbClr val="E7E6E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BDD3F405-1ADA-4A84-BDA6-6A73D2E6ACF9}"/>
                  </a:ext>
                </a:extLst>
              </p:cNvPr>
              <p:cNvSpPr/>
              <p:nvPr/>
            </p:nvSpPr>
            <p:spPr>
              <a:xfrm>
                <a:off x="5640511" y="4600199"/>
                <a:ext cx="3883633" cy="432000"/>
              </a:xfrm>
              <a:prstGeom prst="rect">
                <a:avLst/>
              </a:prstGeom>
              <a:solidFill>
                <a:schemeClr val="bg1">
                  <a:lumMod val="65000"/>
                </a:schemeClr>
              </a:solidFill>
              <a:ln w="12700" cap="flat" cmpd="sng" algn="ctr">
                <a:solidFill>
                  <a:srgbClr val="E7E6E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B3D4FF1D-432E-4001-BDF5-4A65F4021C89}"/>
                  </a:ext>
                </a:extLst>
              </p:cNvPr>
              <p:cNvSpPr txBox="1"/>
              <p:nvPr/>
            </p:nvSpPr>
            <p:spPr>
              <a:xfrm>
                <a:off x="6133585" y="4662311"/>
                <a:ext cx="282131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Other Business Capabilities</a:t>
                </a:r>
              </a:p>
            </p:txBody>
          </p:sp>
          <p:sp>
            <p:nvSpPr>
              <p:cNvPr id="17" name="TextBox 16">
                <a:extLst>
                  <a:ext uri="{FF2B5EF4-FFF2-40B4-BE49-F238E27FC236}">
                    <a16:creationId xmlns:a16="http://schemas.microsoft.com/office/drawing/2014/main" id="{5D0FED12-631E-4224-8455-966E45617D76}"/>
                  </a:ext>
                </a:extLst>
              </p:cNvPr>
              <p:cNvSpPr txBox="1"/>
              <p:nvPr/>
            </p:nvSpPr>
            <p:spPr>
              <a:xfrm>
                <a:off x="6325453" y="4204721"/>
                <a:ext cx="243757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Enabling</a:t>
                </a:r>
              </a:p>
            </p:txBody>
          </p:sp>
          <p:sp>
            <p:nvSpPr>
              <p:cNvPr id="18" name="TextBox 17">
                <a:extLst>
                  <a:ext uri="{FF2B5EF4-FFF2-40B4-BE49-F238E27FC236}">
                    <a16:creationId xmlns:a16="http://schemas.microsoft.com/office/drawing/2014/main" id="{8851B717-19A7-495C-926C-C41B3FBC4EC8}"/>
                  </a:ext>
                </a:extLst>
              </p:cNvPr>
              <p:cNvSpPr txBox="1"/>
              <p:nvPr/>
            </p:nvSpPr>
            <p:spPr>
              <a:xfrm>
                <a:off x="6363540" y="3749197"/>
                <a:ext cx="243757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Equipment Support</a:t>
                </a:r>
              </a:p>
            </p:txBody>
          </p:sp>
          <p:sp>
            <p:nvSpPr>
              <p:cNvPr id="19" name="TextBox 18">
                <a:extLst>
                  <a:ext uri="{FF2B5EF4-FFF2-40B4-BE49-F238E27FC236}">
                    <a16:creationId xmlns:a16="http://schemas.microsoft.com/office/drawing/2014/main" id="{EC5B6B06-FD6F-49A1-933A-0491119CC34D}"/>
                  </a:ext>
                </a:extLst>
              </p:cNvPr>
              <p:cNvSpPr txBox="1"/>
              <p:nvPr/>
            </p:nvSpPr>
            <p:spPr>
              <a:xfrm>
                <a:off x="6331716" y="3270241"/>
                <a:ext cx="243757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Logistics Support</a:t>
                </a:r>
              </a:p>
            </p:txBody>
          </p:sp>
          <p:sp>
            <p:nvSpPr>
              <p:cNvPr id="20" name="TextBox 19">
                <a:extLst>
                  <a:ext uri="{FF2B5EF4-FFF2-40B4-BE49-F238E27FC236}">
                    <a16:creationId xmlns:a16="http://schemas.microsoft.com/office/drawing/2014/main" id="{5492B07D-897F-46D0-98E9-6532671F07F3}"/>
                  </a:ext>
                </a:extLst>
              </p:cNvPr>
              <p:cNvSpPr txBox="1"/>
              <p:nvPr/>
            </p:nvSpPr>
            <p:spPr>
              <a:xfrm>
                <a:off x="6331716" y="2826080"/>
                <a:ext cx="243757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Bringing in to Service</a:t>
                </a:r>
              </a:p>
            </p:txBody>
          </p:sp>
          <p:sp>
            <p:nvSpPr>
              <p:cNvPr id="21" name="TextBox 20">
                <a:extLst>
                  <a:ext uri="{FF2B5EF4-FFF2-40B4-BE49-F238E27FC236}">
                    <a16:creationId xmlns:a16="http://schemas.microsoft.com/office/drawing/2014/main" id="{4B5DB48E-1F2B-4F68-8E4B-2B4671DA8812}"/>
                  </a:ext>
                </a:extLst>
              </p:cNvPr>
              <p:cNvSpPr txBox="1"/>
              <p:nvPr/>
            </p:nvSpPr>
            <p:spPr>
              <a:xfrm>
                <a:off x="6331716" y="2367081"/>
                <a:ext cx="243757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Planning</a:t>
                </a:r>
              </a:p>
            </p:txBody>
          </p:sp>
          <p:sp>
            <p:nvSpPr>
              <p:cNvPr id="22" name="TextBox 21">
                <a:extLst>
                  <a:ext uri="{FF2B5EF4-FFF2-40B4-BE49-F238E27FC236}">
                    <a16:creationId xmlns:a16="http://schemas.microsoft.com/office/drawing/2014/main" id="{0F6CC2AF-CBAF-4BA4-902F-B7021AF4C4C4}"/>
                  </a:ext>
                </a:extLst>
              </p:cNvPr>
              <p:cNvSpPr txBox="1"/>
              <p:nvPr/>
            </p:nvSpPr>
            <p:spPr>
              <a:xfrm>
                <a:off x="6331716" y="1910308"/>
                <a:ext cx="243757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Strategy</a:t>
                </a:r>
              </a:p>
            </p:txBody>
          </p:sp>
          <p:sp>
            <p:nvSpPr>
              <p:cNvPr id="23" name="Rectangle: Rounded Corners 22">
                <a:extLst>
                  <a:ext uri="{FF2B5EF4-FFF2-40B4-BE49-F238E27FC236}">
                    <a16:creationId xmlns:a16="http://schemas.microsoft.com/office/drawing/2014/main" id="{CC81524A-EC32-418C-8E97-CA7C32E9697B}"/>
                  </a:ext>
                </a:extLst>
              </p:cNvPr>
              <p:cNvSpPr/>
              <p:nvPr/>
            </p:nvSpPr>
            <p:spPr>
              <a:xfrm>
                <a:off x="5752317" y="5187947"/>
                <a:ext cx="567092" cy="36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4" name="Rectangle: Rounded Corners 23">
                <a:extLst>
                  <a:ext uri="{FF2B5EF4-FFF2-40B4-BE49-F238E27FC236}">
                    <a16:creationId xmlns:a16="http://schemas.microsoft.com/office/drawing/2014/main" id="{9314E2E5-947D-4D6F-B904-C2DC4D4AE217}"/>
                  </a:ext>
                </a:extLst>
              </p:cNvPr>
              <p:cNvSpPr/>
              <p:nvPr/>
            </p:nvSpPr>
            <p:spPr>
              <a:xfrm>
                <a:off x="7867753" y="5179410"/>
                <a:ext cx="567092" cy="360000"/>
              </a:xfrm>
              <a:prstGeom prst="roundRect">
                <a:avLst/>
              </a:prstGeom>
              <a:solidFill>
                <a:schemeClr val="bg1">
                  <a:lumMod val="75000"/>
                </a:schemeClr>
              </a:solidFill>
              <a:ln w="12700" cap="flat" cmpd="sng" algn="ctr">
                <a:solidFill>
                  <a:srgbClr val="E7E6E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349833D2-8206-4FD8-86B0-F4135771A6E9}"/>
                  </a:ext>
                </a:extLst>
              </p:cNvPr>
              <p:cNvSpPr txBox="1"/>
              <p:nvPr/>
            </p:nvSpPr>
            <p:spPr>
              <a:xfrm>
                <a:off x="6325454" y="5197738"/>
                <a:ext cx="128724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Scope</a:t>
                </a:r>
              </a:p>
            </p:txBody>
          </p:sp>
          <p:sp>
            <p:nvSpPr>
              <p:cNvPr id="26" name="TextBox 25">
                <a:extLst>
                  <a:ext uri="{FF2B5EF4-FFF2-40B4-BE49-F238E27FC236}">
                    <a16:creationId xmlns:a16="http://schemas.microsoft.com/office/drawing/2014/main" id="{39B2799F-4385-4729-BCDA-9D40A688D6E9}"/>
                  </a:ext>
                </a:extLst>
              </p:cNvPr>
              <p:cNvSpPr txBox="1"/>
              <p:nvPr/>
            </p:nvSpPr>
            <p:spPr>
              <a:xfrm>
                <a:off x="8457178" y="5220043"/>
                <a:ext cx="128724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Out of Scope</a:t>
                </a:r>
              </a:p>
            </p:txBody>
          </p:sp>
        </p:grpSp>
        <p:sp>
          <p:nvSpPr>
            <p:cNvPr id="27" name="TextBox 26">
              <a:extLst>
                <a:ext uri="{FF2B5EF4-FFF2-40B4-BE49-F238E27FC236}">
                  <a16:creationId xmlns:a16="http://schemas.microsoft.com/office/drawing/2014/main" id="{E2A27B21-3A6A-46BC-98C8-57454D6DA7B3}"/>
                </a:ext>
              </a:extLst>
            </p:cNvPr>
            <p:cNvSpPr txBox="1"/>
            <p:nvPr/>
          </p:nvSpPr>
          <p:spPr>
            <a:xfrm>
              <a:off x="1126548" y="1607425"/>
              <a:ext cx="2420856" cy="338554"/>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BFM Level 1 Capability</a:t>
              </a:r>
            </a:p>
          </p:txBody>
        </p:sp>
        <p:sp>
          <p:nvSpPr>
            <p:cNvPr id="28" name="Arrow: Right 27">
              <a:extLst>
                <a:ext uri="{FF2B5EF4-FFF2-40B4-BE49-F238E27FC236}">
                  <a16:creationId xmlns:a16="http://schemas.microsoft.com/office/drawing/2014/main" id="{26F70734-193E-40AC-B537-10D2F53B1F49}"/>
                </a:ext>
              </a:extLst>
            </p:cNvPr>
            <p:cNvSpPr/>
            <p:nvPr/>
          </p:nvSpPr>
          <p:spPr>
            <a:xfrm>
              <a:off x="4343079" y="2658162"/>
              <a:ext cx="972000" cy="297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83434FA7-6520-42E5-8B90-E3E267C61325}"/>
                </a:ext>
              </a:extLst>
            </p:cNvPr>
            <p:cNvSpPr txBox="1"/>
            <p:nvPr/>
          </p:nvSpPr>
          <p:spPr>
            <a:xfrm>
              <a:off x="8977390" y="1607182"/>
              <a:ext cx="3353803" cy="338554"/>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BFM DEEAMS Level 3 Capability</a:t>
              </a:r>
            </a:p>
          </p:txBody>
        </p:sp>
        <p:sp>
          <p:nvSpPr>
            <p:cNvPr id="33" name="TextBox 32">
              <a:extLst>
                <a:ext uri="{FF2B5EF4-FFF2-40B4-BE49-F238E27FC236}">
                  <a16:creationId xmlns:a16="http://schemas.microsoft.com/office/drawing/2014/main" id="{848A6D00-4543-4CA9-A4B6-3A2894F42151}"/>
                </a:ext>
              </a:extLst>
            </p:cNvPr>
            <p:cNvSpPr txBox="1"/>
            <p:nvPr/>
          </p:nvSpPr>
          <p:spPr>
            <a:xfrm>
              <a:off x="5474097" y="1565720"/>
              <a:ext cx="2149485" cy="634091"/>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BFM DEEAMS Level 2 Capability</a:t>
              </a:r>
            </a:p>
          </p:txBody>
        </p:sp>
        <p:sp>
          <p:nvSpPr>
            <p:cNvPr id="34" name="Rectangle: Rounded Corners 33">
              <a:extLst>
                <a:ext uri="{FF2B5EF4-FFF2-40B4-BE49-F238E27FC236}">
                  <a16:creationId xmlns:a16="http://schemas.microsoft.com/office/drawing/2014/main" id="{7772803F-A2CA-405B-9DCD-E7B4982E10E1}"/>
                </a:ext>
              </a:extLst>
            </p:cNvPr>
            <p:cNvSpPr/>
            <p:nvPr/>
          </p:nvSpPr>
          <p:spPr>
            <a:xfrm>
              <a:off x="5747315" y="2548671"/>
              <a:ext cx="1872000" cy="324428"/>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Engineering Planning</a:t>
              </a:r>
            </a:p>
          </p:txBody>
        </p:sp>
        <p:sp>
          <p:nvSpPr>
            <p:cNvPr id="35" name="Rectangle: Rounded Corners 34">
              <a:extLst>
                <a:ext uri="{FF2B5EF4-FFF2-40B4-BE49-F238E27FC236}">
                  <a16:creationId xmlns:a16="http://schemas.microsoft.com/office/drawing/2014/main" id="{04AD5533-70E6-4C0C-B819-43044FDAE57A}"/>
                </a:ext>
              </a:extLst>
            </p:cNvPr>
            <p:cNvSpPr/>
            <p:nvPr/>
          </p:nvSpPr>
          <p:spPr>
            <a:xfrm>
              <a:off x="5738099" y="5424565"/>
              <a:ext cx="1872000" cy="324428"/>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Obsolescence</a:t>
              </a:r>
            </a:p>
          </p:txBody>
        </p:sp>
        <p:sp>
          <p:nvSpPr>
            <p:cNvPr id="36" name="Rectangle: Rounded Corners 35">
              <a:extLst>
                <a:ext uri="{FF2B5EF4-FFF2-40B4-BE49-F238E27FC236}">
                  <a16:creationId xmlns:a16="http://schemas.microsoft.com/office/drawing/2014/main" id="{FFFB94E6-E2D4-4F4A-841F-249CD0A7B391}"/>
                </a:ext>
              </a:extLst>
            </p:cNvPr>
            <p:cNvSpPr/>
            <p:nvPr/>
          </p:nvSpPr>
          <p:spPr>
            <a:xfrm>
              <a:off x="5748661" y="4872485"/>
              <a:ext cx="1872000" cy="324428"/>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Technical Information</a:t>
              </a:r>
            </a:p>
          </p:txBody>
        </p:sp>
        <p:sp>
          <p:nvSpPr>
            <p:cNvPr id="37" name="Rectangle: Rounded Corners 36">
              <a:extLst>
                <a:ext uri="{FF2B5EF4-FFF2-40B4-BE49-F238E27FC236}">
                  <a16:creationId xmlns:a16="http://schemas.microsoft.com/office/drawing/2014/main" id="{DCEAF66C-9AC2-43D1-9E6A-673D8D34707C}"/>
                </a:ext>
              </a:extLst>
            </p:cNvPr>
            <p:cNvSpPr/>
            <p:nvPr/>
          </p:nvSpPr>
          <p:spPr>
            <a:xfrm>
              <a:off x="5749802" y="4320405"/>
              <a:ext cx="1872000" cy="324428"/>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Maintenance and Repair</a:t>
              </a:r>
            </a:p>
          </p:txBody>
        </p:sp>
        <p:sp>
          <p:nvSpPr>
            <p:cNvPr id="38" name="Rectangle: Rounded Corners 37">
              <a:extLst>
                <a:ext uri="{FF2B5EF4-FFF2-40B4-BE49-F238E27FC236}">
                  <a16:creationId xmlns:a16="http://schemas.microsoft.com/office/drawing/2014/main" id="{A3CE8EFB-369F-4740-8D67-44FCEC90EF53}"/>
                </a:ext>
              </a:extLst>
            </p:cNvPr>
            <p:cNvSpPr/>
            <p:nvPr/>
          </p:nvSpPr>
          <p:spPr>
            <a:xfrm>
              <a:off x="5751327" y="3768325"/>
              <a:ext cx="1872000" cy="324428"/>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Asset Management</a:t>
              </a:r>
            </a:p>
          </p:txBody>
        </p:sp>
        <p:sp>
          <p:nvSpPr>
            <p:cNvPr id="39" name="Rectangle: Rounded Corners 38">
              <a:extLst>
                <a:ext uri="{FF2B5EF4-FFF2-40B4-BE49-F238E27FC236}">
                  <a16:creationId xmlns:a16="http://schemas.microsoft.com/office/drawing/2014/main" id="{0D239DAB-6D3D-4538-ABE0-72F249FDE170}"/>
                </a:ext>
              </a:extLst>
            </p:cNvPr>
            <p:cNvSpPr/>
            <p:nvPr/>
          </p:nvSpPr>
          <p:spPr>
            <a:xfrm>
              <a:off x="5747315" y="3216245"/>
              <a:ext cx="1872000" cy="324428"/>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Fleet Management</a:t>
              </a:r>
            </a:p>
          </p:txBody>
        </p:sp>
        <p:sp>
          <p:nvSpPr>
            <p:cNvPr id="40" name="Rectangle: Rounded Corners 39">
              <a:extLst>
                <a:ext uri="{FF2B5EF4-FFF2-40B4-BE49-F238E27FC236}">
                  <a16:creationId xmlns:a16="http://schemas.microsoft.com/office/drawing/2014/main" id="{19347D81-A082-4BC5-85DC-4D87AF502809}"/>
                </a:ext>
              </a:extLst>
            </p:cNvPr>
            <p:cNvSpPr/>
            <p:nvPr/>
          </p:nvSpPr>
          <p:spPr>
            <a:xfrm>
              <a:off x="5747315" y="5976645"/>
              <a:ext cx="1872000" cy="324428"/>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Safety Management</a:t>
              </a:r>
            </a:p>
          </p:txBody>
        </p:sp>
        <p:sp>
          <p:nvSpPr>
            <p:cNvPr id="42" name="Rectangle: Rounded Corners 41">
              <a:extLst>
                <a:ext uri="{FF2B5EF4-FFF2-40B4-BE49-F238E27FC236}">
                  <a16:creationId xmlns:a16="http://schemas.microsoft.com/office/drawing/2014/main" id="{11159327-295A-42D9-82DC-A4B7F9CA687E}"/>
                </a:ext>
              </a:extLst>
            </p:cNvPr>
            <p:cNvSpPr/>
            <p:nvPr/>
          </p:nvSpPr>
          <p:spPr>
            <a:xfrm>
              <a:off x="9405303" y="2084442"/>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Maintenance Planning</a:t>
              </a:r>
            </a:p>
          </p:txBody>
        </p:sp>
        <p:sp>
          <p:nvSpPr>
            <p:cNvPr id="44" name="Rectangle: Rounded Corners 43">
              <a:extLst>
                <a:ext uri="{FF2B5EF4-FFF2-40B4-BE49-F238E27FC236}">
                  <a16:creationId xmlns:a16="http://schemas.microsoft.com/office/drawing/2014/main" id="{A71CDD7B-CF5E-4231-AD44-505CDE109A70}"/>
                </a:ext>
              </a:extLst>
            </p:cNvPr>
            <p:cNvSpPr/>
            <p:nvPr/>
          </p:nvSpPr>
          <p:spPr>
            <a:xfrm>
              <a:off x="9405303" y="2295066"/>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Engineering Demand Forecasting</a:t>
              </a:r>
            </a:p>
          </p:txBody>
        </p:sp>
        <p:sp>
          <p:nvSpPr>
            <p:cNvPr id="45" name="Rectangle: Rounded Corners 44">
              <a:extLst>
                <a:ext uri="{FF2B5EF4-FFF2-40B4-BE49-F238E27FC236}">
                  <a16:creationId xmlns:a16="http://schemas.microsoft.com/office/drawing/2014/main" id="{10422053-5BF8-449F-AF77-43E3FF6B8C51}"/>
                </a:ext>
              </a:extLst>
            </p:cNvPr>
            <p:cNvSpPr/>
            <p:nvPr/>
          </p:nvSpPr>
          <p:spPr>
            <a:xfrm>
              <a:off x="9405303" y="2505690"/>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Engineering Resource Definition &amp; Planning</a:t>
              </a:r>
            </a:p>
          </p:txBody>
        </p:sp>
        <p:sp>
          <p:nvSpPr>
            <p:cNvPr id="46" name="Rectangle: Rounded Corners 45">
              <a:extLst>
                <a:ext uri="{FF2B5EF4-FFF2-40B4-BE49-F238E27FC236}">
                  <a16:creationId xmlns:a16="http://schemas.microsoft.com/office/drawing/2014/main" id="{468AFA3A-CC75-4AB0-921E-85A4B062AE9B}"/>
                </a:ext>
              </a:extLst>
            </p:cNvPr>
            <p:cNvSpPr/>
            <p:nvPr/>
          </p:nvSpPr>
          <p:spPr>
            <a:xfrm>
              <a:off x="9405303" y="4072418"/>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Maintenance Capability Management</a:t>
              </a:r>
            </a:p>
          </p:txBody>
        </p:sp>
        <p:sp>
          <p:nvSpPr>
            <p:cNvPr id="47" name="Rectangle: Rounded Corners 46">
              <a:extLst>
                <a:ext uri="{FF2B5EF4-FFF2-40B4-BE49-F238E27FC236}">
                  <a16:creationId xmlns:a16="http://schemas.microsoft.com/office/drawing/2014/main" id="{F1C53424-981F-471D-BE66-8E4DE752562A}"/>
                </a:ext>
              </a:extLst>
            </p:cNvPr>
            <p:cNvSpPr/>
            <p:nvPr/>
          </p:nvSpPr>
          <p:spPr>
            <a:xfrm>
              <a:off x="9405303" y="4283042"/>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Maintenance Facilities Management</a:t>
              </a:r>
            </a:p>
          </p:txBody>
        </p:sp>
        <p:sp>
          <p:nvSpPr>
            <p:cNvPr id="48" name="Rectangle: Rounded Corners 47">
              <a:extLst>
                <a:ext uri="{FF2B5EF4-FFF2-40B4-BE49-F238E27FC236}">
                  <a16:creationId xmlns:a16="http://schemas.microsoft.com/office/drawing/2014/main" id="{76E49CF9-FAF0-4AC6-A55D-45F8C2F3F31A}"/>
                </a:ext>
              </a:extLst>
            </p:cNvPr>
            <p:cNvSpPr/>
            <p:nvPr/>
          </p:nvSpPr>
          <p:spPr>
            <a:xfrm>
              <a:off x="9405303" y="4493666"/>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Maintenance</a:t>
              </a:r>
            </a:p>
          </p:txBody>
        </p:sp>
        <p:sp>
          <p:nvSpPr>
            <p:cNvPr id="49" name="Rectangle: Rounded Corners 48">
              <a:extLst>
                <a:ext uri="{FF2B5EF4-FFF2-40B4-BE49-F238E27FC236}">
                  <a16:creationId xmlns:a16="http://schemas.microsoft.com/office/drawing/2014/main" id="{4CC954E7-E9D2-4AD1-958E-CBD45B29EA94}"/>
                </a:ext>
              </a:extLst>
            </p:cNvPr>
            <p:cNvSpPr/>
            <p:nvPr/>
          </p:nvSpPr>
          <p:spPr>
            <a:xfrm>
              <a:off x="9405303" y="4704290"/>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Fault/Incident Management</a:t>
              </a:r>
            </a:p>
          </p:txBody>
        </p:sp>
        <p:sp>
          <p:nvSpPr>
            <p:cNvPr id="50" name="Rectangle: Rounded Corners 49">
              <a:extLst>
                <a:ext uri="{FF2B5EF4-FFF2-40B4-BE49-F238E27FC236}">
                  <a16:creationId xmlns:a16="http://schemas.microsoft.com/office/drawing/2014/main" id="{03F852D4-1268-4347-929F-B4BC056D2614}"/>
                </a:ext>
              </a:extLst>
            </p:cNvPr>
            <p:cNvSpPr/>
            <p:nvPr/>
          </p:nvSpPr>
          <p:spPr>
            <a:xfrm>
              <a:off x="9405303" y="5968034"/>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Obsolescence Task Management</a:t>
              </a:r>
            </a:p>
          </p:txBody>
        </p:sp>
        <p:sp>
          <p:nvSpPr>
            <p:cNvPr id="51" name="Rectangle: Rounded Corners 50">
              <a:extLst>
                <a:ext uri="{FF2B5EF4-FFF2-40B4-BE49-F238E27FC236}">
                  <a16:creationId xmlns:a16="http://schemas.microsoft.com/office/drawing/2014/main" id="{86F93414-9E31-4034-9B71-96090529B4E1}"/>
                </a:ext>
              </a:extLst>
            </p:cNvPr>
            <p:cNvSpPr/>
            <p:nvPr/>
          </p:nvSpPr>
          <p:spPr>
            <a:xfrm>
              <a:off x="9405303" y="6178666"/>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Obsolescence Direction and Reporting</a:t>
              </a:r>
            </a:p>
          </p:txBody>
        </p:sp>
        <p:sp>
          <p:nvSpPr>
            <p:cNvPr id="52" name="Rectangle: Rounded Corners 51">
              <a:extLst>
                <a:ext uri="{FF2B5EF4-FFF2-40B4-BE49-F238E27FC236}">
                  <a16:creationId xmlns:a16="http://schemas.microsoft.com/office/drawing/2014/main" id="{BFEA7E9B-64A5-427C-95ED-202B8C5D818B}"/>
                </a:ext>
              </a:extLst>
            </p:cNvPr>
            <p:cNvSpPr/>
            <p:nvPr/>
          </p:nvSpPr>
          <p:spPr>
            <a:xfrm>
              <a:off x="9405303" y="5546786"/>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Obsolescence Capability Management</a:t>
              </a:r>
            </a:p>
          </p:txBody>
        </p:sp>
        <p:sp>
          <p:nvSpPr>
            <p:cNvPr id="53" name="Rectangle: Rounded Corners 52">
              <a:extLst>
                <a:ext uri="{FF2B5EF4-FFF2-40B4-BE49-F238E27FC236}">
                  <a16:creationId xmlns:a16="http://schemas.microsoft.com/office/drawing/2014/main" id="{4F384B0F-9F57-4F93-8670-4597D2A8AFF4}"/>
                </a:ext>
              </a:extLst>
            </p:cNvPr>
            <p:cNvSpPr/>
            <p:nvPr/>
          </p:nvSpPr>
          <p:spPr>
            <a:xfrm>
              <a:off x="9405303" y="5757410"/>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Obsolescence Task Execution</a:t>
              </a:r>
            </a:p>
          </p:txBody>
        </p:sp>
        <p:sp>
          <p:nvSpPr>
            <p:cNvPr id="54" name="Rectangle: Rounded Corners 53">
              <a:extLst>
                <a:ext uri="{FF2B5EF4-FFF2-40B4-BE49-F238E27FC236}">
                  <a16:creationId xmlns:a16="http://schemas.microsoft.com/office/drawing/2014/main" id="{50EF5E99-6209-4247-BCA0-1BB1A81F63F2}"/>
                </a:ext>
              </a:extLst>
            </p:cNvPr>
            <p:cNvSpPr/>
            <p:nvPr/>
          </p:nvSpPr>
          <p:spPr>
            <a:xfrm>
              <a:off x="9405303" y="3861794"/>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Asset Configuration Management</a:t>
              </a:r>
            </a:p>
          </p:txBody>
        </p:sp>
        <p:sp>
          <p:nvSpPr>
            <p:cNvPr id="55" name="Rectangle: Rounded Corners 54">
              <a:extLst>
                <a:ext uri="{FF2B5EF4-FFF2-40B4-BE49-F238E27FC236}">
                  <a16:creationId xmlns:a16="http://schemas.microsoft.com/office/drawing/2014/main" id="{B35C97CC-9027-4F5D-81F0-F7CE3036C355}"/>
                </a:ext>
              </a:extLst>
            </p:cNvPr>
            <p:cNvSpPr/>
            <p:nvPr/>
          </p:nvSpPr>
          <p:spPr>
            <a:xfrm>
              <a:off x="9405303" y="3651170"/>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Asset State Management</a:t>
              </a:r>
            </a:p>
          </p:txBody>
        </p:sp>
        <p:sp>
          <p:nvSpPr>
            <p:cNvPr id="56" name="Rectangle: Rounded Corners 55">
              <a:extLst>
                <a:ext uri="{FF2B5EF4-FFF2-40B4-BE49-F238E27FC236}">
                  <a16:creationId xmlns:a16="http://schemas.microsoft.com/office/drawing/2014/main" id="{5D69D34C-EFCC-4C91-88FE-D709F312BD6B}"/>
                </a:ext>
              </a:extLst>
            </p:cNvPr>
            <p:cNvSpPr/>
            <p:nvPr/>
          </p:nvSpPr>
          <p:spPr>
            <a:xfrm>
              <a:off x="9405303" y="2808673"/>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Fleet Composition</a:t>
              </a:r>
            </a:p>
          </p:txBody>
        </p:sp>
        <p:sp>
          <p:nvSpPr>
            <p:cNvPr id="57" name="Rectangle: Rounded Corners 56">
              <a:extLst>
                <a:ext uri="{FF2B5EF4-FFF2-40B4-BE49-F238E27FC236}">
                  <a16:creationId xmlns:a16="http://schemas.microsoft.com/office/drawing/2014/main" id="{22D5E3B3-72C8-413B-8183-20F59F7105E1}"/>
                </a:ext>
              </a:extLst>
            </p:cNvPr>
            <p:cNvSpPr/>
            <p:nvPr/>
          </p:nvSpPr>
          <p:spPr>
            <a:xfrm>
              <a:off x="9405303" y="3019298"/>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Fleet Acquisition</a:t>
              </a:r>
            </a:p>
          </p:txBody>
        </p:sp>
        <p:sp>
          <p:nvSpPr>
            <p:cNvPr id="58" name="Rectangle: Rounded Corners 57">
              <a:extLst>
                <a:ext uri="{FF2B5EF4-FFF2-40B4-BE49-F238E27FC236}">
                  <a16:creationId xmlns:a16="http://schemas.microsoft.com/office/drawing/2014/main" id="{A2873E74-AE88-49D4-8539-441D24B39904}"/>
                </a:ext>
              </a:extLst>
            </p:cNvPr>
            <p:cNvSpPr/>
            <p:nvPr/>
          </p:nvSpPr>
          <p:spPr>
            <a:xfrm>
              <a:off x="9405303" y="3229922"/>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Manage Fleet Management</a:t>
              </a:r>
            </a:p>
          </p:txBody>
        </p:sp>
        <p:sp>
          <p:nvSpPr>
            <p:cNvPr id="59" name="Rectangle: Rounded Corners 58">
              <a:extLst>
                <a:ext uri="{FF2B5EF4-FFF2-40B4-BE49-F238E27FC236}">
                  <a16:creationId xmlns:a16="http://schemas.microsoft.com/office/drawing/2014/main" id="{72B239E6-B795-48F8-92E0-43CBAC328C42}"/>
                </a:ext>
              </a:extLst>
            </p:cNvPr>
            <p:cNvSpPr/>
            <p:nvPr/>
          </p:nvSpPr>
          <p:spPr>
            <a:xfrm>
              <a:off x="9405303" y="3440546"/>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Fleet Sustainment</a:t>
              </a:r>
            </a:p>
          </p:txBody>
        </p:sp>
        <p:sp>
          <p:nvSpPr>
            <p:cNvPr id="60" name="Rectangle: Rounded Corners 59">
              <a:extLst>
                <a:ext uri="{FF2B5EF4-FFF2-40B4-BE49-F238E27FC236}">
                  <a16:creationId xmlns:a16="http://schemas.microsoft.com/office/drawing/2014/main" id="{778C9021-322F-4999-9892-46AFDE5ACB12}"/>
                </a:ext>
              </a:extLst>
            </p:cNvPr>
            <p:cNvSpPr/>
            <p:nvPr/>
          </p:nvSpPr>
          <p:spPr>
            <a:xfrm>
              <a:off x="9405303" y="5125538"/>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Certification</a:t>
              </a:r>
            </a:p>
          </p:txBody>
        </p:sp>
        <p:sp>
          <p:nvSpPr>
            <p:cNvPr id="61" name="Rectangle: Rounded Corners 60">
              <a:extLst>
                <a:ext uri="{FF2B5EF4-FFF2-40B4-BE49-F238E27FC236}">
                  <a16:creationId xmlns:a16="http://schemas.microsoft.com/office/drawing/2014/main" id="{ACA25D3B-4FD3-4B66-9558-CF778FE5F80A}"/>
                </a:ext>
              </a:extLst>
            </p:cNvPr>
            <p:cNvSpPr/>
            <p:nvPr/>
          </p:nvSpPr>
          <p:spPr>
            <a:xfrm>
              <a:off x="9405303" y="5336162"/>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Technical Documentation Delivery</a:t>
              </a:r>
            </a:p>
          </p:txBody>
        </p:sp>
        <p:sp>
          <p:nvSpPr>
            <p:cNvPr id="62" name="Rectangle: Rounded Corners 61">
              <a:extLst>
                <a:ext uri="{FF2B5EF4-FFF2-40B4-BE49-F238E27FC236}">
                  <a16:creationId xmlns:a16="http://schemas.microsoft.com/office/drawing/2014/main" id="{A55A30BE-96D1-468B-85B6-F48AED8822B5}"/>
                </a:ext>
              </a:extLst>
            </p:cNvPr>
            <p:cNvSpPr/>
            <p:nvPr/>
          </p:nvSpPr>
          <p:spPr>
            <a:xfrm>
              <a:off x="9405303" y="4914914"/>
              <a:ext cx="2428457" cy="180000"/>
            </a:xfrm>
            <a:prstGeom prst="roundRect">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Technical Information Maintenance</a:t>
              </a:r>
            </a:p>
          </p:txBody>
        </p:sp>
        <p:sp>
          <p:nvSpPr>
            <p:cNvPr id="63" name="Left Brace 62">
              <a:extLst>
                <a:ext uri="{FF2B5EF4-FFF2-40B4-BE49-F238E27FC236}">
                  <a16:creationId xmlns:a16="http://schemas.microsoft.com/office/drawing/2014/main" id="{A70CF90C-9A3B-4179-95B3-AEC81BBA3365}"/>
                </a:ext>
              </a:extLst>
            </p:cNvPr>
            <p:cNvSpPr/>
            <p:nvPr/>
          </p:nvSpPr>
          <p:spPr>
            <a:xfrm>
              <a:off x="9210472" y="3651170"/>
              <a:ext cx="194831" cy="3906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Left Brace 63">
              <a:extLst>
                <a:ext uri="{FF2B5EF4-FFF2-40B4-BE49-F238E27FC236}">
                  <a16:creationId xmlns:a16="http://schemas.microsoft.com/office/drawing/2014/main" id="{8061389D-84A7-4024-AAA6-F54CA13F6F0D}"/>
                </a:ext>
              </a:extLst>
            </p:cNvPr>
            <p:cNvSpPr/>
            <p:nvPr/>
          </p:nvSpPr>
          <p:spPr>
            <a:xfrm>
              <a:off x="9210472" y="2799414"/>
              <a:ext cx="194831" cy="8211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Left Brace 64">
              <a:extLst>
                <a:ext uri="{FF2B5EF4-FFF2-40B4-BE49-F238E27FC236}">
                  <a16:creationId xmlns:a16="http://schemas.microsoft.com/office/drawing/2014/main" id="{A939C0CC-ED69-4285-8500-61ACCF63C721}"/>
                </a:ext>
              </a:extLst>
            </p:cNvPr>
            <p:cNvSpPr/>
            <p:nvPr/>
          </p:nvSpPr>
          <p:spPr>
            <a:xfrm>
              <a:off x="9221861" y="4071839"/>
              <a:ext cx="181917" cy="82343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Left Brace 65">
              <a:extLst>
                <a:ext uri="{FF2B5EF4-FFF2-40B4-BE49-F238E27FC236}">
                  <a16:creationId xmlns:a16="http://schemas.microsoft.com/office/drawing/2014/main" id="{75E11DDA-DBC6-48D8-96F0-90DE9734174C}"/>
                </a:ext>
              </a:extLst>
            </p:cNvPr>
            <p:cNvSpPr/>
            <p:nvPr/>
          </p:nvSpPr>
          <p:spPr>
            <a:xfrm>
              <a:off x="9197558" y="4924960"/>
              <a:ext cx="194831" cy="60043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Left Brace 66">
              <a:extLst>
                <a:ext uri="{FF2B5EF4-FFF2-40B4-BE49-F238E27FC236}">
                  <a16:creationId xmlns:a16="http://schemas.microsoft.com/office/drawing/2014/main" id="{FB3EA7B5-8E32-4742-87A7-1626A5DF9E58}"/>
                </a:ext>
              </a:extLst>
            </p:cNvPr>
            <p:cNvSpPr/>
            <p:nvPr/>
          </p:nvSpPr>
          <p:spPr>
            <a:xfrm>
              <a:off x="9198498" y="5546786"/>
              <a:ext cx="181917" cy="82343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C359EDDC-C005-48DD-A414-889CEBCF15F5}"/>
                </a:ext>
              </a:extLst>
            </p:cNvPr>
            <p:cNvCxnSpPr>
              <a:cxnSpLocks/>
              <a:stCxn id="64" idx="1"/>
              <a:endCxn id="39" idx="3"/>
            </p:cNvCxnSpPr>
            <p:nvPr/>
          </p:nvCxnSpPr>
          <p:spPr>
            <a:xfrm flipH="1">
              <a:off x="7619315" y="3209976"/>
              <a:ext cx="1591157" cy="1684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BFD1086-9A8C-487D-9FDA-A668794D5A40}"/>
                </a:ext>
              </a:extLst>
            </p:cNvPr>
            <p:cNvCxnSpPr>
              <a:cxnSpLocks/>
              <a:stCxn id="63" idx="1"/>
              <a:endCxn id="38" idx="3"/>
            </p:cNvCxnSpPr>
            <p:nvPr/>
          </p:nvCxnSpPr>
          <p:spPr>
            <a:xfrm flipH="1">
              <a:off x="7623327" y="3846482"/>
              <a:ext cx="1587145" cy="84057"/>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D2B847-386B-45B3-9F9D-C4B16CC9D65C}"/>
                </a:ext>
              </a:extLst>
            </p:cNvPr>
            <p:cNvCxnSpPr>
              <a:cxnSpLocks/>
              <a:stCxn id="65" idx="1"/>
              <a:endCxn id="37" idx="3"/>
            </p:cNvCxnSpPr>
            <p:nvPr/>
          </p:nvCxnSpPr>
          <p:spPr>
            <a:xfrm flipH="1" flipV="1">
              <a:off x="7621802" y="4482619"/>
              <a:ext cx="1600059" cy="937"/>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0E5D040-1228-4089-AF52-D45297FB79A2}"/>
                </a:ext>
              </a:extLst>
            </p:cNvPr>
            <p:cNvCxnSpPr>
              <a:cxnSpLocks/>
              <a:stCxn id="66" idx="1"/>
              <a:endCxn id="36" idx="3"/>
            </p:cNvCxnSpPr>
            <p:nvPr/>
          </p:nvCxnSpPr>
          <p:spPr>
            <a:xfrm flipH="1" flipV="1">
              <a:off x="7620661" y="5034699"/>
              <a:ext cx="1576897" cy="1904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74F1781-E327-4075-816C-883511E9A4A6}"/>
                </a:ext>
              </a:extLst>
            </p:cNvPr>
            <p:cNvCxnSpPr>
              <a:cxnSpLocks/>
              <a:stCxn id="67" idx="1"/>
              <a:endCxn id="35" idx="3"/>
            </p:cNvCxnSpPr>
            <p:nvPr/>
          </p:nvCxnSpPr>
          <p:spPr>
            <a:xfrm flipH="1" flipV="1">
              <a:off x="7610099" y="5586779"/>
              <a:ext cx="1588399" cy="371724"/>
            </a:xfrm>
            <a:prstGeom prst="line">
              <a:avLst/>
            </a:prstGeom>
          </p:spPr>
          <p:style>
            <a:lnRef idx="1">
              <a:schemeClr val="accent1"/>
            </a:lnRef>
            <a:fillRef idx="0">
              <a:schemeClr val="accent1"/>
            </a:fillRef>
            <a:effectRef idx="0">
              <a:schemeClr val="accent1"/>
            </a:effectRef>
            <a:fontRef idx="minor">
              <a:schemeClr val="tx1"/>
            </a:fontRef>
          </p:style>
        </p:cxnSp>
        <p:sp>
          <p:nvSpPr>
            <p:cNvPr id="79" name="Left Brace 78">
              <a:extLst>
                <a:ext uri="{FF2B5EF4-FFF2-40B4-BE49-F238E27FC236}">
                  <a16:creationId xmlns:a16="http://schemas.microsoft.com/office/drawing/2014/main" id="{797246CB-3FDC-48D9-9143-9A74EB2EC41F}"/>
                </a:ext>
              </a:extLst>
            </p:cNvPr>
            <p:cNvSpPr/>
            <p:nvPr/>
          </p:nvSpPr>
          <p:spPr>
            <a:xfrm>
              <a:off x="9208948" y="2082976"/>
              <a:ext cx="183442" cy="62118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0" name="Straight Connector 79">
              <a:extLst>
                <a:ext uri="{FF2B5EF4-FFF2-40B4-BE49-F238E27FC236}">
                  <a16:creationId xmlns:a16="http://schemas.microsoft.com/office/drawing/2014/main" id="{F71AE077-1ACA-44AB-97E8-E31FA6553713}"/>
                </a:ext>
              </a:extLst>
            </p:cNvPr>
            <p:cNvCxnSpPr>
              <a:cxnSpLocks/>
              <a:stCxn id="79" idx="1"/>
              <a:endCxn id="34" idx="3"/>
            </p:cNvCxnSpPr>
            <p:nvPr/>
          </p:nvCxnSpPr>
          <p:spPr>
            <a:xfrm flipH="1">
              <a:off x="7619315" y="2393569"/>
              <a:ext cx="1589633" cy="317316"/>
            </a:xfrm>
            <a:prstGeom prst="line">
              <a:avLst/>
            </a:prstGeom>
          </p:spPr>
          <p:style>
            <a:lnRef idx="1">
              <a:schemeClr val="accent1"/>
            </a:lnRef>
            <a:fillRef idx="0">
              <a:schemeClr val="accent1"/>
            </a:fillRef>
            <a:effectRef idx="0">
              <a:schemeClr val="accent1"/>
            </a:effectRef>
            <a:fontRef idx="minor">
              <a:schemeClr val="tx1"/>
            </a:fontRef>
          </p:style>
        </p:cxnSp>
        <p:sp>
          <p:nvSpPr>
            <p:cNvPr id="87" name="Left Brace 86">
              <a:extLst>
                <a:ext uri="{FF2B5EF4-FFF2-40B4-BE49-F238E27FC236}">
                  <a16:creationId xmlns:a16="http://schemas.microsoft.com/office/drawing/2014/main" id="{597A12A1-5A79-4276-AF3C-F0CF7C8F5BC9}"/>
                </a:ext>
              </a:extLst>
            </p:cNvPr>
            <p:cNvSpPr/>
            <p:nvPr/>
          </p:nvSpPr>
          <p:spPr>
            <a:xfrm>
              <a:off x="5474097" y="3201167"/>
              <a:ext cx="271693" cy="3125307"/>
            </a:xfrm>
            <a:prstGeom prst="leftBrace">
              <a:avLst>
                <a:gd name="adj1" fmla="val 8333"/>
                <a:gd name="adj2" fmla="val 38414"/>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Arrow: Right 97">
              <a:extLst>
                <a:ext uri="{FF2B5EF4-FFF2-40B4-BE49-F238E27FC236}">
                  <a16:creationId xmlns:a16="http://schemas.microsoft.com/office/drawing/2014/main" id="{A784A6D5-F0FE-4FBC-9E22-617FC227E758}"/>
                </a:ext>
              </a:extLst>
            </p:cNvPr>
            <p:cNvSpPr/>
            <p:nvPr/>
          </p:nvSpPr>
          <p:spPr>
            <a:xfrm>
              <a:off x="4343079" y="4260597"/>
              <a:ext cx="972000" cy="297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71" name="Footer Placeholder 4">
            <a:extLst>
              <a:ext uri="{FF2B5EF4-FFF2-40B4-BE49-F238E27FC236}">
                <a16:creationId xmlns:a16="http://schemas.microsoft.com/office/drawing/2014/main" id="{11C385B0-9650-4747-A85A-DBD03110CE2A}"/>
              </a:ext>
            </a:extLst>
          </p:cNvPr>
          <p:cNvSpPr txBox="1">
            <a:spLocks/>
          </p:cNvSpPr>
          <p:nvPr/>
        </p:nvSpPr>
        <p:spPr>
          <a:xfrm>
            <a:off x="4038601" y="6588000"/>
            <a:ext cx="41148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3677">
              <a:defRPr/>
            </a:pPr>
            <a:r>
              <a:rPr lang="en-GB" sz="790">
                <a:solidFill>
                  <a:srgbClr val="333F47"/>
                </a:solidFill>
                <a:cs typeface="Arial" panose="020B0604020202020204" pitchFamily="34" charset="0"/>
              </a:rPr>
              <a:t>Official</a:t>
            </a:r>
          </a:p>
        </p:txBody>
      </p:sp>
      <p:sp>
        <p:nvSpPr>
          <p:cNvPr id="72" name="Title 4">
            <a:extLst>
              <a:ext uri="{FF2B5EF4-FFF2-40B4-BE49-F238E27FC236}">
                <a16:creationId xmlns:a16="http://schemas.microsoft.com/office/drawing/2014/main" id="{6BF04B2C-4C31-443F-A986-8D184E7DC750}"/>
              </a:ext>
            </a:extLst>
          </p:cNvPr>
          <p:cNvSpPr txBox="1">
            <a:spLocks/>
          </p:cNvSpPr>
          <p:nvPr/>
        </p:nvSpPr>
        <p:spPr bwMode="auto">
          <a:xfrm>
            <a:off x="0" y="343645"/>
            <a:ext cx="8312725" cy="715008"/>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2400" kern="0">
                <a:solidFill>
                  <a:schemeClr val="bg1"/>
                </a:solidFill>
                <a:latin typeface="Arial"/>
                <a:cs typeface="Arial"/>
              </a:rPr>
              <a:t>DEEAMS BFM Scope</a:t>
            </a:r>
          </a:p>
        </p:txBody>
      </p:sp>
    </p:spTree>
    <p:extLst>
      <p:ext uri="{BB962C8B-B14F-4D97-AF65-F5344CB8AC3E}">
        <p14:creationId xmlns:p14="http://schemas.microsoft.com/office/powerpoint/2010/main" val="3727937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757C3C-9567-4CB4-9557-9EF5DDC55353}"/>
              </a:ext>
            </a:extLst>
          </p:cNvPr>
          <p:cNvSpPr>
            <a:spLocks noGrp="1"/>
          </p:cNvSpPr>
          <p:nvPr>
            <p:ph type="sldNum" sz="quarter" idx="15"/>
          </p:nvPr>
        </p:nvSpPr>
        <p:spPr>
          <a:xfrm>
            <a:off x="10000060" y="6588000"/>
            <a:ext cx="1152000" cy="288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1" name="Line 52">
            <a:extLst>
              <a:ext uri="{FF2B5EF4-FFF2-40B4-BE49-F238E27FC236}">
                <a16:creationId xmlns:a16="http://schemas.microsoft.com/office/drawing/2014/main" id="{8FB08407-F0DF-41DD-942A-0DC9A7D0752E}"/>
              </a:ext>
              <a:ext uri="{C183D7F6-B498-43B3-948B-1728B52AA6E4}">
                <adec:decorative xmlns:adec="http://schemas.microsoft.com/office/drawing/2017/decorative" val="1"/>
              </a:ext>
            </a:extLst>
          </p:cNvPr>
          <p:cNvSpPr>
            <a:spLocks noChangeShapeType="1"/>
          </p:cNvSpPr>
          <p:nvPr/>
        </p:nvSpPr>
        <p:spPr bwMode="auto">
          <a:xfrm>
            <a:off x="2425888" y="1635165"/>
            <a:ext cx="8715104" cy="8197"/>
          </a:xfrm>
          <a:prstGeom prst="line">
            <a:avLst/>
          </a:prstGeom>
          <a:noFill/>
          <a:ln w="12700">
            <a:solidFill>
              <a:srgbClr val="002060"/>
            </a:solidFill>
            <a:prstDash val="dash"/>
            <a:round/>
            <a:headEnd type="none" w="sm" len="sm"/>
            <a:tailEnd type="none" w="sm" len="sm"/>
          </a:ln>
        </p:spPr>
        <p:txBody>
          <a:bodyPr wrap="none" l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72" name="Text Box 54">
            <a:extLst>
              <a:ext uri="{FF2B5EF4-FFF2-40B4-BE49-F238E27FC236}">
                <a16:creationId xmlns:a16="http://schemas.microsoft.com/office/drawing/2014/main" id="{C04C96E3-1C60-4033-A631-7910206BE6F4}"/>
              </a:ext>
            </a:extLst>
          </p:cNvPr>
          <p:cNvSpPr txBox="1">
            <a:spLocks noChangeArrowheads="1"/>
          </p:cNvSpPr>
          <p:nvPr/>
        </p:nvSpPr>
        <p:spPr bwMode="auto">
          <a:xfrm>
            <a:off x="2334418" y="1853120"/>
            <a:ext cx="1178731" cy="457200"/>
          </a:xfrm>
          <a:prstGeom prst="rect">
            <a:avLst/>
          </a:prstGeom>
          <a:noFill/>
          <a:ln w="9525">
            <a:noFill/>
            <a:miter lim="800000"/>
            <a:headEnd/>
            <a:tailEnd/>
          </a:ln>
        </p:spPr>
        <p:txBody>
          <a:bodyPr lIns="0" tIns="0" rIns="0" bIns="0"/>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Release 1</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Maritime MVP</a:t>
            </a:r>
          </a:p>
        </p:txBody>
      </p:sp>
      <p:sp>
        <p:nvSpPr>
          <p:cNvPr id="74" name="AutoShape 75">
            <a:extLst>
              <a:ext uri="{FF2B5EF4-FFF2-40B4-BE49-F238E27FC236}">
                <a16:creationId xmlns:a16="http://schemas.microsoft.com/office/drawing/2014/main" id="{F576FD5E-1B5F-4F64-B0A2-7662A88135A3}"/>
              </a:ext>
            </a:extLst>
          </p:cNvPr>
          <p:cNvSpPr>
            <a:spLocks noChangeArrowheads="1"/>
          </p:cNvSpPr>
          <p:nvPr/>
        </p:nvSpPr>
        <p:spPr bwMode="auto">
          <a:xfrm>
            <a:off x="3678382" y="1880602"/>
            <a:ext cx="4740481" cy="360000"/>
          </a:xfrm>
          <a:prstGeom prst="roundRect">
            <a:avLst>
              <a:gd name="adj" fmla="val 16667"/>
            </a:avLst>
          </a:prstGeom>
          <a:solidFill>
            <a:srgbClr val="96968C">
              <a:lumMod val="60000"/>
              <a:lumOff val="40000"/>
            </a:srgbClr>
          </a:solidFill>
          <a:ln w="9525">
            <a:noFill/>
            <a:round/>
            <a:headEnd/>
            <a:tailEnd/>
          </a:ln>
        </p:spPr>
        <p:txBody>
          <a:bodyPr wrap="square" lIns="0" tIns="0" rIns="0" bIns="0"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75" name="Rectangle 79">
            <a:extLst>
              <a:ext uri="{FF2B5EF4-FFF2-40B4-BE49-F238E27FC236}">
                <a16:creationId xmlns:a16="http://schemas.microsoft.com/office/drawing/2014/main" id="{2749EA1F-E46C-4D0F-AAF6-5CAEF1E6CE3D}"/>
              </a:ext>
            </a:extLst>
          </p:cNvPr>
          <p:cNvSpPr>
            <a:spLocks noChangeArrowheads="1"/>
          </p:cNvSpPr>
          <p:nvPr/>
        </p:nvSpPr>
        <p:spPr bwMode="auto">
          <a:xfrm>
            <a:off x="5221283" y="1788382"/>
            <a:ext cx="1018977" cy="178995"/>
          </a:xfrm>
          <a:prstGeom prst="rect">
            <a:avLst/>
          </a:prstGeom>
          <a:solidFill>
            <a:srgbClr val="002060"/>
          </a:solidFill>
          <a:ln w="9525">
            <a:noFill/>
            <a:miter lim="800000"/>
            <a:headEnd/>
            <a:tailEnd/>
          </a:ln>
        </p:spPr>
        <p:txBody>
          <a:bodyPr wrap="none" anchor="ctr" anchorCtr="1"/>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FFFFFF"/>
              </a:solidFill>
              <a:effectLst/>
              <a:uLnTx/>
              <a:uFillTx/>
              <a:latin typeface="Arial"/>
              <a:ea typeface="+mn-ea"/>
              <a:cs typeface="+mn-cs"/>
            </a:endParaRPr>
          </a:p>
        </p:txBody>
      </p:sp>
      <p:sp>
        <p:nvSpPr>
          <p:cNvPr id="77" name="AutoShape 48">
            <a:extLst>
              <a:ext uri="{FF2B5EF4-FFF2-40B4-BE49-F238E27FC236}">
                <a16:creationId xmlns:a16="http://schemas.microsoft.com/office/drawing/2014/main" id="{560EB8C8-B3B5-45E3-9826-9222532B77A7}"/>
              </a:ext>
            </a:extLst>
          </p:cNvPr>
          <p:cNvSpPr>
            <a:spLocks noChangeArrowheads="1"/>
          </p:cNvSpPr>
          <p:nvPr/>
        </p:nvSpPr>
        <p:spPr bwMode="auto">
          <a:xfrm>
            <a:off x="5015402" y="1782976"/>
            <a:ext cx="196850" cy="185737"/>
          </a:xfrm>
          <a:prstGeom prst="diamond">
            <a:avLst/>
          </a:prstGeom>
          <a:solidFill>
            <a:srgbClr val="FF7800"/>
          </a:solidFill>
          <a:ln w="12700" algn="ctr">
            <a:noFill/>
            <a:miter lim="800000"/>
            <a:headEnd/>
            <a:tailEnd/>
          </a:ln>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78" name="Text Box 53">
            <a:extLst>
              <a:ext uri="{FF2B5EF4-FFF2-40B4-BE49-F238E27FC236}">
                <a16:creationId xmlns:a16="http://schemas.microsoft.com/office/drawing/2014/main" id="{CDB95D71-8267-4F0A-84AD-E314A028A781}"/>
              </a:ext>
            </a:extLst>
          </p:cNvPr>
          <p:cNvSpPr txBox="1">
            <a:spLocks noChangeArrowheads="1"/>
          </p:cNvSpPr>
          <p:nvPr/>
        </p:nvSpPr>
        <p:spPr bwMode="auto">
          <a:xfrm>
            <a:off x="8718979" y="1795533"/>
            <a:ext cx="3231715" cy="497853"/>
          </a:xfrm>
          <a:prstGeom prst="rect">
            <a:avLst/>
          </a:prstGeom>
          <a:noFill/>
          <a:ln w="6350" algn="ctr">
            <a:noFill/>
            <a:miter lim="800000"/>
            <a:headEnd/>
            <a:tailEnd/>
          </a:ln>
        </p:spPr>
        <p:txBody>
          <a:bodyPr/>
          <a:lstStyle/>
          <a:p>
            <a:pPr marL="72000" marR="0" lvl="0" indent="-72000" algn="l" defTabSz="914400" rtl="0" eaLnBrk="0" fontAlgn="auto" latinLnBrk="0" hangingPunct="0">
              <a:lnSpc>
                <a:spcPct val="100000"/>
              </a:lnSpc>
              <a:spcBef>
                <a:spcPts val="100"/>
              </a:spcBef>
              <a:spcAft>
                <a:spcPts val="100"/>
              </a:spcAft>
              <a:buClrTx/>
              <a:buSzPct val="100000"/>
              <a:buFont typeface="Arial" pitchFamily="34" charset="0"/>
              <a:buChar char="•"/>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New Platforms only</a:t>
            </a:r>
          </a:p>
          <a:p>
            <a:pPr marL="72000" marR="0" lvl="0" indent="-72000" algn="l" defTabSz="914400" rtl="0" eaLnBrk="0" fontAlgn="auto" latinLnBrk="0" hangingPunct="0">
              <a:lnSpc>
                <a:spcPct val="100000"/>
              </a:lnSpc>
              <a:spcBef>
                <a:spcPts val="100"/>
              </a:spcBef>
              <a:spcAft>
                <a:spcPts val="100"/>
              </a:spcAft>
              <a:buClrTx/>
              <a:buSzPct val="100000"/>
              <a:buFont typeface="Arial" pitchFamily="34" charset="0"/>
              <a:buChar char="•"/>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 Data Migration</a:t>
            </a:r>
          </a:p>
        </p:txBody>
      </p:sp>
      <p:sp>
        <p:nvSpPr>
          <p:cNvPr id="81" name="Text Box 71">
            <a:extLst>
              <a:ext uri="{FF2B5EF4-FFF2-40B4-BE49-F238E27FC236}">
                <a16:creationId xmlns:a16="http://schemas.microsoft.com/office/drawing/2014/main" id="{1AD5C1B3-387C-4618-884F-7B7DF55591B2}"/>
              </a:ext>
            </a:extLst>
          </p:cNvPr>
          <p:cNvSpPr txBox="1">
            <a:spLocks noChangeAspect="1" noChangeArrowheads="1"/>
          </p:cNvSpPr>
          <p:nvPr/>
        </p:nvSpPr>
        <p:spPr bwMode="auto">
          <a:xfrm>
            <a:off x="3590527" y="5949297"/>
            <a:ext cx="553358" cy="215444"/>
          </a:xfrm>
          <a:prstGeom prst="rect">
            <a:avLst/>
          </a:prstGeom>
          <a:noFill/>
          <a:ln w="9525">
            <a:noFill/>
            <a:miter lim="800000"/>
            <a:headEnd/>
            <a:tailEnd/>
          </a:ln>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Go Live</a:t>
            </a:r>
          </a:p>
        </p:txBody>
      </p:sp>
      <p:sp>
        <p:nvSpPr>
          <p:cNvPr id="82" name="Line 73">
            <a:extLst>
              <a:ext uri="{FF2B5EF4-FFF2-40B4-BE49-F238E27FC236}">
                <a16:creationId xmlns:a16="http://schemas.microsoft.com/office/drawing/2014/main" id="{85CB5FD7-7B90-49F0-B3F3-AE2C4D087C61}"/>
              </a:ext>
            </a:extLst>
          </p:cNvPr>
          <p:cNvSpPr>
            <a:spLocks noChangeShapeType="1"/>
          </p:cNvSpPr>
          <p:nvPr/>
        </p:nvSpPr>
        <p:spPr bwMode="auto">
          <a:xfrm flipV="1">
            <a:off x="5041675" y="1531537"/>
            <a:ext cx="0" cy="4068000"/>
          </a:xfrm>
          <a:prstGeom prst="line">
            <a:avLst/>
          </a:prstGeom>
          <a:noFill/>
          <a:ln w="12700" cap="rnd">
            <a:solidFill>
              <a:srgbClr val="96968C"/>
            </a:solidFill>
            <a:prstDash val="dash"/>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83" name="Line 74">
            <a:extLst>
              <a:ext uri="{FF2B5EF4-FFF2-40B4-BE49-F238E27FC236}">
                <a16:creationId xmlns:a16="http://schemas.microsoft.com/office/drawing/2014/main" id="{74A9BD69-FF95-4E68-83FF-77C1D5E7BA85}"/>
              </a:ext>
            </a:extLst>
          </p:cNvPr>
          <p:cNvSpPr>
            <a:spLocks noChangeShapeType="1"/>
          </p:cNvSpPr>
          <p:nvPr/>
        </p:nvSpPr>
        <p:spPr bwMode="auto">
          <a:xfrm flipV="1">
            <a:off x="6390530" y="1531537"/>
            <a:ext cx="0" cy="4068000"/>
          </a:xfrm>
          <a:prstGeom prst="line">
            <a:avLst/>
          </a:prstGeom>
          <a:noFill/>
          <a:ln w="12700" cap="rnd">
            <a:solidFill>
              <a:srgbClr val="96968C"/>
            </a:solidFill>
            <a:prstDash val="dash"/>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84" name="Line 73">
            <a:extLst>
              <a:ext uri="{FF2B5EF4-FFF2-40B4-BE49-F238E27FC236}">
                <a16:creationId xmlns:a16="http://schemas.microsoft.com/office/drawing/2014/main" id="{745E3EB2-19E1-40CE-A499-5548F4481135}"/>
              </a:ext>
            </a:extLst>
          </p:cNvPr>
          <p:cNvSpPr>
            <a:spLocks noChangeShapeType="1"/>
          </p:cNvSpPr>
          <p:nvPr/>
        </p:nvSpPr>
        <p:spPr bwMode="auto">
          <a:xfrm flipV="1">
            <a:off x="3690340" y="1518758"/>
            <a:ext cx="0" cy="4068000"/>
          </a:xfrm>
          <a:prstGeom prst="line">
            <a:avLst/>
          </a:prstGeom>
          <a:noFill/>
          <a:ln w="12700" cap="rnd">
            <a:solidFill>
              <a:srgbClr val="96968C"/>
            </a:solidFill>
            <a:prstDash val="dash"/>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85" name="Line 73">
            <a:extLst>
              <a:ext uri="{FF2B5EF4-FFF2-40B4-BE49-F238E27FC236}">
                <a16:creationId xmlns:a16="http://schemas.microsoft.com/office/drawing/2014/main" id="{1EEFE2FF-8678-45EE-869C-45EF07476C31}"/>
              </a:ext>
            </a:extLst>
          </p:cNvPr>
          <p:cNvSpPr>
            <a:spLocks noChangeShapeType="1"/>
          </p:cNvSpPr>
          <p:nvPr/>
        </p:nvSpPr>
        <p:spPr bwMode="auto">
          <a:xfrm flipV="1">
            <a:off x="7739596" y="1531537"/>
            <a:ext cx="0" cy="4068000"/>
          </a:xfrm>
          <a:prstGeom prst="line">
            <a:avLst/>
          </a:prstGeom>
          <a:noFill/>
          <a:ln w="12700" cap="rnd">
            <a:solidFill>
              <a:srgbClr val="96968C"/>
            </a:solidFill>
            <a:prstDash val="dash"/>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86" name="Text Box 72">
            <a:extLst>
              <a:ext uri="{FF2B5EF4-FFF2-40B4-BE49-F238E27FC236}">
                <a16:creationId xmlns:a16="http://schemas.microsoft.com/office/drawing/2014/main" id="{144AEF44-31A4-446E-BC74-AB10FDE6AC4F}"/>
              </a:ext>
            </a:extLst>
          </p:cNvPr>
          <p:cNvSpPr txBox="1">
            <a:spLocks noChangeAspect="1" noChangeArrowheads="1"/>
          </p:cNvSpPr>
          <p:nvPr/>
        </p:nvSpPr>
        <p:spPr bwMode="auto">
          <a:xfrm>
            <a:off x="4564837" y="5949297"/>
            <a:ext cx="655949" cy="215444"/>
          </a:xfrm>
          <a:prstGeom prst="rect">
            <a:avLst/>
          </a:prstGeom>
          <a:noFill/>
          <a:ln w="9525">
            <a:noFill/>
            <a:miter lim="800000"/>
            <a:headEnd/>
            <a:tailEnd/>
          </a:ln>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Bug Fixes</a:t>
            </a:r>
          </a:p>
        </p:txBody>
      </p:sp>
      <p:sp>
        <p:nvSpPr>
          <p:cNvPr id="88" name="Footer Placeholder 2">
            <a:extLst>
              <a:ext uri="{FF2B5EF4-FFF2-40B4-BE49-F238E27FC236}">
                <a16:creationId xmlns:a16="http://schemas.microsoft.com/office/drawing/2014/main" id="{87548AAD-AF36-4F08-BEFC-3D5F1B05E147}"/>
              </a:ext>
            </a:extLst>
          </p:cNvPr>
          <p:cNvSpPr txBox="1">
            <a:spLocks/>
          </p:cNvSpPr>
          <p:nvPr/>
        </p:nvSpPr>
        <p:spPr>
          <a:xfrm>
            <a:off x="7315200" y="6478295"/>
            <a:ext cx="4114800" cy="1983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GB" sz="800" b="0" i="0" u="none" strike="noStrike" kern="1200" cap="none" spc="0" normalizeH="0" baseline="0" noProof="0">
                <a:ln>
                  <a:noFill/>
                </a:ln>
                <a:solidFill>
                  <a:srgbClr val="000000">
                    <a:alpha val="75000"/>
                  </a:srgbClr>
                </a:solidFill>
                <a:effectLst/>
                <a:uLnTx/>
                <a:uFillTx/>
                <a:latin typeface="Graphik"/>
                <a:ea typeface="+mn-ea"/>
                <a:cs typeface="+mn-cs"/>
              </a:rPr>
              <a:t>Copyright © 2021 Accenture. All rights reserved.</a:t>
            </a:r>
          </a:p>
        </p:txBody>
      </p:sp>
      <p:sp>
        <p:nvSpPr>
          <p:cNvPr id="89" name="Slide Number Placeholder 54">
            <a:extLst>
              <a:ext uri="{FF2B5EF4-FFF2-40B4-BE49-F238E27FC236}">
                <a16:creationId xmlns:a16="http://schemas.microsoft.com/office/drawing/2014/main" id="{D92BB2C2-6CBA-4A43-AD96-CAD17E922D65}"/>
              </a:ext>
            </a:extLst>
          </p:cNvPr>
          <p:cNvSpPr txBox="1">
            <a:spLocks/>
          </p:cNvSpPr>
          <p:nvPr/>
        </p:nvSpPr>
        <p:spPr>
          <a:xfrm>
            <a:off x="11484746" y="6490025"/>
            <a:ext cx="326254" cy="2011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90F471-3972-4120-B8B3-0237DE626C35}" type="slidenum">
              <a:rPr kumimoji="0" lang="en-US" sz="800" b="0" i="0" u="none" strike="noStrike" kern="1200" cap="none" spc="0" normalizeH="0" baseline="0" noProof="0" smtClean="0">
                <a:ln>
                  <a:noFill/>
                </a:ln>
                <a:solidFill>
                  <a:srgbClr val="000000"/>
                </a:solidFill>
                <a:effectLst/>
                <a:uLnTx/>
                <a:uFillTx/>
                <a:latin typeface="Graphi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800" b="0" i="0" u="none" strike="noStrike" kern="1200" cap="none" spc="0" normalizeH="0" baseline="0" noProof="0">
              <a:ln>
                <a:noFill/>
              </a:ln>
              <a:solidFill>
                <a:srgbClr val="000000"/>
              </a:solidFill>
              <a:effectLst/>
              <a:uLnTx/>
              <a:uFillTx/>
              <a:latin typeface="Graphik"/>
              <a:ea typeface="+mn-ea"/>
              <a:cs typeface="+mn-cs"/>
            </a:endParaRPr>
          </a:p>
        </p:txBody>
      </p:sp>
      <p:graphicFrame>
        <p:nvGraphicFramePr>
          <p:cNvPr id="90" name="Table 62">
            <a:extLst>
              <a:ext uri="{FF2B5EF4-FFF2-40B4-BE49-F238E27FC236}">
                <a16:creationId xmlns:a16="http://schemas.microsoft.com/office/drawing/2014/main" id="{230805E4-649C-4801-ACDB-DADCD4497FEF}"/>
              </a:ext>
            </a:extLst>
          </p:cNvPr>
          <p:cNvGraphicFramePr>
            <a:graphicFrameLocks noGrp="1"/>
          </p:cNvGraphicFramePr>
          <p:nvPr>
            <p:extLst>
              <p:ext uri="{D42A27DB-BD31-4B8C-83A1-F6EECF244321}">
                <p14:modId xmlns:p14="http://schemas.microsoft.com/office/powerpoint/2010/main" val="2699963262"/>
              </p:ext>
            </p:extLst>
          </p:nvPr>
        </p:nvGraphicFramePr>
        <p:xfrm>
          <a:off x="3690338" y="1180085"/>
          <a:ext cx="4728528" cy="455080"/>
        </p:xfrm>
        <a:graphic>
          <a:graphicData uri="http://schemas.openxmlformats.org/drawingml/2006/table">
            <a:tbl>
              <a:tblPr firstRow="1" bandRow="1">
                <a:tableStyleId>{5940675A-B579-460E-94D1-54222C63F5DA}</a:tableStyleId>
              </a:tblPr>
              <a:tblGrid>
                <a:gridCol w="337752">
                  <a:extLst>
                    <a:ext uri="{9D8B030D-6E8A-4147-A177-3AD203B41FA5}">
                      <a16:colId xmlns:a16="http://schemas.microsoft.com/office/drawing/2014/main" val="1026739386"/>
                    </a:ext>
                  </a:extLst>
                </a:gridCol>
                <a:gridCol w="337752">
                  <a:extLst>
                    <a:ext uri="{9D8B030D-6E8A-4147-A177-3AD203B41FA5}">
                      <a16:colId xmlns:a16="http://schemas.microsoft.com/office/drawing/2014/main" val="924064483"/>
                    </a:ext>
                  </a:extLst>
                </a:gridCol>
                <a:gridCol w="337752">
                  <a:extLst>
                    <a:ext uri="{9D8B030D-6E8A-4147-A177-3AD203B41FA5}">
                      <a16:colId xmlns:a16="http://schemas.microsoft.com/office/drawing/2014/main" val="2129995259"/>
                    </a:ext>
                  </a:extLst>
                </a:gridCol>
                <a:gridCol w="337752">
                  <a:extLst>
                    <a:ext uri="{9D8B030D-6E8A-4147-A177-3AD203B41FA5}">
                      <a16:colId xmlns:a16="http://schemas.microsoft.com/office/drawing/2014/main" val="1958985606"/>
                    </a:ext>
                  </a:extLst>
                </a:gridCol>
                <a:gridCol w="337752">
                  <a:extLst>
                    <a:ext uri="{9D8B030D-6E8A-4147-A177-3AD203B41FA5}">
                      <a16:colId xmlns:a16="http://schemas.microsoft.com/office/drawing/2014/main" val="1712930077"/>
                    </a:ext>
                  </a:extLst>
                </a:gridCol>
                <a:gridCol w="337752">
                  <a:extLst>
                    <a:ext uri="{9D8B030D-6E8A-4147-A177-3AD203B41FA5}">
                      <a16:colId xmlns:a16="http://schemas.microsoft.com/office/drawing/2014/main" val="98949035"/>
                    </a:ext>
                  </a:extLst>
                </a:gridCol>
                <a:gridCol w="337752">
                  <a:extLst>
                    <a:ext uri="{9D8B030D-6E8A-4147-A177-3AD203B41FA5}">
                      <a16:colId xmlns:a16="http://schemas.microsoft.com/office/drawing/2014/main" val="3383799545"/>
                    </a:ext>
                  </a:extLst>
                </a:gridCol>
                <a:gridCol w="337752">
                  <a:extLst>
                    <a:ext uri="{9D8B030D-6E8A-4147-A177-3AD203B41FA5}">
                      <a16:colId xmlns:a16="http://schemas.microsoft.com/office/drawing/2014/main" val="4027569214"/>
                    </a:ext>
                  </a:extLst>
                </a:gridCol>
                <a:gridCol w="337752">
                  <a:extLst>
                    <a:ext uri="{9D8B030D-6E8A-4147-A177-3AD203B41FA5}">
                      <a16:colId xmlns:a16="http://schemas.microsoft.com/office/drawing/2014/main" val="1851023563"/>
                    </a:ext>
                  </a:extLst>
                </a:gridCol>
                <a:gridCol w="337752">
                  <a:extLst>
                    <a:ext uri="{9D8B030D-6E8A-4147-A177-3AD203B41FA5}">
                      <a16:colId xmlns:a16="http://schemas.microsoft.com/office/drawing/2014/main" val="3299893026"/>
                    </a:ext>
                  </a:extLst>
                </a:gridCol>
                <a:gridCol w="337752">
                  <a:extLst>
                    <a:ext uri="{9D8B030D-6E8A-4147-A177-3AD203B41FA5}">
                      <a16:colId xmlns:a16="http://schemas.microsoft.com/office/drawing/2014/main" val="3597212090"/>
                    </a:ext>
                  </a:extLst>
                </a:gridCol>
                <a:gridCol w="337752">
                  <a:extLst>
                    <a:ext uri="{9D8B030D-6E8A-4147-A177-3AD203B41FA5}">
                      <a16:colId xmlns:a16="http://schemas.microsoft.com/office/drawing/2014/main" val="765823346"/>
                    </a:ext>
                  </a:extLst>
                </a:gridCol>
                <a:gridCol w="337752">
                  <a:extLst>
                    <a:ext uri="{9D8B030D-6E8A-4147-A177-3AD203B41FA5}">
                      <a16:colId xmlns:a16="http://schemas.microsoft.com/office/drawing/2014/main" val="1670156027"/>
                    </a:ext>
                  </a:extLst>
                </a:gridCol>
                <a:gridCol w="337752">
                  <a:extLst>
                    <a:ext uri="{9D8B030D-6E8A-4147-A177-3AD203B41FA5}">
                      <a16:colId xmlns:a16="http://schemas.microsoft.com/office/drawing/2014/main" val="3974946696"/>
                    </a:ext>
                  </a:extLst>
                </a:gridCol>
              </a:tblGrid>
              <a:tr h="455080">
                <a:tc>
                  <a:txBody>
                    <a:bodyPr/>
                    <a:lstStyle/>
                    <a:p>
                      <a:pPr algn="ctr"/>
                      <a:r>
                        <a:rPr lang="en-GB" sz="600" b="1">
                          <a:latin typeface="Arial"/>
                          <a:cs typeface="Arial"/>
                        </a:rPr>
                        <a:t>Q1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600" b="1">
                          <a:latin typeface="Arial"/>
                          <a:cs typeface="Arial"/>
                        </a:rPr>
                        <a:t>Q2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600" b="1">
                          <a:latin typeface="Arial"/>
                          <a:cs typeface="Arial"/>
                        </a:rPr>
                        <a:t>Q3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600" b="1">
                          <a:latin typeface="Arial"/>
                          <a:cs typeface="Arial"/>
                        </a:rPr>
                        <a:t>Q4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600" b="1">
                          <a:latin typeface="Arial"/>
                          <a:cs typeface="Arial"/>
                        </a:rPr>
                        <a:t>Q5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600" b="1">
                          <a:latin typeface="Arial"/>
                          <a:cs typeface="Arial"/>
                        </a:rPr>
                        <a:t>Q6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600" b="1">
                          <a:latin typeface="Arial"/>
                          <a:cs typeface="Arial"/>
                        </a:rPr>
                        <a:t>Q7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600" b="1">
                          <a:latin typeface="Arial"/>
                          <a:cs typeface="Arial"/>
                        </a:rPr>
                        <a:t>Q8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600" b="1">
                          <a:latin typeface="Arial"/>
                          <a:cs typeface="Arial"/>
                        </a:rPr>
                        <a:t>Q9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600" b="1">
                          <a:latin typeface="Arial"/>
                          <a:cs typeface="Arial"/>
                        </a:rPr>
                        <a:t>Q10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600" b="1">
                          <a:latin typeface="Arial"/>
                          <a:cs typeface="Arial"/>
                        </a:rPr>
                        <a:t>Q11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600" b="1">
                          <a:latin typeface="Arial"/>
                          <a:cs typeface="Arial"/>
                        </a:rPr>
                        <a:t>Q12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600" b="1">
                          <a:latin typeface="Arial"/>
                          <a:cs typeface="Arial"/>
                        </a:rPr>
                        <a:t>Q13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600" b="1">
                          <a:latin typeface="Arial"/>
                          <a:cs typeface="Arial"/>
                        </a:rPr>
                        <a:t>Q14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43024228"/>
                  </a:ext>
                </a:extLst>
              </a:tr>
            </a:tbl>
          </a:graphicData>
        </a:graphic>
      </p:graphicFrame>
      <p:sp>
        <p:nvSpPr>
          <p:cNvPr id="91" name="Line 73">
            <a:extLst>
              <a:ext uri="{FF2B5EF4-FFF2-40B4-BE49-F238E27FC236}">
                <a16:creationId xmlns:a16="http://schemas.microsoft.com/office/drawing/2014/main" id="{F15EB164-1B65-454E-B924-7CD899218E0F}"/>
              </a:ext>
            </a:extLst>
          </p:cNvPr>
          <p:cNvSpPr>
            <a:spLocks noChangeShapeType="1"/>
          </p:cNvSpPr>
          <p:nvPr/>
        </p:nvSpPr>
        <p:spPr bwMode="auto">
          <a:xfrm flipV="1">
            <a:off x="5041667" y="1531537"/>
            <a:ext cx="0" cy="4068000"/>
          </a:xfrm>
          <a:prstGeom prst="line">
            <a:avLst/>
          </a:prstGeom>
          <a:noFill/>
          <a:ln w="12700" cap="rnd">
            <a:solidFill>
              <a:srgbClr val="96968C"/>
            </a:solidFill>
            <a:prstDash val="dash"/>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92" name="Text Box 55">
            <a:extLst>
              <a:ext uri="{FF2B5EF4-FFF2-40B4-BE49-F238E27FC236}">
                <a16:creationId xmlns:a16="http://schemas.microsoft.com/office/drawing/2014/main" id="{9C4FD07C-FAD4-47CE-AE86-2A8637227CC6}"/>
              </a:ext>
            </a:extLst>
          </p:cNvPr>
          <p:cNvSpPr txBox="1">
            <a:spLocks noChangeArrowheads="1"/>
          </p:cNvSpPr>
          <p:nvPr/>
        </p:nvSpPr>
        <p:spPr bwMode="auto">
          <a:xfrm>
            <a:off x="2334418" y="2567513"/>
            <a:ext cx="1178730" cy="457200"/>
          </a:xfrm>
          <a:prstGeom prst="rect">
            <a:avLst/>
          </a:prstGeom>
          <a:noFill/>
          <a:ln w="9525">
            <a:noFill/>
            <a:miter lim="800000"/>
            <a:headEnd/>
            <a:tailEnd/>
          </a:ln>
        </p:spPr>
        <p:txBody>
          <a:bodyPr lIns="0" tIns="0" rIns="0" bIns="0"/>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Release 2A</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Land IOC</a:t>
            </a:r>
          </a:p>
        </p:txBody>
      </p:sp>
      <p:sp>
        <p:nvSpPr>
          <p:cNvPr id="93" name="Rectangle 84">
            <a:extLst>
              <a:ext uri="{FF2B5EF4-FFF2-40B4-BE49-F238E27FC236}">
                <a16:creationId xmlns:a16="http://schemas.microsoft.com/office/drawing/2014/main" id="{2FBFDD75-7F74-420E-B011-19885F135226}"/>
              </a:ext>
            </a:extLst>
          </p:cNvPr>
          <p:cNvSpPr>
            <a:spLocks noChangeArrowheads="1"/>
          </p:cNvSpPr>
          <p:nvPr/>
        </p:nvSpPr>
        <p:spPr bwMode="auto">
          <a:xfrm>
            <a:off x="6045494" y="2575479"/>
            <a:ext cx="495300" cy="173038"/>
          </a:xfrm>
          <a:prstGeom prst="rect">
            <a:avLst/>
          </a:prstGeom>
          <a:solidFill>
            <a:srgbClr val="A100FF"/>
          </a:solidFill>
          <a:ln w="9525">
            <a:noFill/>
            <a:miter lim="800000"/>
            <a:headEnd/>
            <a:tailEnd/>
          </a:ln>
        </p:spPr>
        <p:txBody>
          <a:bodyPr wrap="none" anchor="ctr" anchorCtr="1"/>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a:ea typeface="+mn-ea"/>
              <a:cs typeface="+mn-cs"/>
            </a:endParaRPr>
          </a:p>
        </p:txBody>
      </p:sp>
      <p:sp>
        <p:nvSpPr>
          <p:cNvPr id="94" name="Text Box 61">
            <a:extLst>
              <a:ext uri="{FF2B5EF4-FFF2-40B4-BE49-F238E27FC236}">
                <a16:creationId xmlns:a16="http://schemas.microsoft.com/office/drawing/2014/main" id="{336B89A8-A63C-425A-8C4E-17F477D8CE6C}"/>
              </a:ext>
            </a:extLst>
          </p:cNvPr>
          <p:cNvSpPr txBox="1">
            <a:spLocks noChangeArrowheads="1"/>
          </p:cNvSpPr>
          <p:nvPr/>
        </p:nvSpPr>
        <p:spPr bwMode="auto">
          <a:xfrm>
            <a:off x="8692507" y="2486039"/>
            <a:ext cx="2668300" cy="438578"/>
          </a:xfrm>
          <a:prstGeom prst="rect">
            <a:avLst/>
          </a:prstGeom>
          <a:noFill/>
          <a:ln w="6350" algn="ctr">
            <a:noFill/>
            <a:miter lim="800000"/>
            <a:headEnd/>
            <a:tailEnd/>
          </a:ln>
        </p:spPr>
        <p:txBody>
          <a:bodyPr/>
          <a:lstStyle/>
          <a:p>
            <a:pPr marL="72000" marR="0" lvl="0" indent="-72000" algn="l" defTabSz="914400" rtl="0" eaLnBrk="0" fontAlgn="auto" latinLnBrk="0" hangingPunct="0">
              <a:lnSpc>
                <a:spcPct val="100000"/>
              </a:lnSpc>
              <a:spcBef>
                <a:spcPts val="100"/>
              </a:spcBef>
              <a:spcAft>
                <a:spcPts val="100"/>
              </a:spcAft>
              <a:buClrTx/>
              <a:buSzPct val="100000"/>
              <a:buFont typeface="Arial" pitchFamily="34" charset="0"/>
              <a:buChar char="•"/>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Migration of JAMES assets onto DEEAMS</a:t>
            </a:r>
          </a:p>
        </p:txBody>
      </p:sp>
      <p:sp>
        <p:nvSpPr>
          <p:cNvPr id="95" name="AutoShape 48">
            <a:extLst>
              <a:ext uri="{FF2B5EF4-FFF2-40B4-BE49-F238E27FC236}">
                <a16:creationId xmlns:a16="http://schemas.microsoft.com/office/drawing/2014/main" id="{1E0654B7-7F47-44CF-A94E-499B60C51B68}"/>
              </a:ext>
              <a:ext uri="{C183D7F6-B498-43B3-948B-1728B52AA6E4}">
                <adec:decorative xmlns:adec="http://schemas.microsoft.com/office/drawing/2017/decorative" val="1"/>
              </a:ext>
            </a:extLst>
          </p:cNvPr>
          <p:cNvSpPr>
            <a:spLocks noChangeArrowheads="1"/>
          </p:cNvSpPr>
          <p:nvPr/>
        </p:nvSpPr>
        <p:spPr bwMode="auto">
          <a:xfrm>
            <a:off x="5840942" y="2569130"/>
            <a:ext cx="196850" cy="185737"/>
          </a:xfrm>
          <a:prstGeom prst="diamond">
            <a:avLst/>
          </a:prstGeom>
          <a:solidFill>
            <a:schemeClr val="accent3"/>
          </a:solidFill>
          <a:ln w="12700" algn="ctr">
            <a:noFill/>
            <a:miter lim="800000"/>
            <a:headEnd/>
            <a:tailEnd/>
          </a:ln>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96" name="AutoShape 80">
            <a:extLst>
              <a:ext uri="{FF2B5EF4-FFF2-40B4-BE49-F238E27FC236}">
                <a16:creationId xmlns:a16="http://schemas.microsoft.com/office/drawing/2014/main" id="{4B69F119-5B96-4AD5-A0BF-E9F838D41106}"/>
              </a:ext>
            </a:extLst>
          </p:cNvPr>
          <p:cNvSpPr>
            <a:spLocks noChangeArrowheads="1"/>
          </p:cNvSpPr>
          <p:nvPr/>
        </p:nvSpPr>
        <p:spPr bwMode="auto">
          <a:xfrm>
            <a:off x="3695530" y="2564618"/>
            <a:ext cx="4723333" cy="360000"/>
          </a:xfrm>
          <a:prstGeom prst="roundRect">
            <a:avLst>
              <a:gd name="adj" fmla="val 16667"/>
            </a:avLst>
          </a:prstGeom>
          <a:solidFill>
            <a:srgbClr val="96968C">
              <a:lumMod val="60000"/>
              <a:lumOff val="40000"/>
            </a:srgbClr>
          </a:solidFill>
          <a:ln w="9525">
            <a:noFill/>
            <a:round/>
            <a:headEnd/>
            <a:tailEnd/>
          </a:ln>
        </p:spPr>
        <p:txBody>
          <a:bodyPr wrap="square" lIns="0" tIns="0" rIns="0" bIns="0"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97" name="Rectangle 79">
            <a:extLst>
              <a:ext uri="{FF2B5EF4-FFF2-40B4-BE49-F238E27FC236}">
                <a16:creationId xmlns:a16="http://schemas.microsoft.com/office/drawing/2014/main" id="{CFF1386A-7189-4487-BA92-AA551F1C7ED8}"/>
              </a:ext>
            </a:extLst>
          </p:cNvPr>
          <p:cNvSpPr>
            <a:spLocks noChangeArrowheads="1"/>
          </p:cNvSpPr>
          <p:nvPr/>
        </p:nvSpPr>
        <p:spPr bwMode="auto">
          <a:xfrm>
            <a:off x="6124137" y="2490415"/>
            <a:ext cx="740300" cy="181359"/>
          </a:xfrm>
          <a:prstGeom prst="rect">
            <a:avLst/>
          </a:prstGeom>
          <a:solidFill>
            <a:srgbClr val="002060"/>
          </a:solidFill>
          <a:ln w="9525">
            <a:noFill/>
            <a:miter lim="800000"/>
            <a:headEnd/>
            <a:tailEnd/>
          </a:ln>
        </p:spPr>
        <p:txBody>
          <a:bodyPr wrap="none" anchor="ctr" anchorCtr="1"/>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FFFFFF"/>
              </a:solidFill>
              <a:effectLst/>
              <a:uLnTx/>
              <a:uFillTx/>
              <a:latin typeface="Arial"/>
              <a:ea typeface="+mn-ea"/>
              <a:cs typeface="+mn-cs"/>
            </a:endParaRPr>
          </a:p>
        </p:txBody>
      </p:sp>
      <p:sp>
        <p:nvSpPr>
          <p:cNvPr id="99" name="AutoShape 48">
            <a:extLst>
              <a:ext uri="{FF2B5EF4-FFF2-40B4-BE49-F238E27FC236}">
                <a16:creationId xmlns:a16="http://schemas.microsoft.com/office/drawing/2014/main" id="{D1048486-302C-41DE-8916-8A1149623C57}"/>
              </a:ext>
            </a:extLst>
          </p:cNvPr>
          <p:cNvSpPr>
            <a:spLocks noChangeArrowheads="1"/>
          </p:cNvSpPr>
          <p:nvPr/>
        </p:nvSpPr>
        <p:spPr bwMode="auto">
          <a:xfrm>
            <a:off x="5914194" y="2486038"/>
            <a:ext cx="196850" cy="185737"/>
          </a:xfrm>
          <a:prstGeom prst="diamond">
            <a:avLst/>
          </a:prstGeom>
          <a:solidFill>
            <a:srgbClr val="FF7800"/>
          </a:solidFill>
          <a:ln w="12700" algn="ctr">
            <a:noFill/>
            <a:miter lim="800000"/>
            <a:headEnd/>
            <a:tailEnd/>
          </a:ln>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00" name="Text Box 62">
            <a:extLst>
              <a:ext uri="{FF2B5EF4-FFF2-40B4-BE49-F238E27FC236}">
                <a16:creationId xmlns:a16="http://schemas.microsoft.com/office/drawing/2014/main" id="{C39DD267-F2ED-4DCD-BB48-4D02B21FADB4}"/>
              </a:ext>
            </a:extLst>
          </p:cNvPr>
          <p:cNvSpPr txBox="1">
            <a:spLocks noChangeArrowheads="1"/>
          </p:cNvSpPr>
          <p:nvPr/>
        </p:nvSpPr>
        <p:spPr bwMode="auto">
          <a:xfrm>
            <a:off x="8692507" y="3323659"/>
            <a:ext cx="2615106" cy="423389"/>
          </a:xfrm>
          <a:prstGeom prst="rect">
            <a:avLst/>
          </a:prstGeom>
          <a:noFill/>
          <a:ln w="6350" algn="ctr">
            <a:noFill/>
            <a:miter lim="800000"/>
            <a:headEnd/>
            <a:tailEnd/>
          </a:ln>
        </p:spPr>
        <p:txBody>
          <a:bodyPr/>
          <a:lstStyle/>
          <a:p>
            <a:pPr marL="72000" marR="0" lvl="0" indent="-72000" algn="l" defTabSz="914400" rtl="0" eaLnBrk="0" fontAlgn="auto" latinLnBrk="0" hangingPunct="0">
              <a:lnSpc>
                <a:spcPct val="100000"/>
              </a:lnSpc>
              <a:spcBef>
                <a:spcPts val="100"/>
              </a:spcBef>
              <a:spcAft>
                <a:spcPts val="100"/>
              </a:spcAft>
              <a:buClrTx/>
              <a:buSzPct val="100000"/>
              <a:buFont typeface="Arial" pitchFamily="34" charset="0"/>
              <a:buChar char="•"/>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Migration of UMMS assets onto DEEAMS</a:t>
            </a:r>
          </a:p>
        </p:txBody>
      </p:sp>
      <p:sp>
        <p:nvSpPr>
          <p:cNvPr id="101" name="Text Box 60">
            <a:extLst>
              <a:ext uri="{FF2B5EF4-FFF2-40B4-BE49-F238E27FC236}">
                <a16:creationId xmlns:a16="http://schemas.microsoft.com/office/drawing/2014/main" id="{7E699CC9-2A82-4ECF-A292-BCA5672E08D2}"/>
              </a:ext>
            </a:extLst>
          </p:cNvPr>
          <p:cNvSpPr txBox="1">
            <a:spLocks noChangeArrowheads="1"/>
          </p:cNvSpPr>
          <p:nvPr/>
        </p:nvSpPr>
        <p:spPr bwMode="auto">
          <a:xfrm>
            <a:off x="2334418" y="3380592"/>
            <a:ext cx="1349375" cy="457200"/>
          </a:xfrm>
          <a:prstGeom prst="rect">
            <a:avLst/>
          </a:prstGeom>
          <a:noFill/>
          <a:ln w="9525">
            <a:noFill/>
            <a:miter lim="800000"/>
            <a:headEnd/>
            <a:tailEnd/>
          </a:ln>
        </p:spPr>
        <p:txBody>
          <a:bodyPr lIns="0" tIns="0" rIns="0" bIns="0"/>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Release 2B</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Maritime IOC</a:t>
            </a:r>
          </a:p>
        </p:txBody>
      </p:sp>
      <p:sp>
        <p:nvSpPr>
          <p:cNvPr id="102" name="AutoShape 85">
            <a:extLst>
              <a:ext uri="{FF2B5EF4-FFF2-40B4-BE49-F238E27FC236}">
                <a16:creationId xmlns:a16="http://schemas.microsoft.com/office/drawing/2014/main" id="{581EC1C1-AB83-407B-8CD3-4779EB928541}"/>
              </a:ext>
            </a:extLst>
          </p:cNvPr>
          <p:cNvSpPr>
            <a:spLocks noChangeArrowheads="1"/>
          </p:cNvSpPr>
          <p:nvPr/>
        </p:nvSpPr>
        <p:spPr bwMode="auto">
          <a:xfrm>
            <a:off x="3702300" y="3375386"/>
            <a:ext cx="4716565" cy="306467"/>
          </a:xfrm>
          <a:prstGeom prst="roundRect">
            <a:avLst>
              <a:gd name="adj" fmla="val 16667"/>
            </a:avLst>
          </a:prstGeom>
          <a:solidFill>
            <a:srgbClr val="96968C">
              <a:lumMod val="60000"/>
              <a:lumOff val="40000"/>
            </a:srgbClr>
          </a:solidFill>
          <a:ln w="9525">
            <a:noFill/>
            <a:round/>
            <a:headEnd/>
            <a:tailEnd/>
          </a:ln>
        </p:spPr>
        <p:txBody>
          <a:bodyPr wrap="square" lIns="0" tIns="0" rIns="0" bIns="0"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03" name="Rectangle 79">
            <a:extLst>
              <a:ext uri="{FF2B5EF4-FFF2-40B4-BE49-F238E27FC236}">
                <a16:creationId xmlns:a16="http://schemas.microsoft.com/office/drawing/2014/main" id="{559A1245-6209-4C88-B923-EE3D30B3D64C}"/>
              </a:ext>
            </a:extLst>
          </p:cNvPr>
          <p:cNvSpPr>
            <a:spLocks noChangeArrowheads="1"/>
          </p:cNvSpPr>
          <p:nvPr/>
        </p:nvSpPr>
        <p:spPr bwMode="auto">
          <a:xfrm>
            <a:off x="6920653" y="3277685"/>
            <a:ext cx="668680" cy="181359"/>
          </a:xfrm>
          <a:prstGeom prst="rect">
            <a:avLst/>
          </a:prstGeom>
          <a:solidFill>
            <a:srgbClr val="002060"/>
          </a:solidFill>
          <a:ln w="9525">
            <a:noFill/>
            <a:miter lim="800000"/>
            <a:headEnd/>
            <a:tailEnd/>
          </a:ln>
        </p:spPr>
        <p:txBody>
          <a:bodyPr wrap="none" anchor="ctr" anchorCtr="1"/>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FFFFFF"/>
              </a:solidFill>
              <a:effectLst/>
              <a:uLnTx/>
              <a:uFillTx/>
              <a:latin typeface="Arial"/>
              <a:ea typeface="+mn-ea"/>
              <a:cs typeface="+mn-cs"/>
            </a:endParaRPr>
          </a:p>
        </p:txBody>
      </p:sp>
      <p:sp>
        <p:nvSpPr>
          <p:cNvPr id="104" name="AutoShape 48">
            <a:extLst>
              <a:ext uri="{FF2B5EF4-FFF2-40B4-BE49-F238E27FC236}">
                <a16:creationId xmlns:a16="http://schemas.microsoft.com/office/drawing/2014/main" id="{FE03D511-E584-45BF-819A-0DFC6A0D08BA}"/>
              </a:ext>
            </a:extLst>
          </p:cNvPr>
          <p:cNvSpPr>
            <a:spLocks noChangeArrowheads="1"/>
          </p:cNvSpPr>
          <p:nvPr/>
        </p:nvSpPr>
        <p:spPr bwMode="auto">
          <a:xfrm>
            <a:off x="6710710" y="3273308"/>
            <a:ext cx="196850" cy="185737"/>
          </a:xfrm>
          <a:prstGeom prst="diamond">
            <a:avLst/>
          </a:prstGeom>
          <a:solidFill>
            <a:srgbClr val="FF7800"/>
          </a:solidFill>
          <a:ln w="12700" algn="ctr">
            <a:noFill/>
            <a:miter lim="800000"/>
            <a:headEnd/>
            <a:tailEnd/>
          </a:ln>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05" name="Text Box 59">
            <a:extLst>
              <a:ext uri="{FF2B5EF4-FFF2-40B4-BE49-F238E27FC236}">
                <a16:creationId xmlns:a16="http://schemas.microsoft.com/office/drawing/2014/main" id="{B2EC54CC-18E3-4B32-99C0-9518A7C27371}"/>
              </a:ext>
            </a:extLst>
          </p:cNvPr>
          <p:cNvSpPr txBox="1">
            <a:spLocks noChangeArrowheads="1"/>
          </p:cNvSpPr>
          <p:nvPr/>
        </p:nvSpPr>
        <p:spPr bwMode="auto">
          <a:xfrm>
            <a:off x="2334418" y="4141781"/>
            <a:ext cx="1349375" cy="457200"/>
          </a:xfrm>
          <a:prstGeom prst="rect">
            <a:avLst/>
          </a:prstGeom>
          <a:noFill/>
          <a:ln w="9525">
            <a:noFill/>
            <a:miter lim="800000"/>
            <a:headEnd/>
            <a:tailEnd/>
          </a:ln>
        </p:spPr>
        <p:txBody>
          <a:bodyPr lIns="0" tIns="0" rIns="0" bIns="0"/>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Release 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Air/Land/Navy FOC</a:t>
            </a:r>
          </a:p>
        </p:txBody>
      </p:sp>
      <p:sp>
        <p:nvSpPr>
          <p:cNvPr id="106" name="AutoShape 105">
            <a:extLst>
              <a:ext uri="{FF2B5EF4-FFF2-40B4-BE49-F238E27FC236}">
                <a16:creationId xmlns:a16="http://schemas.microsoft.com/office/drawing/2014/main" id="{CB11380D-1A53-4A37-B490-8CBEFF939205}"/>
              </a:ext>
            </a:extLst>
          </p:cNvPr>
          <p:cNvSpPr>
            <a:spLocks noChangeArrowheads="1"/>
          </p:cNvSpPr>
          <p:nvPr/>
        </p:nvSpPr>
        <p:spPr bwMode="auto">
          <a:xfrm>
            <a:off x="3695531" y="4137498"/>
            <a:ext cx="4723331" cy="360000"/>
          </a:xfrm>
          <a:prstGeom prst="roundRect">
            <a:avLst>
              <a:gd name="adj" fmla="val 16667"/>
            </a:avLst>
          </a:prstGeom>
          <a:solidFill>
            <a:srgbClr val="96968C">
              <a:lumMod val="60000"/>
              <a:lumOff val="40000"/>
            </a:srgbClr>
          </a:solidFill>
          <a:ln w="9525">
            <a:noFill/>
            <a:round/>
            <a:headEnd/>
            <a:tailEnd/>
          </a:ln>
        </p:spPr>
        <p:txBody>
          <a:bodyPr wrap="square" lIns="0" tIns="0" rIns="0" bIns="0"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07" name="Rectangle 79">
            <a:extLst>
              <a:ext uri="{FF2B5EF4-FFF2-40B4-BE49-F238E27FC236}">
                <a16:creationId xmlns:a16="http://schemas.microsoft.com/office/drawing/2014/main" id="{D545147A-9860-41E4-854B-EF1FF321897E}"/>
              </a:ext>
            </a:extLst>
          </p:cNvPr>
          <p:cNvSpPr>
            <a:spLocks noChangeArrowheads="1"/>
          </p:cNvSpPr>
          <p:nvPr/>
        </p:nvSpPr>
        <p:spPr bwMode="auto">
          <a:xfrm>
            <a:off x="7612653" y="4040833"/>
            <a:ext cx="495300" cy="171450"/>
          </a:xfrm>
          <a:prstGeom prst="rect">
            <a:avLst/>
          </a:prstGeom>
          <a:solidFill>
            <a:srgbClr val="002060"/>
          </a:solidFill>
          <a:ln w="9525">
            <a:noFill/>
            <a:miter lim="800000"/>
            <a:headEnd/>
            <a:tailEnd/>
          </a:ln>
        </p:spPr>
        <p:txBody>
          <a:bodyPr wrap="none" anchor="ctr" anchorCtr="1"/>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FFFFFF"/>
              </a:solidFill>
              <a:effectLst/>
              <a:uLnTx/>
              <a:uFillTx/>
              <a:latin typeface="Arial"/>
              <a:ea typeface="+mn-ea"/>
              <a:cs typeface="+mn-cs"/>
            </a:endParaRPr>
          </a:p>
        </p:txBody>
      </p:sp>
      <p:sp>
        <p:nvSpPr>
          <p:cNvPr id="108" name="AutoShape 48">
            <a:extLst>
              <a:ext uri="{FF2B5EF4-FFF2-40B4-BE49-F238E27FC236}">
                <a16:creationId xmlns:a16="http://schemas.microsoft.com/office/drawing/2014/main" id="{B04B5BFC-B1E8-47C7-B9DC-D6F353FD6E6A}"/>
              </a:ext>
            </a:extLst>
          </p:cNvPr>
          <p:cNvSpPr>
            <a:spLocks noChangeArrowheads="1"/>
          </p:cNvSpPr>
          <p:nvPr/>
        </p:nvSpPr>
        <p:spPr bwMode="auto">
          <a:xfrm>
            <a:off x="7402710" y="4036455"/>
            <a:ext cx="196850" cy="185737"/>
          </a:xfrm>
          <a:prstGeom prst="diamond">
            <a:avLst/>
          </a:prstGeom>
          <a:solidFill>
            <a:srgbClr val="FF7800"/>
          </a:solidFill>
          <a:ln w="12700" algn="ctr">
            <a:noFill/>
            <a:miter lim="800000"/>
            <a:headEnd/>
            <a:tailEnd/>
          </a:ln>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09" name="Text Box 62">
            <a:extLst>
              <a:ext uri="{FF2B5EF4-FFF2-40B4-BE49-F238E27FC236}">
                <a16:creationId xmlns:a16="http://schemas.microsoft.com/office/drawing/2014/main" id="{C6EF4C8B-6985-45B3-9292-9562DD1899F6}"/>
              </a:ext>
            </a:extLst>
          </p:cNvPr>
          <p:cNvSpPr txBox="1">
            <a:spLocks noChangeArrowheads="1"/>
          </p:cNvSpPr>
          <p:nvPr/>
        </p:nvSpPr>
        <p:spPr bwMode="auto">
          <a:xfrm>
            <a:off x="8692507" y="4060565"/>
            <a:ext cx="2615106" cy="503957"/>
          </a:xfrm>
          <a:prstGeom prst="rect">
            <a:avLst/>
          </a:prstGeom>
          <a:noFill/>
          <a:ln w="6350" algn="ctr">
            <a:noFill/>
            <a:miter lim="800000"/>
            <a:headEnd/>
            <a:tailEnd/>
          </a:ln>
        </p:spPr>
        <p:txBody>
          <a:bodyPr/>
          <a:lstStyle/>
          <a:p>
            <a:pPr marL="72000" marR="0" lvl="0" indent="-72000" algn="l" defTabSz="914400" rtl="0" eaLnBrk="0" fontAlgn="auto" latinLnBrk="0" hangingPunct="0">
              <a:lnSpc>
                <a:spcPct val="100000"/>
              </a:lnSpc>
              <a:spcBef>
                <a:spcPts val="100"/>
              </a:spcBef>
              <a:spcAft>
                <a:spcPts val="100"/>
              </a:spcAft>
              <a:buClrTx/>
              <a:buSzPct val="100000"/>
              <a:buFont typeface="Arial" pitchFamily="34" charset="0"/>
              <a:buChar char="•"/>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Migrate Golds and apps associated with rotary or fixed wing</a:t>
            </a:r>
          </a:p>
          <a:p>
            <a:pPr marL="72000" marR="0" lvl="0" indent="-72000" algn="l" defTabSz="914400" rtl="0" eaLnBrk="0" fontAlgn="auto" latinLnBrk="0" hangingPunct="0">
              <a:lnSpc>
                <a:spcPct val="100000"/>
              </a:lnSpc>
              <a:spcBef>
                <a:spcPts val="100"/>
              </a:spcBef>
              <a:spcAft>
                <a:spcPts val="100"/>
              </a:spcAft>
              <a:buClrTx/>
              <a:buSzPct val="100000"/>
              <a:buFont typeface="Arial" pitchFamily="34" charset="0"/>
              <a:buChar char="•"/>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Upgrade additional functionality to all</a:t>
            </a:r>
          </a:p>
        </p:txBody>
      </p:sp>
      <p:sp>
        <p:nvSpPr>
          <p:cNvPr id="110" name="Text Box 59">
            <a:extLst>
              <a:ext uri="{FF2B5EF4-FFF2-40B4-BE49-F238E27FC236}">
                <a16:creationId xmlns:a16="http://schemas.microsoft.com/office/drawing/2014/main" id="{77299239-15E8-4254-B43E-1B67431CDC6D}"/>
              </a:ext>
            </a:extLst>
          </p:cNvPr>
          <p:cNvSpPr txBox="1">
            <a:spLocks noChangeArrowheads="1"/>
          </p:cNvSpPr>
          <p:nvPr/>
        </p:nvSpPr>
        <p:spPr bwMode="auto">
          <a:xfrm>
            <a:off x="2334418" y="4977044"/>
            <a:ext cx="1349375" cy="457200"/>
          </a:xfrm>
          <a:prstGeom prst="rect">
            <a:avLst/>
          </a:prstGeom>
          <a:noFill/>
          <a:ln w="9525">
            <a:noFill/>
            <a:miter lim="800000"/>
            <a:headEnd/>
            <a:tailEnd/>
          </a:ln>
        </p:spPr>
        <p:txBody>
          <a:bodyPr lIns="0" tIns="0" rIns="0" bIns="0"/>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Release 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All</a:t>
            </a:r>
          </a:p>
        </p:txBody>
      </p:sp>
      <p:sp>
        <p:nvSpPr>
          <p:cNvPr id="111" name="AutoShape 105">
            <a:extLst>
              <a:ext uri="{FF2B5EF4-FFF2-40B4-BE49-F238E27FC236}">
                <a16:creationId xmlns:a16="http://schemas.microsoft.com/office/drawing/2014/main" id="{74656AA7-96B4-4481-973F-17496D551260}"/>
              </a:ext>
            </a:extLst>
          </p:cNvPr>
          <p:cNvSpPr>
            <a:spLocks noChangeArrowheads="1"/>
          </p:cNvSpPr>
          <p:nvPr/>
        </p:nvSpPr>
        <p:spPr bwMode="auto">
          <a:xfrm>
            <a:off x="3695531" y="4956388"/>
            <a:ext cx="4723330" cy="360000"/>
          </a:xfrm>
          <a:prstGeom prst="roundRect">
            <a:avLst>
              <a:gd name="adj" fmla="val 16667"/>
            </a:avLst>
          </a:prstGeom>
          <a:solidFill>
            <a:srgbClr val="96968C">
              <a:lumMod val="60000"/>
              <a:lumOff val="40000"/>
            </a:srgbClr>
          </a:solidFill>
          <a:ln w="9525">
            <a:noFill/>
            <a:round/>
            <a:headEnd/>
            <a:tailEnd/>
          </a:ln>
        </p:spPr>
        <p:txBody>
          <a:bodyPr wrap="square" lIns="0" tIns="0" rIns="0" bIns="0"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12" name="Rectangle 79">
            <a:extLst>
              <a:ext uri="{FF2B5EF4-FFF2-40B4-BE49-F238E27FC236}">
                <a16:creationId xmlns:a16="http://schemas.microsoft.com/office/drawing/2014/main" id="{3D5DBD2E-4503-40DF-986B-634BDC651A6A}"/>
              </a:ext>
            </a:extLst>
          </p:cNvPr>
          <p:cNvSpPr>
            <a:spLocks noChangeArrowheads="1"/>
          </p:cNvSpPr>
          <p:nvPr/>
        </p:nvSpPr>
        <p:spPr bwMode="auto">
          <a:xfrm>
            <a:off x="8071349" y="4916367"/>
            <a:ext cx="495300" cy="171450"/>
          </a:xfrm>
          <a:prstGeom prst="rect">
            <a:avLst/>
          </a:prstGeom>
          <a:solidFill>
            <a:srgbClr val="05F0A5"/>
          </a:solidFill>
          <a:ln w="9525">
            <a:noFill/>
            <a:miter lim="800000"/>
            <a:headEnd/>
            <a:tailEnd/>
          </a:ln>
        </p:spPr>
        <p:txBody>
          <a:bodyPr wrap="none" anchor="ctr" anchorCtr="1"/>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FFFFFF"/>
              </a:solidFill>
              <a:effectLst/>
              <a:uLnTx/>
              <a:uFillTx/>
              <a:latin typeface="Arial"/>
              <a:ea typeface="+mn-ea"/>
              <a:cs typeface="+mn-cs"/>
            </a:endParaRPr>
          </a:p>
        </p:txBody>
      </p:sp>
      <p:sp>
        <p:nvSpPr>
          <p:cNvPr id="113" name="Text Box 62">
            <a:extLst>
              <a:ext uri="{FF2B5EF4-FFF2-40B4-BE49-F238E27FC236}">
                <a16:creationId xmlns:a16="http://schemas.microsoft.com/office/drawing/2014/main" id="{FC6D1C8A-3054-4B6A-8703-DF44E567FDB9}"/>
              </a:ext>
            </a:extLst>
          </p:cNvPr>
          <p:cNvSpPr txBox="1">
            <a:spLocks noChangeArrowheads="1"/>
          </p:cNvSpPr>
          <p:nvPr/>
        </p:nvSpPr>
        <p:spPr bwMode="auto">
          <a:xfrm>
            <a:off x="8692507" y="4879455"/>
            <a:ext cx="2615106" cy="436933"/>
          </a:xfrm>
          <a:prstGeom prst="rect">
            <a:avLst/>
          </a:prstGeom>
          <a:noFill/>
          <a:ln w="6350" algn="ctr">
            <a:noFill/>
            <a:miter lim="800000"/>
            <a:headEnd/>
            <a:tailEnd/>
          </a:ln>
        </p:spPr>
        <p:txBody>
          <a:bodyPr/>
          <a:lstStyle/>
          <a:p>
            <a:pPr marL="72000" marR="0" lvl="0" indent="-72000" algn="l" defTabSz="914400" rtl="0" eaLnBrk="0" fontAlgn="auto" latinLnBrk="0" hangingPunct="0">
              <a:lnSpc>
                <a:spcPct val="100000"/>
              </a:lnSpc>
              <a:spcBef>
                <a:spcPts val="100"/>
              </a:spcBef>
              <a:spcAft>
                <a:spcPts val="100"/>
              </a:spcAft>
              <a:buClrTx/>
              <a:buSzPct val="100000"/>
              <a:buFont typeface="Arial" pitchFamily="34" charset="0"/>
              <a:buChar char="•"/>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Enhancements in line with vendor upgrades</a:t>
            </a:r>
          </a:p>
        </p:txBody>
      </p:sp>
      <p:sp>
        <p:nvSpPr>
          <p:cNvPr id="114" name="Rectangle 79">
            <a:extLst>
              <a:ext uri="{FF2B5EF4-FFF2-40B4-BE49-F238E27FC236}">
                <a16:creationId xmlns:a16="http://schemas.microsoft.com/office/drawing/2014/main" id="{FF9A2BD1-459B-4010-A4DF-C1574250A581}"/>
              </a:ext>
            </a:extLst>
          </p:cNvPr>
          <p:cNvSpPr>
            <a:spLocks noChangeArrowheads="1"/>
          </p:cNvSpPr>
          <p:nvPr/>
        </p:nvSpPr>
        <p:spPr bwMode="auto">
          <a:xfrm>
            <a:off x="5183612" y="5971294"/>
            <a:ext cx="495300" cy="171450"/>
          </a:xfrm>
          <a:prstGeom prst="rect">
            <a:avLst/>
          </a:prstGeom>
          <a:solidFill>
            <a:srgbClr val="05F0A5"/>
          </a:solidFill>
          <a:ln w="9525">
            <a:noFill/>
            <a:miter lim="800000"/>
            <a:headEnd/>
            <a:tailEnd/>
          </a:ln>
        </p:spPr>
        <p:txBody>
          <a:bodyPr wrap="none" anchor="ctr" anchorCtr="1"/>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 name="Text Box 72">
            <a:extLst>
              <a:ext uri="{FF2B5EF4-FFF2-40B4-BE49-F238E27FC236}">
                <a16:creationId xmlns:a16="http://schemas.microsoft.com/office/drawing/2014/main" id="{B560BC4A-076D-4947-9549-EFE608E81791}"/>
              </a:ext>
            </a:extLst>
          </p:cNvPr>
          <p:cNvSpPr txBox="1">
            <a:spLocks noChangeAspect="1" noChangeArrowheads="1"/>
          </p:cNvSpPr>
          <p:nvPr/>
        </p:nvSpPr>
        <p:spPr bwMode="auto">
          <a:xfrm>
            <a:off x="5659369" y="5949297"/>
            <a:ext cx="873957" cy="215444"/>
          </a:xfrm>
          <a:prstGeom prst="rect">
            <a:avLst/>
          </a:prstGeom>
          <a:noFill/>
          <a:ln w="9525">
            <a:noFill/>
            <a:miter lim="800000"/>
            <a:headEnd/>
            <a:tailEnd/>
          </a:ln>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Enhancements</a:t>
            </a:r>
          </a:p>
        </p:txBody>
      </p:sp>
      <p:sp>
        <p:nvSpPr>
          <p:cNvPr id="116" name="Rectangle 79">
            <a:extLst>
              <a:ext uri="{FF2B5EF4-FFF2-40B4-BE49-F238E27FC236}">
                <a16:creationId xmlns:a16="http://schemas.microsoft.com/office/drawing/2014/main" id="{AF0CFF91-D3D2-48F1-9418-C0CA2F9019D4}"/>
              </a:ext>
            </a:extLst>
          </p:cNvPr>
          <p:cNvSpPr>
            <a:spLocks noChangeArrowheads="1"/>
          </p:cNvSpPr>
          <p:nvPr/>
        </p:nvSpPr>
        <p:spPr bwMode="auto">
          <a:xfrm>
            <a:off x="4106711" y="5971294"/>
            <a:ext cx="495300" cy="171450"/>
          </a:xfrm>
          <a:prstGeom prst="rect">
            <a:avLst/>
          </a:prstGeom>
          <a:solidFill>
            <a:srgbClr val="002060"/>
          </a:solidFill>
          <a:ln w="9525">
            <a:noFill/>
            <a:miter lim="800000"/>
            <a:headEnd/>
            <a:tailEnd/>
          </a:ln>
        </p:spPr>
        <p:txBody>
          <a:bodyPr wrap="none" anchor="ctr" anchorCtr="1"/>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7" name="AutoShape 48">
            <a:extLst>
              <a:ext uri="{FF2B5EF4-FFF2-40B4-BE49-F238E27FC236}">
                <a16:creationId xmlns:a16="http://schemas.microsoft.com/office/drawing/2014/main" id="{FD4BE9C6-CA97-4EF3-83DC-8F03218C9361}"/>
              </a:ext>
            </a:extLst>
          </p:cNvPr>
          <p:cNvSpPr>
            <a:spLocks noChangeArrowheads="1"/>
          </p:cNvSpPr>
          <p:nvPr/>
        </p:nvSpPr>
        <p:spPr bwMode="auto">
          <a:xfrm>
            <a:off x="3488909" y="5964151"/>
            <a:ext cx="196850" cy="185737"/>
          </a:xfrm>
          <a:prstGeom prst="diamond">
            <a:avLst/>
          </a:prstGeom>
          <a:solidFill>
            <a:srgbClr val="FF7800"/>
          </a:solidFill>
          <a:ln w="12700" algn="ctr">
            <a:noFill/>
            <a:miter lim="800000"/>
            <a:headEnd/>
            <a:tailEnd/>
          </a:ln>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18" name="Picture 2">
            <a:extLst>
              <a:ext uri="{FF2B5EF4-FFF2-40B4-BE49-F238E27FC236}">
                <a16:creationId xmlns:a16="http://schemas.microsoft.com/office/drawing/2014/main" id="{B24EA26B-2D6D-4499-82F5-AB5A0D6CD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947" y="2441096"/>
            <a:ext cx="1444478" cy="800101"/>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4" descr="Type-31 Frigate Key to U.K. Royal Navy's Growth - USNI News">
            <a:extLst>
              <a:ext uri="{FF2B5EF4-FFF2-40B4-BE49-F238E27FC236}">
                <a16:creationId xmlns:a16="http://schemas.microsoft.com/office/drawing/2014/main" id="{38387D6E-DCFD-47BD-AD51-5760BFE86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86" y="1639138"/>
            <a:ext cx="1443600" cy="810645"/>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9">
            <a:extLst>
              <a:ext uri="{FF2B5EF4-FFF2-40B4-BE49-F238E27FC236}">
                <a16:creationId xmlns:a16="http://schemas.microsoft.com/office/drawing/2014/main" id="{8D996D87-0987-4CEA-90B1-B4DFD9C67E96}"/>
              </a:ext>
            </a:extLst>
          </p:cNvPr>
          <p:cNvPicPr>
            <a:picLocks noChangeAspect="1"/>
          </p:cNvPicPr>
          <p:nvPr/>
        </p:nvPicPr>
        <p:blipFill>
          <a:blip r:embed="rId4"/>
          <a:stretch>
            <a:fillRect/>
          </a:stretch>
        </p:blipFill>
        <p:spPr>
          <a:xfrm>
            <a:off x="815387" y="3232510"/>
            <a:ext cx="1443598" cy="836741"/>
          </a:xfrm>
          <a:prstGeom prst="rect">
            <a:avLst/>
          </a:prstGeom>
        </p:spPr>
      </p:pic>
      <p:pic>
        <p:nvPicPr>
          <p:cNvPr id="121" name="Picture 120">
            <a:extLst>
              <a:ext uri="{FF2B5EF4-FFF2-40B4-BE49-F238E27FC236}">
                <a16:creationId xmlns:a16="http://schemas.microsoft.com/office/drawing/2014/main" id="{3270F844-0B81-45A1-9566-3E2BDDAAA66B}"/>
              </a:ext>
            </a:extLst>
          </p:cNvPr>
          <p:cNvPicPr>
            <a:picLocks noChangeAspect="1"/>
          </p:cNvPicPr>
          <p:nvPr/>
        </p:nvPicPr>
        <p:blipFill rotWithShape="1">
          <a:blip r:embed="rId5"/>
          <a:srcRect t="2498"/>
          <a:stretch/>
        </p:blipFill>
        <p:spPr>
          <a:xfrm>
            <a:off x="815386" y="4060563"/>
            <a:ext cx="1443600" cy="836741"/>
          </a:xfrm>
          <a:prstGeom prst="rect">
            <a:avLst/>
          </a:prstGeom>
        </p:spPr>
      </p:pic>
      <p:sp>
        <p:nvSpPr>
          <p:cNvPr id="49" name="AutoShape 48">
            <a:extLst>
              <a:ext uri="{FF2B5EF4-FFF2-40B4-BE49-F238E27FC236}">
                <a16:creationId xmlns:a16="http://schemas.microsoft.com/office/drawing/2014/main" id="{D021E279-550C-4321-B221-1DFA7F38B2ED}"/>
              </a:ext>
            </a:extLst>
          </p:cNvPr>
          <p:cNvSpPr>
            <a:spLocks noChangeArrowheads="1"/>
          </p:cNvSpPr>
          <p:nvPr/>
        </p:nvSpPr>
        <p:spPr bwMode="auto">
          <a:xfrm>
            <a:off x="3579957" y="1340263"/>
            <a:ext cx="196850" cy="185737"/>
          </a:xfrm>
          <a:prstGeom prst="diamond">
            <a:avLst/>
          </a:prstGeom>
          <a:solidFill>
            <a:srgbClr val="FF7800"/>
          </a:solidFill>
          <a:ln w="12700" algn="ctr">
            <a:noFill/>
            <a:miter lim="800000"/>
            <a:headEnd/>
            <a:tailEnd/>
          </a:ln>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50" name="Text Box 54">
            <a:extLst>
              <a:ext uri="{FF2B5EF4-FFF2-40B4-BE49-F238E27FC236}">
                <a16:creationId xmlns:a16="http://schemas.microsoft.com/office/drawing/2014/main" id="{122EF318-5FFF-4564-A578-B5360DFFCF8D}"/>
              </a:ext>
            </a:extLst>
          </p:cNvPr>
          <p:cNvSpPr txBox="1">
            <a:spLocks noChangeArrowheads="1"/>
          </p:cNvSpPr>
          <p:nvPr/>
        </p:nvSpPr>
        <p:spPr bwMode="auto">
          <a:xfrm>
            <a:off x="2548175" y="1354480"/>
            <a:ext cx="1178731" cy="457200"/>
          </a:xfrm>
          <a:prstGeom prst="rect">
            <a:avLst/>
          </a:prstGeom>
          <a:noFill/>
          <a:ln w="9525">
            <a:noFill/>
            <a:miter lim="800000"/>
            <a:headEnd/>
            <a:tailEnd/>
          </a:ln>
        </p:spPr>
        <p:txBody>
          <a:bodyPr lIns="0" tIns="0" rIns="0" bIns="0"/>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Contract Award</a:t>
            </a:r>
          </a:p>
        </p:txBody>
      </p:sp>
      <p:sp>
        <p:nvSpPr>
          <p:cNvPr id="52" name="Footer Placeholder 4">
            <a:extLst>
              <a:ext uri="{FF2B5EF4-FFF2-40B4-BE49-F238E27FC236}">
                <a16:creationId xmlns:a16="http://schemas.microsoft.com/office/drawing/2014/main" id="{9234DD0E-764A-4178-8A7D-69A7F6362D32}"/>
              </a:ext>
            </a:extLst>
          </p:cNvPr>
          <p:cNvSpPr txBox="1">
            <a:spLocks/>
          </p:cNvSpPr>
          <p:nvPr/>
        </p:nvSpPr>
        <p:spPr>
          <a:xfrm>
            <a:off x="4038601" y="6588000"/>
            <a:ext cx="41148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3677">
              <a:defRPr/>
            </a:pPr>
            <a:r>
              <a:rPr lang="en-GB" sz="790">
                <a:solidFill>
                  <a:srgbClr val="333F47"/>
                </a:solidFill>
                <a:cs typeface="Arial" panose="020B0604020202020204" pitchFamily="34" charset="0"/>
              </a:rPr>
              <a:t>Official</a:t>
            </a:r>
          </a:p>
        </p:txBody>
      </p:sp>
      <p:sp>
        <p:nvSpPr>
          <p:cNvPr id="53" name="Title 4">
            <a:extLst>
              <a:ext uri="{FF2B5EF4-FFF2-40B4-BE49-F238E27FC236}">
                <a16:creationId xmlns:a16="http://schemas.microsoft.com/office/drawing/2014/main" id="{287D9CDE-9BE3-4EC0-A2C7-C14872248023}"/>
              </a:ext>
            </a:extLst>
          </p:cNvPr>
          <p:cNvSpPr txBox="1">
            <a:spLocks/>
          </p:cNvSpPr>
          <p:nvPr/>
        </p:nvSpPr>
        <p:spPr bwMode="auto">
          <a:xfrm>
            <a:off x="0" y="343645"/>
            <a:ext cx="8312725" cy="715008"/>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2400" kern="0">
                <a:solidFill>
                  <a:schemeClr val="bg1"/>
                </a:solidFill>
                <a:latin typeface="Arial"/>
                <a:cs typeface="Arial"/>
              </a:rPr>
              <a:t>Indicative Phased Release Plan</a:t>
            </a:r>
          </a:p>
        </p:txBody>
      </p:sp>
    </p:spTree>
    <p:extLst>
      <p:ext uri="{BB962C8B-B14F-4D97-AF65-F5344CB8AC3E}">
        <p14:creationId xmlns:p14="http://schemas.microsoft.com/office/powerpoint/2010/main" val="27355862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D78AB10-B484-4717-AE21-5EF7C49392A9}"/>
              </a:ext>
            </a:extLst>
          </p:cNvPr>
          <p:cNvSpPr>
            <a:spLocks noGrp="1"/>
          </p:cNvSpPr>
          <p:nvPr>
            <p:ph type="ftr" sz="quarter" idx="11"/>
          </p:nvPr>
        </p:nvSpPr>
        <p:spPr/>
        <p: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GB" sz="793" b="0" i="0" u="none" strike="noStrike" kern="1200" cap="none" spc="0" normalizeH="0" baseline="0" noProof="0">
                <a:ln>
                  <a:noFill/>
                </a:ln>
                <a:solidFill>
                  <a:srgbClr val="333F47"/>
                </a:solidFill>
                <a:effectLst/>
                <a:uLnTx/>
                <a:uFillTx/>
                <a:latin typeface="Calibri" panose="020F0502020204030204"/>
                <a:ea typeface="+mn-ea"/>
                <a:cs typeface="Arial" panose="020B0604020202020204" pitchFamily="34" charset="0"/>
              </a:rPr>
              <a:t>Official</a:t>
            </a:r>
          </a:p>
        </p:txBody>
      </p:sp>
      <p:sp>
        <p:nvSpPr>
          <p:cNvPr id="17" name="Rectangle: Diagonal Corners Snipped 16">
            <a:extLst>
              <a:ext uri="{FF2B5EF4-FFF2-40B4-BE49-F238E27FC236}">
                <a16:creationId xmlns:a16="http://schemas.microsoft.com/office/drawing/2014/main" id="{BE70C77D-54AC-4852-9A0A-984EEE05B8F3}"/>
              </a:ext>
            </a:extLst>
          </p:cNvPr>
          <p:cNvSpPr/>
          <p:nvPr/>
        </p:nvSpPr>
        <p:spPr>
          <a:xfrm>
            <a:off x="471355" y="1656510"/>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7000"/>
              </a:lnSpc>
            </a:pPr>
            <a:r>
              <a:rPr lang="en-GB" sz="1200">
                <a:effectLst/>
                <a:latin typeface="Arial" panose="020B0604020202020204" pitchFamily="34" charset="0"/>
                <a:cs typeface="Arial" panose="020B0604020202020204" pitchFamily="34" charset="0"/>
              </a:rPr>
              <a:t>Optimisation of Planning</a:t>
            </a:r>
            <a:endParaRPr lang="en-GB" sz="12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9D6B3634-323E-49E5-A027-23187F4D3CE6}"/>
              </a:ext>
            </a:extLst>
          </p:cNvPr>
          <p:cNvSpPr/>
          <p:nvPr/>
        </p:nvSpPr>
        <p:spPr>
          <a:xfrm>
            <a:off x="471355" y="3225223"/>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Maximise platform availability through optimising planning, considering all relevant constraints. Utilise efficient planning techniques and tool sets to deliver cost effective, maintenance activities which ensure full compliance with safety, quality, regulatory and performance requirements. </a:t>
            </a:r>
          </a:p>
        </p:txBody>
      </p:sp>
      <p:sp>
        <p:nvSpPr>
          <p:cNvPr id="19" name="Rectangle: Diagonal Corners Snipped 18">
            <a:extLst>
              <a:ext uri="{FF2B5EF4-FFF2-40B4-BE49-F238E27FC236}">
                <a16:creationId xmlns:a16="http://schemas.microsoft.com/office/drawing/2014/main" id="{F3162561-74E2-4EE9-B635-361726FF80B0}"/>
              </a:ext>
            </a:extLst>
          </p:cNvPr>
          <p:cNvSpPr/>
          <p:nvPr/>
        </p:nvSpPr>
        <p:spPr>
          <a:xfrm>
            <a:off x="2785930" y="1656510"/>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7000"/>
              </a:lnSpc>
            </a:pPr>
            <a:r>
              <a:rPr lang="en-GB" sz="1200">
                <a:effectLst/>
                <a:latin typeface="Arial" panose="020B0604020202020204" pitchFamily="34" charset="0"/>
                <a:cs typeface="Arial" panose="020B0604020202020204" pitchFamily="34" charset="0"/>
              </a:rPr>
              <a:t>Maintenance Activity</a:t>
            </a:r>
            <a:endParaRPr lang="en-GB" sz="1200">
              <a:effectLst/>
              <a:latin typeface="Arial" panose="020B0604020202020204" pitchFamily="34" charset="0"/>
              <a:ea typeface="Calibri" panose="020F050202020403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203B5D5D-9ECE-457B-803B-AE449D564ED8}"/>
              </a:ext>
            </a:extLst>
          </p:cNvPr>
          <p:cNvSpPr/>
          <p:nvPr/>
        </p:nvSpPr>
        <p:spPr>
          <a:xfrm>
            <a:off x="2785930" y="3225223"/>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solution must support execution, monitoring, and inspection of all planned and unplanned maintenance activities, exploiting advanced digital technologies, ensuring adherence to quality &amp; safety standards, functional expectations, and assurance.</a:t>
            </a:r>
          </a:p>
        </p:txBody>
      </p:sp>
      <p:sp>
        <p:nvSpPr>
          <p:cNvPr id="21" name="Rectangle: Diagonal Corners Snipped 20">
            <a:extLst>
              <a:ext uri="{FF2B5EF4-FFF2-40B4-BE49-F238E27FC236}">
                <a16:creationId xmlns:a16="http://schemas.microsoft.com/office/drawing/2014/main" id="{D954A8E8-C88E-476B-98C6-69310725D233}"/>
              </a:ext>
            </a:extLst>
          </p:cNvPr>
          <p:cNvSpPr/>
          <p:nvPr/>
        </p:nvSpPr>
        <p:spPr>
          <a:xfrm>
            <a:off x="5110030" y="1656510"/>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Asset Lifecycle</a:t>
            </a:r>
          </a:p>
        </p:txBody>
      </p:sp>
      <p:sp>
        <p:nvSpPr>
          <p:cNvPr id="22" name="Rectangle 21">
            <a:extLst>
              <a:ext uri="{FF2B5EF4-FFF2-40B4-BE49-F238E27FC236}">
                <a16:creationId xmlns:a16="http://schemas.microsoft.com/office/drawing/2014/main" id="{C0C79A27-240D-4CF0-9952-AA18D3F72742}"/>
              </a:ext>
            </a:extLst>
          </p:cNvPr>
          <p:cNvSpPr/>
          <p:nvPr/>
        </p:nvSpPr>
        <p:spPr>
          <a:xfrm>
            <a:off x="5110030" y="3225223"/>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solution should allow the management of all assets throughout their lifecycle along with any associated approvals. Management of assets should include fleet composition, configurability, availability, assignment and obsolescence.</a:t>
            </a:r>
          </a:p>
        </p:txBody>
      </p:sp>
      <p:sp>
        <p:nvSpPr>
          <p:cNvPr id="23" name="Rectangle: Diagonal Corners Snipped 22">
            <a:extLst>
              <a:ext uri="{FF2B5EF4-FFF2-40B4-BE49-F238E27FC236}">
                <a16:creationId xmlns:a16="http://schemas.microsoft.com/office/drawing/2014/main" id="{B55116BB-B2A0-439D-A96E-6EFC576860A8}"/>
              </a:ext>
            </a:extLst>
          </p:cNvPr>
          <p:cNvSpPr/>
          <p:nvPr/>
        </p:nvSpPr>
        <p:spPr>
          <a:xfrm>
            <a:off x="7434130" y="1656510"/>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7000"/>
              </a:lnSpc>
            </a:pPr>
            <a:r>
              <a:rPr lang="en-GB" sz="1200">
                <a:effectLst/>
                <a:latin typeface="Arial" panose="020B0604020202020204" pitchFamily="34" charset="0"/>
                <a:cs typeface="Arial" panose="020B0604020202020204" pitchFamily="34" charset="0"/>
              </a:rPr>
              <a:t>Data &amp; Analytics</a:t>
            </a:r>
            <a:endParaRPr lang="en-GB" sz="120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59E6645-C305-47DD-8C53-CC4720096106}"/>
              </a:ext>
            </a:extLst>
          </p:cNvPr>
          <p:cNvSpPr/>
          <p:nvPr/>
        </p:nvSpPr>
        <p:spPr>
          <a:xfrm>
            <a:off x="7434130" y="3225223"/>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solution should provide stakeholders with data insights to enable effective decision making, providing support chain information advantage.</a:t>
            </a:r>
          </a:p>
        </p:txBody>
      </p:sp>
      <p:sp>
        <p:nvSpPr>
          <p:cNvPr id="27" name="Diamond 26">
            <a:extLst>
              <a:ext uri="{FF2B5EF4-FFF2-40B4-BE49-F238E27FC236}">
                <a16:creationId xmlns:a16="http://schemas.microsoft.com/office/drawing/2014/main" id="{93116BD2-A254-41E6-B44D-0DB849307262}"/>
              </a:ext>
            </a:extLst>
          </p:cNvPr>
          <p:cNvSpPr/>
          <p:nvPr/>
        </p:nvSpPr>
        <p:spPr>
          <a:xfrm>
            <a:off x="216913" y="1413819"/>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a:solidFill>
                  <a:prstClr val="white"/>
                </a:solidFill>
                <a:latin typeface="Calibri" panose="020F0502020204030204"/>
              </a:rPr>
              <a:t>1</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Diamond 27">
            <a:extLst>
              <a:ext uri="{FF2B5EF4-FFF2-40B4-BE49-F238E27FC236}">
                <a16:creationId xmlns:a16="http://schemas.microsoft.com/office/drawing/2014/main" id="{3C498AA5-7154-4AA4-8F23-B7DF2B23020C}"/>
              </a:ext>
            </a:extLst>
          </p:cNvPr>
          <p:cNvSpPr/>
          <p:nvPr/>
        </p:nvSpPr>
        <p:spPr>
          <a:xfrm>
            <a:off x="2550538" y="1413819"/>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29" name="Diamond 28">
            <a:extLst>
              <a:ext uri="{FF2B5EF4-FFF2-40B4-BE49-F238E27FC236}">
                <a16:creationId xmlns:a16="http://schemas.microsoft.com/office/drawing/2014/main" id="{910C887D-9C94-4BA8-803A-1B3759F214F2}"/>
              </a:ext>
            </a:extLst>
          </p:cNvPr>
          <p:cNvSpPr/>
          <p:nvPr/>
        </p:nvSpPr>
        <p:spPr>
          <a:xfrm>
            <a:off x="4855588" y="1413819"/>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30" name="Diamond 29">
            <a:extLst>
              <a:ext uri="{FF2B5EF4-FFF2-40B4-BE49-F238E27FC236}">
                <a16:creationId xmlns:a16="http://schemas.microsoft.com/office/drawing/2014/main" id="{10F3BCAC-2745-416B-9D0F-18AEBCD88926}"/>
              </a:ext>
            </a:extLst>
          </p:cNvPr>
          <p:cNvSpPr/>
          <p:nvPr/>
        </p:nvSpPr>
        <p:spPr>
          <a:xfrm>
            <a:off x="7198738" y="1459392"/>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32" name="TextBox 31">
            <a:extLst>
              <a:ext uri="{FF2B5EF4-FFF2-40B4-BE49-F238E27FC236}">
                <a16:creationId xmlns:a16="http://schemas.microsoft.com/office/drawing/2014/main" id="{32DAAB1F-8F0F-4169-821B-4316920F7B63}"/>
              </a:ext>
            </a:extLst>
          </p:cNvPr>
          <p:cNvSpPr txBox="1"/>
          <p:nvPr/>
        </p:nvSpPr>
        <p:spPr>
          <a:xfrm rot="16200000">
            <a:off x="-941595" y="4345882"/>
            <a:ext cx="25045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User shall be able to…</a:t>
            </a:r>
          </a:p>
        </p:txBody>
      </p:sp>
      <p:sp>
        <p:nvSpPr>
          <p:cNvPr id="25" name="Rectangle: Diagonal Corners Snipped 24">
            <a:extLst>
              <a:ext uri="{FF2B5EF4-FFF2-40B4-BE49-F238E27FC236}">
                <a16:creationId xmlns:a16="http://schemas.microsoft.com/office/drawing/2014/main" id="{045A91C8-F500-4288-B467-F989600745AB}"/>
              </a:ext>
            </a:extLst>
          </p:cNvPr>
          <p:cNvSpPr/>
          <p:nvPr/>
        </p:nvSpPr>
        <p:spPr>
          <a:xfrm>
            <a:off x="9755319" y="1654525"/>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7000"/>
              </a:lnSpc>
            </a:pPr>
            <a:r>
              <a:rPr lang="en-GB" sz="1200">
                <a:effectLst/>
                <a:latin typeface="Arial" panose="020B0604020202020204" pitchFamily="34" charset="0"/>
                <a:cs typeface="Arial" panose="020B0604020202020204" pitchFamily="34" charset="0"/>
              </a:rPr>
              <a:t>Safety &amp; Technical Information</a:t>
            </a:r>
            <a:endParaRPr lang="en-GB" sz="1200">
              <a:effectLst/>
              <a:latin typeface="Arial" panose="020B0604020202020204" pitchFamily="34" charset="0"/>
              <a:ea typeface="Calibri" panose="020F050202020403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0639238-EB58-48BA-ACBC-EA4F1ABFC972}"/>
              </a:ext>
            </a:extLst>
          </p:cNvPr>
          <p:cNvSpPr/>
          <p:nvPr/>
        </p:nvSpPr>
        <p:spPr>
          <a:xfrm>
            <a:off x="9755319" y="3223238"/>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solution should support the system-wide distribution, control and auditability of technical and safety information including legislative and policy documentation, data and design. </a:t>
            </a:r>
          </a:p>
        </p:txBody>
      </p:sp>
      <p:sp>
        <p:nvSpPr>
          <p:cNvPr id="33" name="Diamond 32">
            <a:extLst>
              <a:ext uri="{FF2B5EF4-FFF2-40B4-BE49-F238E27FC236}">
                <a16:creationId xmlns:a16="http://schemas.microsoft.com/office/drawing/2014/main" id="{63E1FEA1-8499-4FB4-AFF0-EE038E4F69CE}"/>
              </a:ext>
            </a:extLst>
          </p:cNvPr>
          <p:cNvSpPr/>
          <p:nvPr/>
        </p:nvSpPr>
        <p:spPr>
          <a:xfrm>
            <a:off x="9541888" y="1413818"/>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5</a:t>
            </a:r>
          </a:p>
        </p:txBody>
      </p:sp>
      <p:sp>
        <p:nvSpPr>
          <p:cNvPr id="35" name="Title 4">
            <a:extLst>
              <a:ext uri="{FF2B5EF4-FFF2-40B4-BE49-F238E27FC236}">
                <a16:creationId xmlns:a16="http://schemas.microsoft.com/office/drawing/2014/main" id="{8FAB9C25-A41B-4D5D-BBAE-08493983498C}"/>
              </a:ext>
            </a:extLst>
          </p:cNvPr>
          <p:cNvSpPr txBox="1">
            <a:spLocks/>
          </p:cNvSpPr>
          <p:nvPr/>
        </p:nvSpPr>
        <p:spPr bwMode="auto">
          <a:xfrm>
            <a:off x="0" y="343645"/>
            <a:ext cx="8312725" cy="715008"/>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2400" kern="0">
                <a:solidFill>
                  <a:schemeClr val="bg1"/>
                </a:solidFill>
                <a:latin typeface="Arial"/>
                <a:cs typeface="Arial"/>
              </a:rPr>
              <a:t>DEEAMS Key User Requirements</a:t>
            </a:r>
          </a:p>
        </p:txBody>
      </p:sp>
    </p:spTree>
    <p:extLst>
      <p:ext uri="{BB962C8B-B14F-4D97-AF65-F5344CB8AC3E}">
        <p14:creationId xmlns:p14="http://schemas.microsoft.com/office/powerpoint/2010/main" val="9464506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Diagonal Corners Snipped 16">
            <a:extLst>
              <a:ext uri="{FF2B5EF4-FFF2-40B4-BE49-F238E27FC236}">
                <a16:creationId xmlns:a16="http://schemas.microsoft.com/office/drawing/2014/main" id="{BE70C77D-54AC-4852-9A0A-984EEE05B8F3}"/>
              </a:ext>
            </a:extLst>
          </p:cNvPr>
          <p:cNvSpPr/>
          <p:nvPr/>
        </p:nvSpPr>
        <p:spPr>
          <a:xfrm>
            <a:off x="1513278" y="1645194"/>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7000"/>
              </a:lnSpc>
            </a:pPr>
            <a:r>
              <a:rPr lang="en-GB" sz="1200">
                <a:effectLst/>
                <a:latin typeface="Arial" panose="020B0604020202020204" pitchFamily="34" charset="0"/>
                <a:cs typeface="Arial" panose="020B0604020202020204" pitchFamily="34" charset="0"/>
              </a:rPr>
              <a:t>Standardisation – Joint Force Capability</a:t>
            </a:r>
            <a:endParaRPr lang="en-GB" sz="12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9D6B3634-323E-49E5-A027-23187F4D3CE6}"/>
              </a:ext>
            </a:extLst>
          </p:cNvPr>
          <p:cNvSpPr/>
          <p:nvPr/>
        </p:nvSpPr>
        <p:spPr>
          <a:xfrm>
            <a:off x="1513278" y="3213907"/>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solution should support a defined standard set of Defence Support Network activities, which allow for optimal operational performance for each Front-Line Command, promoting interoperability in defence, and enabling spending efficiencies.</a:t>
            </a:r>
          </a:p>
        </p:txBody>
      </p:sp>
      <p:sp>
        <p:nvSpPr>
          <p:cNvPr id="19" name="Rectangle: Diagonal Corners Snipped 18">
            <a:extLst>
              <a:ext uri="{FF2B5EF4-FFF2-40B4-BE49-F238E27FC236}">
                <a16:creationId xmlns:a16="http://schemas.microsoft.com/office/drawing/2014/main" id="{F3162561-74E2-4EE9-B635-361726FF80B0}"/>
              </a:ext>
            </a:extLst>
          </p:cNvPr>
          <p:cNvSpPr/>
          <p:nvPr/>
        </p:nvSpPr>
        <p:spPr>
          <a:xfrm>
            <a:off x="3827853" y="1645194"/>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Training</a:t>
            </a:r>
          </a:p>
        </p:txBody>
      </p:sp>
      <p:sp>
        <p:nvSpPr>
          <p:cNvPr id="20" name="Rectangle 19">
            <a:extLst>
              <a:ext uri="{FF2B5EF4-FFF2-40B4-BE49-F238E27FC236}">
                <a16:creationId xmlns:a16="http://schemas.microsoft.com/office/drawing/2014/main" id="{203B5D5D-9ECE-457B-803B-AE449D564ED8}"/>
              </a:ext>
            </a:extLst>
          </p:cNvPr>
          <p:cNvSpPr/>
          <p:nvPr/>
        </p:nvSpPr>
        <p:spPr>
          <a:xfrm>
            <a:off x="3827853" y="3213907"/>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solution should be simple, intuitive, and easy to use, supported by on-demand digital training to ensure that any user with basic computer skills can operate with minimal training.</a:t>
            </a:r>
          </a:p>
        </p:txBody>
      </p:sp>
      <p:sp>
        <p:nvSpPr>
          <p:cNvPr id="21" name="Rectangle: Diagonal Corners Snipped 20">
            <a:extLst>
              <a:ext uri="{FF2B5EF4-FFF2-40B4-BE49-F238E27FC236}">
                <a16:creationId xmlns:a16="http://schemas.microsoft.com/office/drawing/2014/main" id="{D954A8E8-C88E-476B-98C6-69310725D233}"/>
              </a:ext>
            </a:extLst>
          </p:cNvPr>
          <p:cNvSpPr/>
          <p:nvPr/>
        </p:nvSpPr>
        <p:spPr>
          <a:xfrm>
            <a:off x="6151953" y="1645194"/>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7000"/>
              </a:lnSpc>
            </a:pPr>
            <a:r>
              <a:rPr lang="en-GB" sz="1200">
                <a:effectLst/>
                <a:latin typeface="Arial" panose="020B0604020202020204" pitchFamily="34" charset="0"/>
                <a:cs typeface="Arial" panose="020B0604020202020204" pitchFamily="34" charset="0"/>
              </a:rPr>
              <a:t>Accessible, secure, safe IT</a:t>
            </a:r>
            <a:endParaRPr lang="en-GB" sz="1200">
              <a:effectLst/>
              <a:latin typeface="Arial" panose="020B0604020202020204" pitchFamily="34" charset="0"/>
              <a:ea typeface="Calibri" panose="020F050202020403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C0C79A27-240D-4CF0-9952-AA18D3F72742}"/>
              </a:ext>
            </a:extLst>
          </p:cNvPr>
          <p:cNvSpPr/>
          <p:nvPr/>
        </p:nvSpPr>
        <p:spPr>
          <a:xfrm>
            <a:off x="6151953" y="3213907"/>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solution should be secure by design to ensure that users can discharge defence support activities through robust, secure, legal and high availability infrastructure. </a:t>
            </a:r>
          </a:p>
        </p:txBody>
      </p:sp>
      <p:sp>
        <p:nvSpPr>
          <p:cNvPr id="23" name="Rectangle: Diagonal Corners Snipped 22">
            <a:extLst>
              <a:ext uri="{FF2B5EF4-FFF2-40B4-BE49-F238E27FC236}">
                <a16:creationId xmlns:a16="http://schemas.microsoft.com/office/drawing/2014/main" id="{B55116BB-B2A0-439D-A96E-6EFC576860A8}"/>
              </a:ext>
            </a:extLst>
          </p:cNvPr>
          <p:cNvSpPr/>
          <p:nvPr/>
        </p:nvSpPr>
        <p:spPr>
          <a:xfrm>
            <a:off x="8476053" y="1645194"/>
            <a:ext cx="2136333" cy="13692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Integration</a:t>
            </a:r>
          </a:p>
        </p:txBody>
      </p:sp>
      <p:sp>
        <p:nvSpPr>
          <p:cNvPr id="24" name="Rectangle 23">
            <a:extLst>
              <a:ext uri="{FF2B5EF4-FFF2-40B4-BE49-F238E27FC236}">
                <a16:creationId xmlns:a16="http://schemas.microsoft.com/office/drawing/2014/main" id="{C59E6645-C305-47DD-8C53-CC4720096106}"/>
              </a:ext>
            </a:extLst>
          </p:cNvPr>
          <p:cNvSpPr/>
          <p:nvPr/>
        </p:nvSpPr>
        <p:spPr>
          <a:xfrm>
            <a:off x="8476053" y="3213907"/>
            <a:ext cx="2136333" cy="2528802"/>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solution should exchange and share information seamlessly with supporting systems to allow for exploitation of relevant data throughout the value chain.</a:t>
            </a:r>
          </a:p>
        </p:txBody>
      </p:sp>
      <p:sp>
        <p:nvSpPr>
          <p:cNvPr id="27" name="Diamond 26">
            <a:extLst>
              <a:ext uri="{FF2B5EF4-FFF2-40B4-BE49-F238E27FC236}">
                <a16:creationId xmlns:a16="http://schemas.microsoft.com/office/drawing/2014/main" id="{93116BD2-A254-41E6-B44D-0DB849307262}"/>
              </a:ext>
            </a:extLst>
          </p:cNvPr>
          <p:cNvSpPr/>
          <p:nvPr/>
        </p:nvSpPr>
        <p:spPr>
          <a:xfrm>
            <a:off x="1258836" y="1404488"/>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a:solidFill>
                  <a:prstClr val="white"/>
                </a:solidFill>
                <a:latin typeface="Calibri" panose="020F0502020204030204"/>
              </a:rPr>
              <a:t>6</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Diamond 27">
            <a:extLst>
              <a:ext uri="{FF2B5EF4-FFF2-40B4-BE49-F238E27FC236}">
                <a16:creationId xmlns:a16="http://schemas.microsoft.com/office/drawing/2014/main" id="{3C498AA5-7154-4AA4-8F23-B7DF2B23020C}"/>
              </a:ext>
            </a:extLst>
          </p:cNvPr>
          <p:cNvSpPr/>
          <p:nvPr/>
        </p:nvSpPr>
        <p:spPr>
          <a:xfrm>
            <a:off x="3592461" y="1404488"/>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7</a:t>
            </a:r>
          </a:p>
        </p:txBody>
      </p:sp>
      <p:sp>
        <p:nvSpPr>
          <p:cNvPr id="29" name="Diamond 28">
            <a:extLst>
              <a:ext uri="{FF2B5EF4-FFF2-40B4-BE49-F238E27FC236}">
                <a16:creationId xmlns:a16="http://schemas.microsoft.com/office/drawing/2014/main" id="{910C887D-9C94-4BA8-803A-1B3759F214F2}"/>
              </a:ext>
            </a:extLst>
          </p:cNvPr>
          <p:cNvSpPr/>
          <p:nvPr/>
        </p:nvSpPr>
        <p:spPr>
          <a:xfrm>
            <a:off x="5897511" y="1404488"/>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8</a:t>
            </a:r>
          </a:p>
        </p:txBody>
      </p:sp>
      <p:sp>
        <p:nvSpPr>
          <p:cNvPr id="30" name="Diamond 29">
            <a:extLst>
              <a:ext uri="{FF2B5EF4-FFF2-40B4-BE49-F238E27FC236}">
                <a16:creationId xmlns:a16="http://schemas.microsoft.com/office/drawing/2014/main" id="{10F3BCAC-2745-416B-9D0F-18AEBCD88926}"/>
              </a:ext>
            </a:extLst>
          </p:cNvPr>
          <p:cNvSpPr/>
          <p:nvPr/>
        </p:nvSpPr>
        <p:spPr>
          <a:xfrm>
            <a:off x="8240661" y="1404488"/>
            <a:ext cx="508881" cy="481411"/>
          </a:xfrm>
          <a:prstGeom prst="diamond">
            <a:avLst/>
          </a:prstGeom>
          <a:solidFill>
            <a:srgbClr val="FFA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9</a:t>
            </a:r>
          </a:p>
        </p:txBody>
      </p:sp>
      <p:sp>
        <p:nvSpPr>
          <p:cNvPr id="32" name="TextBox 31">
            <a:extLst>
              <a:ext uri="{FF2B5EF4-FFF2-40B4-BE49-F238E27FC236}">
                <a16:creationId xmlns:a16="http://schemas.microsoft.com/office/drawing/2014/main" id="{32DAAB1F-8F0F-4169-821B-4316920F7B63}"/>
              </a:ext>
            </a:extLst>
          </p:cNvPr>
          <p:cNvSpPr txBox="1"/>
          <p:nvPr/>
        </p:nvSpPr>
        <p:spPr>
          <a:xfrm rot="16200000">
            <a:off x="100328" y="4312287"/>
            <a:ext cx="25045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User shall be able to…</a:t>
            </a:r>
          </a:p>
        </p:txBody>
      </p:sp>
      <p:sp>
        <p:nvSpPr>
          <p:cNvPr id="16" name="Footer Placeholder 4">
            <a:extLst>
              <a:ext uri="{FF2B5EF4-FFF2-40B4-BE49-F238E27FC236}">
                <a16:creationId xmlns:a16="http://schemas.microsoft.com/office/drawing/2014/main" id="{BBE0270F-D0E6-4532-B3E0-9CFC9E7C5C7D}"/>
              </a:ext>
            </a:extLst>
          </p:cNvPr>
          <p:cNvSpPr txBox="1">
            <a:spLocks/>
          </p:cNvSpPr>
          <p:nvPr/>
        </p:nvSpPr>
        <p:spPr>
          <a:xfrm>
            <a:off x="4038601" y="6588000"/>
            <a:ext cx="41148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3677">
              <a:defRPr/>
            </a:pPr>
            <a:r>
              <a:rPr lang="en-GB" sz="790">
                <a:solidFill>
                  <a:srgbClr val="333F47"/>
                </a:solidFill>
                <a:cs typeface="Arial" panose="020B0604020202020204" pitchFamily="34" charset="0"/>
              </a:rPr>
              <a:t>Official</a:t>
            </a:r>
          </a:p>
        </p:txBody>
      </p:sp>
      <p:sp>
        <p:nvSpPr>
          <p:cNvPr id="31" name="Title 4">
            <a:extLst>
              <a:ext uri="{FF2B5EF4-FFF2-40B4-BE49-F238E27FC236}">
                <a16:creationId xmlns:a16="http://schemas.microsoft.com/office/drawing/2014/main" id="{B4358DD1-F93E-4956-B433-01225EAFF3F0}"/>
              </a:ext>
            </a:extLst>
          </p:cNvPr>
          <p:cNvSpPr txBox="1">
            <a:spLocks/>
          </p:cNvSpPr>
          <p:nvPr/>
        </p:nvSpPr>
        <p:spPr bwMode="auto">
          <a:xfrm>
            <a:off x="0" y="343645"/>
            <a:ext cx="8312725" cy="715008"/>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2400" kern="0">
                <a:solidFill>
                  <a:schemeClr val="bg1"/>
                </a:solidFill>
                <a:latin typeface="Arial"/>
                <a:cs typeface="Arial"/>
              </a:rPr>
              <a:t>DEEAMS Key User Requirements</a:t>
            </a:r>
          </a:p>
        </p:txBody>
      </p:sp>
    </p:spTree>
    <p:extLst>
      <p:ext uri="{BB962C8B-B14F-4D97-AF65-F5344CB8AC3E}">
        <p14:creationId xmlns:p14="http://schemas.microsoft.com/office/powerpoint/2010/main" val="41210852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50F89A-5C2B-43FE-9ABF-2A35E355DBC6}"/>
              </a:ext>
            </a:extLst>
          </p:cNvPr>
          <p:cNvSpPr>
            <a:spLocks noGrp="1"/>
          </p:cNvSpPr>
          <p:nvPr>
            <p:ph type="body" sz="quarter" idx="12"/>
          </p:nvPr>
        </p:nvSpPr>
        <p:spPr>
          <a:xfrm>
            <a:off x="262723" y="1741710"/>
            <a:ext cx="11484000" cy="3977275"/>
          </a:xfrm>
        </p:spPr>
        <p:txBody>
          <a:bodyPr>
            <a:normAutofit lnSpcReduction="10000"/>
          </a:bodyPr>
          <a:lstStyle/>
          <a:p>
            <a:pPr marL="342900" lvl="0" indent="-342900">
              <a:buFont typeface="Symbol" panose="05050102010706020507" pitchFamily="18" charset="2"/>
              <a:buChar char=""/>
            </a:pPr>
            <a:r>
              <a:rPr lang="en-GB" sz="1800">
                <a:effectLst/>
                <a:ea typeface="Times New Roman" panose="02020603050405020304" pitchFamily="18" charset="0"/>
              </a:rPr>
              <a:t>DE&amp;S Digital is the DEEAMS Enabling Agent responsible for Project delivery and will be the commercial lead for procurement. </a:t>
            </a:r>
            <a:endParaRPr lang="en-GB" sz="1800">
              <a:effectLst/>
              <a:ea typeface="Calibri" panose="020F0502020204030204" pitchFamily="34" charset="0"/>
            </a:endParaRPr>
          </a:p>
          <a:p>
            <a:pPr marL="342900" lvl="0" indent="-342900">
              <a:buFont typeface="Symbol" panose="05050102010706020507" pitchFamily="18" charset="2"/>
              <a:buChar char=""/>
            </a:pPr>
            <a:r>
              <a:rPr lang="en-GB" sz="1800">
                <a:effectLst/>
                <a:ea typeface="Times New Roman" panose="02020603050405020304" pitchFamily="18" charset="0"/>
              </a:rPr>
              <a:t>The BMfS’ role is to act on behalf of the SRO (AVM Hill) to coordinate delivery and lead </a:t>
            </a:r>
            <a:r>
              <a:rPr lang="en-GB" sz="1800">
                <a:ea typeface="Times New Roman" panose="02020603050405020304" pitchFamily="18" charset="0"/>
              </a:rPr>
              <a:t>business change activities across Defence. </a:t>
            </a:r>
          </a:p>
          <a:p>
            <a:pPr marL="342900" lvl="0" indent="-342900">
              <a:buFont typeface="Symbol" panose="05050102010706020507" pitchFamily="18" charset="2"/>
              <a:buChar char=""/>
            </a:pPr>
            <a:r>
              <a:rPr lang="en-GB" sz="1800">
                <a:effectLst/>
                <a:ea typeface="Times New Roman" panose="02020603050405020304" pitchFamily="18" charset="0"/>
              </a:rPr>
              <a:t>All DEEAMS communications relating to procurement activities should be channelled to DES Digital Commercial: </a:t>
            </a:r>
            <a:r>
              <a:rPr lang="en-GB" sz="1800">
                <a:effectLst/>
                <a:latin typeface="Calibri" panose="020F0502020204030204" pitchFamily="34" charset="0"/>
                <a:ea typeface="MS PGothic" panose="020B0600070205080204" pitchFamily="34" charset="-128"/>
              </a:rPr>
              <a:t>to </a:t>
            </a:r>
            <a:r>
              <a:rPr lang="en-GB" sz="1800" b="1" i="1">
                <a:effectLst/>
                <a:latin typeface="Calibri" panose="020F0502020204030204" pitchFamily="34" charset="0"/>
                <a:ea typeface="MS PGothic" panose="020B0600070205080204" pitchFamily="34" charset="-128"/>
              </a:rPr>
              <a:t>Sarah Mitchell</a:t>
            </a:r>
            <a:r>
              <a:rPr lang="en-GB" sz="1800" i="1">
                <a:effectLst/>
                <a:latin typeface="Calibri" panose="020F0502020204030204" pitchFamily="34" charset="0"/>
                <a:ea typeface="MS PGothic" panose="020B0600070205080204" pitchFamily="34" charset="-128"/>
              </a:rPr>
              <a:t> &lt;</a:t>
            </a:r>
            <a:r>
              <a:rPr lang="en-GB" sz="1800" i="1" u="sng">
                <a:solidFill>
                  <a:srgbClr val="0563C1"/>
                </a:solidFill>
                <a:effectLst/>
                <a:latin typeface="Calibri" panose="020F0502020204030204" pitchFamily="34" charset="0"/>
                <a:ea typeface="MS PGothic" panose="020B0600070205080204" pitchFamily="34" charset="-128"/>
                <a:hlinkClick r:id="rId2"/>
              </a:rPr>
              <a:t>Sarah.Mitchell664@mod.gov.uk</a:t>
            </a:r>
            <a:r>
              <a:rPr lang="en-GB" sz="1800" i="1">
                <a:effectLst/>
                <a:latin typeface="Calibri" panose="020F0502020204030204" pitchFamily="34" charset="0"/>
                <a:ea typeface="MS PGothic" panose="020B0600070205080204" pitchFamily="34" charset="-128"/>
              </a:rPr>
              <a:t>&gt;</a:t>
            </a:r>
            <a:r>
              <a:rPr lang="en-GB" sz="1800">
                <a:effectLst/>
                <a:latin typeface="Calibri" panose="020F0502020204030204" pitchFamily="34" charset="0"/>
                <a:ea typeface="MS PGothic" panose="020B0600070205080204" pitchFamily="34" charset="-128"/>
              </a:rPr>
              <a:t> </a:t>
            </a:r>
            <a:r>
              <a:rPr lang="en-GB" sz="1800" b="1">
                <a:effectLst/>
                <a:latin typeface="Calibri" panose="020F0502020204030204" pitchFamily="34" charset="0"/>
                <a:ea typeface="MS PGothic" panose="020B0600070205080204" pitchFamily="34" charset="-128"/>
              </a:rPr>
              <a:t>Nick </a:t>
            </a:r>
            <a:r>
              <a:rPr lang="en-GB" sz="1800" b="1" i="1">
                <a:effectLst/>
                <a:latin typeface="Calibri" panose="020F0502020204030204" pitchFamily="34" charset="0"/>
                <a:ea typeface="MS PGothic" panose="020B0600070205080204" pitchFamily="34" charset="-128"/>
              </a:rPr>
              <a:t>Clarke</a:t>
            </a:r>
            <a:r>
              <a:rPr lang="en-GB" sz="1800" i="1">
                <a:effectLst/>
                <a:latin typeface="Calibri" panose="020F0502020204030204" pitchFamily="34" charset="0"/>
                <a:ea typeface="MS PGothic" panose="020B0600070205080204" pitchFamily="34" charset="-128"/>
              </a:rPr>
              <a:t> &lt;</a:t>
            </a:r>
            <a:r>
              <a:rPr lang="en-GB" sz="1800" i="1" u="sng">
                <a:solidFill>
                  <a:srgbClr val="0563C1"/>
                </a:solidFill>
                <a:effectLst/>
                <a:latin typeface="Calibri" panose="020F0502020204030204" pitchFamily="34" charset="0"/>
                <a:ea typeface="MS PGothic" panose="020B0600070205080204" pitchFamily="34" charset="-128"/>
                <a:hlinkClick r:id="rId3"/>
              </a:rPr>
              <a:t>Nick.Clarke425@mod.gov.uk</a:t>
            </a:r>
            <a:endParaRPr lang="en-GB" sz="1800" i="1" u="sng">
              <a:solidFill>
                <a:srgbClr val="0563C1"/>
              </a:solidFill>
              <a:effectLst/>
              <a:latin typeface="Calibri" panose="020F0502020204030204" pitchFamily="34" charset="0"/>
              <a:ea typeface="MS PGothic" panose="020B0600070205080204" pitchFamily="34" charset="-128"/>
            </a:endParaRPr>
          </a:p>
          <a:p>
            <a:pPr marL="342900" lvl="0" indent="-342900">
              <a:buFont typeface="Symbol" panose="05050102010706020507" pitchFamily="18" charset="2"/>
              <a:buChar char=""/>
            </a:pPr>
            <a:r>
              <a:rPr lang="en-GB" sz="1800">
                <a:effectLst/>
                <a:ea typeface="Times New Roman" panose="02020603050405020304" pitchFamily="18" charset="0"/>
              </a:rPr>
              <a:t>The delivery approach and timings are subject to approval and so should be treated as indicative.</a:t>
            </a:r>
            <a:endParaRPr lang="en-GB" sz="1800">
              <a:effectLst/>
              <a:ea typeface="Calibri" panose="020F0502020204030204" pitchFamily="34" charset="0"/>
            </a:endParaRPr>
          </a:p>
          <a:p>
            <a:pPr marL="342900" lvl="0" indent="-342900">
              <a:buFont typeface="Symbol" panose="05050102010706020507" pitchFamily="18" charset="2"/>
              <a:buChar char=""/>
            </a:pPr>
            <a:r>
              <a:rPr lang="en-GB" sz="1800">
                <a:effectLst/>
                <a:ea typeface="Times New Roman" panose="02020603050405020304" pitchFamily="18" charset="0"/>
              </a:rPr>
              <a:t>DE&amp;S will next engage the market during FY 22/23 Q3 to outline the approach and timings for the DEEAMS competition.    </a:t>
            </a:r>
            <a:endParaRPr lang="en-GB" sz="1800">
              <a:effectLst/>
              <a:ea typeface="Calibri" panose="020F0502020204030204" pitchFamily="34" charset="0"/>
            </a:endParaRPr>
          </a:p>
          <a:p>
            <a:pPr marL="342900" lvl="0" indent="-342900">
              <a:buFont typeface="Symbol" panose="05050102010706020507" pitchFamily="18" charset="2"/>
              <a:buChar char=""/>
            </a:pPr>
            <a:r>
              <a:rPr lang="en-GB" sz="1800">
                <a:effectLst/>
                <a:ea typeface="Times New Roman" panose="02020603050405020304" pitchFamily="18" charset="0"/>
              </a:rPr>
              <a:t>Respectfully request that suppliers do not contact Front Line Command customers and Senior Programme staff outside of the proposed commercial channels. All DEEAMS correspondence should be directed to the accounts above</a:t>
            </a:r>
            <a:r>
              <a:rPr lang="en-GB" sz="1800">
                <a:effectLst/>
                <a:latin typeface="Calibri" panose="020F0502020204030204" pitchFamily="34" charset="0"/>
                <a:ea typeface="Times New Roman" panose="02020603050405020304" pitchFamily="18" charset="0"/>
              </a:rPr>
              <a:t>. </a:t>
            </a:r>
          </a:p>
          <a:p>
            <a:pPr marL="342900" lvl="0" indent="-342900">
              <a:buFont typeface="Symbol" panose="05050102010706020507" pitchFamily="18" charset="2"/>
              <a:buChar char=""/>
            </a:pPr>
            <a:r>
              <a:rPr lang="en-GB" sz="1800">
                <a:effectLst/>
                <a:ea typeface="Calibri" panose="020F0502020204030204" pitchFamily="34" charset="0"/>
              </a:rPr>
              <a:t>A BMfS Technical workshop (including the DEEAMS requirement) will take place on the 21 June.</a:t>
            </a:r>
            <a:endParaRPr lang="en-GB"/>
          </a:p>
        </p:txBody>
      </p:sp>
      <p:sp>
        <p:nvSpPr>
          <p:cNvPr id="4" name="Slide Number Placeholder 3">
            <a:extLst>
              <a:ext uri="{FF2B5EF4-FFF2-40B4-BE49-F238E27FC236}">
                <a16:creationId xmlns:a16="http://schemas.microsoft.com/office/drawing/2014/main" id="{D2886654-317B-489B-A064-30A7346A16DA}"/>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a:extLst>
              <a:ext uri="{FF2B5EF4-FFF2-40B4-BE49-F238E27FC236}">
                <a16:creationId xmlns:a16="http://schemas.microsoft.com/office/drawing/2014/main" id="{3C920EE7-9396-4FDF-8CE6-AB6E26DCB12D}"/>
              </a:ext>
            </a:extLst>
          </p:cNvPr>
          <p:cNvSpPr txBox="1">
            <a:spLocks/>
          </p:cNvSpPr>
          <p:nvPr/>
        </p:nvSpPr>
        <p:spPr>
          <a:xfrm>
            <a:off x="4038601" y="6588000"/>
            <a:ext cx="41148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3677">
              <a:defRPr/>
            </a:pPr>
            <a:r>
              <a:rPr lang="en-GB" sz="790">
                <a:solidFill>
                  <a:srgbClr val="333F47"/>
                </a:solidFill>
                <a:cs typeface="Arial" panose="020B0604020202020204" pitchFamily="34" charset="0"/>
              </a:rPr>
              <a:t>Official</a:t>
            </a:r>
          </a:p>
        </p:txBody>
      </p:sp>
      <p:sp>
        <p:nvSpPr>
          <p:cNvPr id="7" name="Title 4">
            <a:extLst>
              <a:ext uri="{FF2B5EF4-FFF2-40B4-BE49-F238E27FC236}">
                <a16:creationId xmlns:a16="http://schemas.microsoft.com/office/drawing/2014/main" id="{D396CB7D-452F-4314-89BF-5B2A0244D94B}"/>
              </a:ext>
            </a:extLst>
          </p:cNvPr>
          <p:cNvSpPr txBox="1">
            <a:spLocks/>
          </p:cNvSpPr>
          <p:nvPr/>
        </p:nvSpPr>
        <p:spPr bwMode="auto">
          <a:xfrm>
            <a:off x="0" y="343645"/>
            <a:ext cx="8312725" cy="715008"/>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2400" kern="0">
                <a:solidFill>
                  <a:schemeClr val="bg1"/>
                </a:solidFill>
                <a:latin typeface="Arial"/>
                <a:cs typeface="Arial"/>
              </a:rPr>
              <a:t>DEEAMS Engagement &amp; Delivery</a:t>
            </a:r>
          </a:p>
        </p:txBody>
      </p:sp>
    </p:spTree>
    <p:extLst>
      <p:ext uri="{BB962C8B-B14F-4D97-AF65-F5344CB8AC3E}">
        <p14:creationId xmlns:p14="http://schemas.microsoft.com/office/powerpoint/2010/main" val="20219077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B83A44-90FE-49DD-83AF-A1E6D5A75FA9}"/>
              </a:ext>
            </a:extLst>
          </p:cNvPr>
          <p:cNvSpPr>
            <a:spLocks noGrp="1"/>
          </p:cNvSpPr>
          <p:nvPr>
            <p:ph type="body" sz="quarter" idx="11"/>
          </p:nvPr>
        </p:nvSpPr>
        <p:spPr>
          <a:xfrm>
            <a:off x="360001" y="3907643"/>
            <a:ext cx="4716825" cy="581230"/>
          </a:xfrm>
        </p:spPr>
        <p:txBody>
          <a:bodyPr/>
          <a:lstStyle/>
          <a:p>
            <a:r>
              <a:rPr lang="en-GB"/>
              <a:t>Business Modernisation for Support</a:t>
            </a:r>
          </a:p>
        </p:txBody>
      </p:sp>
      <p:sp>
        <p:nvSpPr>
          <p:cNvPr id="4" name="Text Placeholder 3">
            <a:extLst>
              <a:ext uri="{FF2B5EF4-FFF2-40B4-BE49-F238E27FC236}">
                <a16:creationId xmlns:a16="http://schemas.microsoft.com/office/drawing/2014/main" id="{A5C3089D-7DBB-466B-95AE-77C284CE6041}"/>
              </a:ext>
            </a:extLst>
          </p:cNvPr>
          <p:cNvSpPr>
            <a:spLocks noGrp="1"/>
          </p:cNvSpPr>
          <p:nvPr>
            <p:ph type="body" sz="quarter" idx="10"/>
          </p:nvPr>
        </p:nvSpPr>
        <p:spPr>
          <a:xfrm>
            <a:off x="360001" y="3480678"/>
            <a:ext cx="4716825" cy="1299660"/>
          </a:xfrm>
        </p:spPr>
        <p:txBody>
          <a:bodyPr/>
          <a:lstStyle/>
          <a:p>
            <a:r>
              <a:rPr lang="en-GB"/>
              <a:t>Panel Q&amp;A</a:t>
            </a:r>
          </a:p>
        </p:txBody>
      </p:sp>
      <p:sp>
        <p:nvSpPr>
          <p:cNvPr id="5" name="Footer Placeholder 4">
            <a:extLst>
              <a:ext uri="{FF2B5EF4-FFF2-40B4-BE49-F238E27FC236}">
                <a16:creationId xmlns:a16="http://schemas.microsoft.com/office/drawing/2014/main" id="{F19410E9-90CE-4FB9-9562-13477ADEF72F}"/>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Tree>
    <p:extLst>
      <p:ext uri="{BB962C8B-B14F-4D97-AF65-F5344CB8AC3E}">
        <p14:creationId xmlns:p14="http://schemas.microsoft.com/office/powerpoint/2010/main" val="744188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EACD503-FDF8-4880-AD0C-CF92E82F2DCC}"/>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1D31439F-E1F3-4D47-96DB-F58EF2F5CF5E}"/>
              </a:ext>
            </a:extLst>
          </p:cNvPr>
          <p:cNvSpPr>
            <a:spLocks noGrp="1"/>
          </p:cNvSpPr>
          <p:nvPr>
            <p:ph type="sldNum" sz="quarter" idx="15"/>
          </p:nvPr>
        </p:nvSpPr>
        <p:spPr/>
        <p:txBody>
          <a:bodyPr/>
          <a:lstStyle/>
          <a:p>
            <a:pPr defTabSz="603677">
              <a:defRPr/>
            </a:pPr>
            <a:fld id="{65B4609B-8544-49CE-A746-405E0ACF444D}" type="slidenum">
              <a:rPr lang="en-GB" smtClean="0">
                <a:solidFill>
                  <a:prstClr val="black">
                    <a:tint val="75000"/>
                  </a:prstClr>
                </a:solidFill>
              </a:rPr>
              <a:pPr defTabSz="603677">
                <a:defRPr/>
              </a:pPr>
              <a:t>58</a:t>
            </a:fld>
            <a:endParaRPr lang="en-GB">
              <a:solidFill>
                <a:prstClr val="black">
                  <a:tint val="75000"/>
                </a:prstClr>
              </a:solidFill>
            </a:endParaRPr>
          </a:p>
        </p:txBody>
      </p:sp>
      <p:sp>
        <p:nvSpPr>
          <p:cNvPr id="29" name="Rectangle 28">
            <a:extLst>
              <a:ext uri="{FF2B5EF4-FFF2-40B4-BE49-F238E27FC236}">
                <a16:creationId xmlns:a16="http://schemas.microsoft.com/office/drawing/2014/main" id="{572F43C3-AD5D-4E41-94FF-DB9F80ACC4C4}"/>
              </a:ext>
            </a:extLst>
          </p:cNvPr>
          <p:cNvSpPr/>
          <p:nvPr/>
        </p:nvSpPr>
        <p:spPr>
          <a:xfrm>
            <a:off x="0" y="1239019"/>
            <a:ext cx="3914775" cy="504000"/>
          </a:xfrm>
          <a:prstGeom prst="rect">
            <a:avLst/>
          </a:prstGeom>
          <a:solidFill>
            <a:srgbClr val="4F21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Dir BMfS</a:t>
            </a:r>
          </a:p>
        </p:txBody>
      </p:sp>
      <p:sp>
        <p:nvSpPr>
          <p:cNvPr id="31" name="Rectangle 30">
            <a:extLst>
              <a:ext uri="{FF2B5EF4-FFF2-40B4-BE49-F238E27FC236}">
                <a16:creationId xmlns:a16="http://schemas.microsoft.com/office/drawing/2014/main" id="{9C7F0E8C-40B3-42E2-A6CF-B370B1C99D2E}"/>
              </a:ext>
            </a:extLst>
          </p:cNvPr>
          <p:cNvSpPr/>
          <p:nvPr/>
        </p:nvSpPr>
        <p:spPr>
          <a:xfrm>
            <a:off x="0" y="1734319"/>
            <a:ext cx="3914775" cy="504000"/>
          </a:xfrm>
          <a:prstGeom prst="rect">
            <a:avLst/>
          </a:prstGeom>
          <a:solidFill>
            <a:srgbClr val="52375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James Daniel</a:t>
            </a:r>
          </a:p>
        </p:txBody>
      </p:sp>
      <p:sp>
        <p:nvSpPr>
          <p:cNvPr id="33" name="Oval 32">
            <a:extLst>
              <a:ext uri="{FF2B5EF4-FFF2-40B4-BE49-F238E27FC236}">
                <a16:creationId xmlns:a16="http://schemas.microsoft.com/office/drawing/2014/main" id="{74B56821-4163-4086-9CB2-66A4DE970B0F}"/>
              </a:ext>
            </a:extLst>
          </p:cNvPr>
          <p:cNvSpPr/>
          <p:nvPr/>
        </p:nvSpPr>
        <p:spPr>
          <a:xfrm>
            <a:off x="3405189" y="1247719"/>
            <a:ext cx="1019175" cy="990600"/>
          </a:xfrm>
          <a:prstGeom prst="ellipse">
            <a:avLst/>
          </a:prstGeom>
          <a:solidFill>
            <a:schemeClr val="bg1"/>
          </a:solidFill>
          <a:ln w="25400">
            <a:solidFill>
              <a:srgbClr val="4F213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latin typeface="Arial"/>
              <a:cs typeface="Arial"/>
            </a:endParaRPr>
          </a:p>
        </p:txBody>
      </p:sp>
      <p:pic>
        <p:nvPicPr>
          <p:cNvPr id="38" name="Picture 37" descr="A picture containing text&#10;&#10;Description automatically generated">
            <a:extLst>
              <a:ext uri="{FF2B5EF4-FFF2-40B4-BE49-F238E27FC236}">
                <a16:creationId xmlns:a16="http://schemas.microsoft.com/office/drawing/2014/main" id="{49FE67CA-0D25-E41C-CC79-1AF293CBD3EA}"/>
              </a:ext>
            </a:extLst>
          </p:cNvPr>
          <p:cNvPicPr>
            <a:picLocks noChangeAspect="1"/>
          </p:cNvPicPr>
          <p:nvPr/>
        </p:nvPicPr>
        <p:blipFill rotWithShape="1">
          <a:blip r:embed="rId2"/>
          <a:srcRect l="30076" t="22611" r="61413" b="62230"/>
          <a:stretch/>
        </p:blipFill>
        <p:spPr>
          <a:xfrm>
            <a:off x="3552832" y="1388756"/>
            <a:ext cx="738887" cy="740243"/>
          </a:xfrm>
          <a:prstGeom prst="flowChartConnector">
            <a:avLst/>
          </a:prstGeom>
        </p:spPr>
      </p:pic>
      <p:sp>
        <p:nvSpPr>
          <p:cNvPr id="35" name="Rectangle 34">
            <a:extLst>
              <a:ext uri="{FF2B5EF4-FFF2-40B4-BE49-F238E27FC236}">
                <a16:creationId xmlns:a16="http://schemas.microsoft.com/office/drawing/2014/main" id="{AA57A439-8731-4253-AB11-24122C85F3D2}"/>
              </a:ext>
            </a:extLst>
          </p:cNvPr>
          <p:cNvSpPr/>
          <p:nvPr/>
        </p:nvSpPr>
        <p:spPr>
          <a:xfrm>
            <a:off x="0" y="2332036"/>
            <a:ext cx="3929694" cy="504000"/>
          </a:xfrm>
          <a:prstGeom prst="rect">
            <a:avLst/>
          </a:prstGeom>
          <a:solidFill>
            <a:srgbClr val="333F4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Dep Dir BMfS</a:t>
            </a:r>
          </a:p>
        </p:txBody>
      </p:sp>
      <p:sp>
        <p:nvSpPr>
          <p:cNvPr id="37" name="Rectangle 36">
            <a:extLst>
              <a:ext uri="{FF2B5EF4-FFF2-40B4-BE49-F238E27FC236}">
                <a16:creationId xmlns:a16="http://schemas.microsoft.com/office/drawing/2014/main" id="{3FAFFDB2-E470-4666-A4A0-68FB1DA2B936}"/>
              </a:ext>
            </a:extLst>
          </p:cNvPr>
          <p:cNvSpPr/>
          <p:nvPr/>
        </p:nvSpPr>
        <p:spPr>
          <a:xfrm>
            <a:off x="0" y="2827336"/>
            <a:ext cx="3929694" cy="504000"/>
          </a:xfrm>
          <a:prstGeom prst="rect">
            <a:avLst/>
          </a:prstGeom>
          <a:solidFill>
            <a:srgbClr val="5B677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Ed Roberts</a:t>
            </a:r>
          </a:p>
        </p:txBody>
      </p:sp>
      <p:sp>
        <p:nvSpPr>
          <p:cNvPr id="39" name="Oval 38">
            <a:extLst>
              <a:ext uri="{FF2B5EF4-FFF2-40B4-BE49-F238E27FC236}">
                <a16:creationId xmlns:a16="http://schemas.microsoft.com/office/drawing/2014/main" id="{3E08A2EF-2F5E-4DE9-B2FF-EA2F8BD6319D}"/>
              </a:ext>
            </a:extLst>
          </p:cNvPr>
          <p:cNvSpPr/>
          <p:nvPr/>
        </p:nvSpPr>
        <p:spPr>
          <a:xfrm>
            <a:off x="3420108" y="2340736"/>
            <a:ext cx="1019175" cy="990600"/>
          </a:xfrm>
          <a:prstGeom prst="ellipse">
            <a:avLst/>
          </a:prstGeom>
          <a:solidFill>
            <a:schemeClr val="bg1"/>
          </a:solidFill>
          <a:ln w="254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latin typeface="Arial"/>
              <a:cs typeface="Arial"/>
            </a:endParaRPr>
          </a:p>
        </p:txBody>
      </p:sp>
      <p:pic>
        <p:nvPicPr>
          <p:cNvPr id="40" name="Picture 39">
            <a:extLst>
              <a:ext uri="{FF2B5EF4-FFF2-40B4-BE49-F238E27FC236}">
                <a16:creationId xmlns:a16="http://schemas.microsoft.com/office/drawing/2014/main" id="{C62D9AD4-89E1-FAD7-B941-444585991F91}"/>
              </a:ext>
            </a:extLst>
          </p:cNvPr>
          <p:cNvPicPr>
            <a:picLocks noChangeAspect="1"/>
          </p:cNvPicPr>
          <p:nvPr/>
        </p:nvPicPr>
        <p:blipFill rotWithShape="1">
          <a:blip r:embed="rId3"/>
          <a:srcRect l="30031" t="22295" r="60720" b="62034"/>
          <a:stretch/>
        </p:blipFill>
        <p:spPr>
          <a:xfrm>
            <a:off x="3560317" y="2474562"/>
            <a:ext cx="787681" cy="750794"/>
          </a:xfrm>
          <a:prstGeom prst="ellipse">
            <a:avLst/>
          </a:prstGeom>
          <a:solidFill>
            <a:srgbClr val="FF8200"/>
          </a:solidFill>
        </p:spPr>
      </p:pic>
      <p:sp>
        <p:nvSpPr>
          <p:cNvPr id="43" name="Rectangle 42">
            <a:extLst>
              <a:ext uri="{FF2B5EF4-FFF2-40B4-BE49-F238E27FC236}">
                <a16:creationId xmlns:a16="http://schemas.microsoft.com/office/drawing/2014/main" id="{DAA4E74E-DC1C-477C-BFE0-D30D5B9BA086}"/>
              </a:ext>
            </a:extLst>
          </p:cNvPr>
          <p:cNvSpPr/>
          <p:nvPr/>
        </p:nvSpPr>
        <p:spPr>
          <a:xfrm>
            <a:off x="0" y="3433753"/>
            <a:ext cx="3929694" cy="504000"/>
          </a:xfrm>
          <a:prstGeom prst="rect">
            <a:avLst/>
          </a:prstGeom>
          <a:solidFill>
            <a:srgbClr val="1C254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Support CIO </a:t>
            </a:r>
          </a:p>
        </p:txBody>
      </p:sp>
      <p:sp>
        <p:nvSpPr>
          <p:cNvPr id="45" name="Rectangle 44">
            <a:extLst>
              <a:ext uri="{FF2B5EF4-FFF2-40B4-BE49-F238E27FC236}">
                <a16:creationId xmlns:a16="http://schemas.microsoft.com/office/drawing/2014/main" id="{1ACDFB20-4A5E-4541-91EC-DFE0E473562A}"/>
              </a:ext>
            </a:extLst>
          </p:cNvPr>
          <p:cNvSpPr/>
          <p:nvPr/>
        </p:nvSpPr>
        <p:spPr>
          <a:xfrm>
            <a:off x="0" y="3929053"/>
            <a:ext cx="3929694" cy="504000"/>
          </a:xfrm>
          <a:prstGeom prst="rect">
            <a:avLst/>
          </a:prstGeom>
          <a:solidFill>
            <a:srgbClr val="3246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Richard Puttick</a:t>
            </a:r>
          </a:p>
        </p:txBody>
      </p:sp>
      <p:sp>
        <p:nvSpPr>
          <p:cNvPr id="47" name="Oval 46">
            <a:extLst>
              <a:ext uri="{FF2B5EF4-FFF2-40B4-BE49-F238E27FC236}">
                <a16:creationId xmlns:a16="http://schemas.microsoft.com/office/drawing/2014/main" id="{9C25A29C-3FD2-4641-9E31-96A2E98265AC}"/>
              </a:ext>
            </a:extLst>
          </p:cNvPr>
          <p:cNvSpPr/>
          <p:nvPr/>
        </p:nvSpPr>
        <p:spPr>
          <a:xfrm>
            <a:off x="3420108" y="3442453"/>
            <a:ext cx="1019175" cy="990600"/>
          </a:xfrm>
          <a:prstGeom prst="ellipse">
            <a:avLst/>
          </a:prstGeom>
          <a:solidFill>
            <a:schemeClr val="bg1"/>
          </a:solidFill>
          <a:ln w="25400">
            <a:solidFill>
              <a:srgbClr val="1C254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latin typeface="Arial"/>
              <a:cs typeface="Arial"/>
            </a:endParaRPr>
          </a:p>
        </p:txBody>
      </p:sp>
      <p:pic>
        <p:nvPicPr>
          <p:cNvPr id="27" name="Picture 26" descr="A picture containing person, outdoor, mountain, older&#10;&#10;Description automatically generated">
            <a:extLst>
              <a:ext uri="{FF2B5EF4-FFF2-40B4-BE49-F238E27FC236}">
                <a16:creationId xmlns:a16="http://schemas.microsoft.com/office/drawing/2014/main" id="{BBB9C371-FE5A-4100-9E04-0BB3E82D03CC}"/>
              </a:ext>
            </a:extLst>
          </p:cNvPr>
          <p:cNvPicPr/>
          <p:nvPr/>
        </p:nvPicPr>
        <p:blipFill rotWithShape="1">
          <a:blip r:embed="rId4">
            <a:extLst>
              <a:ext uri="{28A0092B-C50C-407E-A947-70E740481C1C}">
                <a14:useLocalDpi xmlns:a14="http://schemas.microsoft.com/office/drawing/2010/main" val="0"/>
              </a:ext>
            </a:extLst>
          </a:blip>
          <a:srcRect l="19264" t="21763" r="4164" b="18085"/>
          <a:stretch/>
        </p:blipFill>
        <p:spPr bwMode="auto">
          <a:xfrm>
            <a:off x="3577798" y="3546316"/>
            <a:ext cx="703791" cy="800274"/>
          </a:xfrm>
          <a:prstGeom prst="ellipse">
            <a:avLst/>
          </a:prstGeom>
          <a:solidFill>
            <a:srgbClr val="FF8200"/>
          </a:solidFill>
          <a:extLst>
            <a:ext uri="{53640926-AAD7-44D8-BBD7-CCE9431645EC}">
              <a14:shadowObscured xmlns:a14="http://schemas.microsoft.com/office/drawing/2010/main"/>
            </a:ext>
          </a:extLst>
        </p:spPr>
      </p:pic>
      <p:sp>
        <p:nvSpPr>
          <p:cNvPr id="50" name="Rectangle 49">
            <a:extLst>
              <a:ext uri="{FF2B5EF4-FFF2-40B4-BE49-F238E27FC236}">
                <a16:creationId xmlns:a16="http://schemas.microsoft.com/office/drawing/2014/main" id="{3EF1A211-4144-4EFB-9F82-C90C0C482E96}"/>
              </a:ext>
            </a:extLst>
          </p:cNvPr>
          <p:cNvSpPr/>
          <p:nvPr/>
        </p:nvSpPr>
        <p:spPr>
          <a:xfrm>
            <a:off x="0" y="4525176"/>
            <a:ext cx="3929694" cy="504000"/>
          </a:xfrm>
          <a:prstGeom prst="rect">
            <a:avLst/>
          </a:prstGeom>
          <a:solidFill>
            <a:srgbClr val="12404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Commercial Lead</a:t>
            </a:r>
          </a:p>
        </p:txBody>
      </p:sp>
      <p:sp>
        <p:nvSpPr>
          <p:cNvPr id="51" name="Rectangle 50">
            <a:extLst>
              <a:ext uri="{FF2B5EF4-FFF2-40B4-BE49-F238E27FC236}">
                <a16:creationId xmlns:a16="http://schemas.microsoft.com/office/drawing/2014/main" id="{72FD50B2-8E91-4AEC-A527-EAE248A1E550}"/>
              </a:ext>
            </a:extLst>
          </p:cNvPr>
          <p:cNvSpPr/>
          <p:nvPr/>
        </p:nvSpPr>
        <p:spPr>
          <a:xfrm>
            <a:off x="0" y="5020476"/>
            <a:ext cx="3929694" cy="504000"/>
          </a:xfrm>
          <a:prstGeom prst="rect">
            <a:avLst/>
          </a:prstGeom>
          <a:solidFill>
            <a:srgbClr val="05636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Clare Lacey</a:t>
            </a:r>
          </a:p>
        </p:txBody>
      </p:sp>
      <p:sp>
        <p:nvSpPr>
          <p:cNvPr id="52" name="Oval 51">
            <a:extLst>
              <a:ext uri="{FF2B5EF4-FFF2-40B4-BE49-F238E27FC236}">
                <a16:creationId xmlns:a16="http://schemas.microsoft.com/office/drawing/2014/main" id="{042E5937-4DA9-4471-91B5-287EDE70AF05}"/>
              </a:ext>
            </a:extLst>
          </p:cNvPr>
          <p:cNvSpPr/>
          <p:nvPr/>
        </p:nvSpPr>
        <p:spPr>
          <a:xfrm>
            <a:off x="3420108" y="4533876"/>
            <a:ext cx="1019175" cy="990600"/>
          </a:xfrm>
          <a:prstGeom prst="ellipse">
            <a:avLst/>
          </a:prstGeom>
          <a:solidFill>
            <a:schemeClr val="bg1"/>
          </a:solidFill>
          <a:ln w="25400">
            <a:solidFill>
              <a:srgbClr val="12404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latin typeface="Arial"/>
              <a:cs typeface="Arial"/>
            </a:endParaRPr>
          </a:p>
        </p:txBody>
      </p:sp>
      <p:pic>
        <p:nvPicPr>
          <p:cNvPr id="49" name="Picture 48">
            <a:extLst>
              <a:ext uri="{FF2B5EF4-FFF2-40B4-BE49-F238E27FC236}">
                <a16:creationId xmlns:a16="http://schemas.microsoft.com/office/drawing/2014/main" id="{9ADDC8D1-89B2-4402-B3B5-1DF792122444}"/>
              </a:ext>
            </a:extLst>
          </p:cNvPr>
          <p:cNvPicPr>
            <a:picLocks noChangeAspect="1"/>
          </p:cNvPicPr>
          <p:nvPr/>
        </p:nvPicPr>
        <p:blipFill rotWithShape="1">
          <a:blip r:embed="rId5"/>
          <a:srcRect l="7625" t="3916" r="5777"/>
          <a:stretch/>
        </p:blipFill>
        <p:spPr>
          <a:xfrm>
            <a:off x="3532908" y="4642856"/>
            <a:ext cx="815090" cy="790040"/>
          </a:xfrm>
          <a:prstGeom prst="ellipse">
            <a:avLst/>
          </a:prstGeom>
        </p:spPr>
      </p:pic>
      <p:sp>
        <p:nvSpPr>
          <p:cNvPr id="54" name="Rectangle 53">
            <a:extLst>
              <a:ext uri="{FF2B5EF4-FFF2-40B4-BE49-F238E27FC236}">
                <a16:creationId xmlns:a16="http://schemas.microsoft.com/office/drawing/2014/main" id="{D413528E-9109-430B-AC6F-0E651811DF99}"/>
              </a:ext>
            </a:extLst>
          </p:cNvPr>
          <p:cNvSpPr/>
          <p:nvPr/>
        </p:nvSpPr>
        <p:spPr>
          <a:xfrm>
            <a:off x="0" y="5625299"/>
            <a:ext cx="3929694" cy="504000"/>
          </a:xfrm>
          <a:prstGeom prst="rect">
            <a:avLst/>
          </a:prstGeom>
          <a:solidFill>
            <a:srgbClr val="1D375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Change Lead</a:t>
            </a:r>
          </a:p>
        </p:txBody>
      </p:sp>
      <p:sp>
        <p:nvSpPr>
          <p:cNvPr id="55" name="Rectangle 54">
            <a:extLst>
              <a:ext uri="{FF2B5EF4-FFF2-40B4-BE49-F238E27FC236}">
                <a16:creationId xmlns:a16="http://schemas.microsoft.com/office/drawing/2014/main" id="{6B38184E-BBF7-4E34-9DB5-CD6B43CA1FFD}"/>
              </a:ext>
            </a:extLst>
          </p:cNvPr>
          <p:cNvSpPr/>
          <p:nvPr/>
        </p:nvSpPr>
        <p:spPr>
          <a:xfrm>
            <a:off x="0" y="6120599"/>
            <a:ext cx="3929694" cy="504000"/>
          </a:xfrm>
          <a:prstGeom prst="rect">
            <a:avLst/>
          </a:prstGeom>
          <a:solidFill>
            <a:srgbClr val="21A2D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Gavin Lenthall</a:t>
            </a:r>
          </a:p>
        </p:txBody>
      </p:sp>
      <p:sp>
        <p:nvSpPr>
          <p:cNvPr id="56" name="Oval 55">
            <a:extLst>
              <a:ext uri="{FF2B5EF4-FFF2-40B4-BE49-F238E27FC236}">
                <a16:creationId xmlns:a16="http://schemas.microsoft.com/office/drawing/2014/main" id="{8247BE7C-3B0B-4D19-AD44-620410429615}"/>
              </a:ext>
            </a:extLst>
          </p:cNvPr>
          <p:cNvSpPr/>
          <p:nvPr/>
        </p:nvSpPr>
        <p:spPr>
          <a:xfrm>
            <a:off x="3420108" y="5633999"/>
            <a:ext cx="1019175" cy="990600"/>
          </a:xfrm>
          <a:prstGeom prst="ellipse">
            <a:avLst/>
          </a:prstGeom>
          <a:solidFill>
            <a:schemeClr val="bg1"/>
          </a:solidFill>
          <a:ln w="25400">
            <a:solidFill>
              <a:srgbClr val="1D37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latin typeface="Arial"/>
              <a:cs typeface="Arial"/>
            </a:endParaRPr>
          </a:p>
        </p:txBody>
      </p:sp>
      <p:pic>
        <p:nvPicPr>
          <p:cNvPr id="46" name="Picture 45" descr="A picture containing mirror, indoor, reflection&#10;&#10;Description automatically generated">
            <a:extLst>
              <a:ext uri="{FF2B5EF4-FFF2-40B4-BE49-F238E27FC236}">
                <a16:creationId xmlns:a16="http://schemas.microsoft.com/office/drawing/2014/main" id="{15BC77A6-E380-C5D4-CCED-BD494818C05D}"/>
              </a:ext>
            </a:extLst>
          </p:cNvPr>
          <p:cNvPicPr>
            <a:picLocks noChangeAspect="1"/>
          </p:cNvPicPr>
          <p:nvPr/>
        </p:nvPicPr>
        <p:blipFill rotWithShape="1">
          <a:blip r:embed="rId6"/>
          <a:srcRect l="29944" t="22519" r="61027" b="62190"/>
          <a:stretch/>
        </p:blipFill>
        <p:spPr>
          <a:xfrm>
            <a:off x="3538897" y="5731335"/>
            <a:ext cx="835505" cy="795927"/>
          </a:xfrm>
          <a:prstGeom prst="ellipse">
            <a:avLst/>
          </a:prstGeom>
          <a:solidFill>
            <a:srgbClr val="FF8200"/>
          </a:solidFill>
        </p:spPr>
      </p:pic>
      <p:sp>
        <p:nvSpPr>
          <p:cNvPr id="58" name="Title 4">
            <a:extLst>
              <a:ext uri="{FF2B5EF4-FFF2-40B4-BE49-F238E27FC236}">
                <a16:creationId xmlns:a16="http://schemas.microsoft.com/office/drawing/2014/main" id="{5C56FC4F-9734-4571-9A9A-6E729B3526A2}"/>
              </a:ext>
            </a:extLst>
          </p:cNvPr>
          <p:cNvSpPr txBox="1">
            <a:spLocks/>
          </p:cNvSpPr>
          <p:nvPr/>
        </p:nvSpPr>
        <p:spPr bwMode="auto">
          <a:xfrm>
            <a:off x="14919" y="233401"/>
            <a:ext cx="8312725" cy="715008"/>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defTabSz="914423">
              <a:defRPr/>
            </a:pPr>
            <a:r>
              <a:rPr lang="en-GB" sz="2400" kern="0">
                <a:solidFill>
                  <a:schemeClr val="bg1"/>
                </a:solidFill>
                <a:latin typeface="Arial"/>
                <a:cs typeface="Arial"/>
              </a:rPr>
              <a:t>Panel Q&amp;A - Our Panel Members</a:t>
            </a:r>
          </a:p>
        </p:txBody>
      </p:sp>
      <p:sp>
        <p:nvSpPr>
          <p:cNvPr id="59" name="TextBox 58">
            <a:extLst>
              <a:ext uri="{FF2B5EF4-FFF2-40B4-BE49-F238E27FC236}">
                <a16:creationId xmlns:a16="http://schemas.microsoft.com/office/drawing/2014/main" id="{9D1C0EDB-366F-400E-B749-DE084974216B}"/>
              </a:ext>
            </a:extLst>
          </p:cNvPr>
          <p:cNvSpPr txBox="1"/>
          <p:nvPr/>
        </p:nvSpPr>
        <p:spPr>
          <a:xfrm>
            <a:off x="5067301" y="5059954"/>
            <a:ext cx="6172200" cy="923330"/>
          </a:xfrm>
          <a:prstGeom prst="rect">
            <a:avLst/>
          </a:prstGeom>
          <a:noFill/>
        </p:spPr>
        <p:txBody>
          <a:bodyPr wrap="square">
            <a:spAutoFit/>
          </a:bodyPr>
          <a:lstStyle/>
          <a:p>
            <a:pPr marL="0" indent="0" algn="ctr">
              <a:buNone/>
            </a:pPr>
            <a:r>
              <a:rPr lang="en-GB" sz="1800"/>
              <a:t>Please submit questions via </a:t>
            </a:r>
            <a:r>
              <a:rPr lang="en-GB" sz="1800" err="1"/>
              <a:t>Slido</a:t>
            </a:r>
            <a:endParaRPr lang="en-GB" sz="1800"/>
          </a:p>
          <a:p>
            <a:pPr marL="0" indent="0" algn="ctr">
              <a:buNone/>
            </a:pPr>
            <a:r>
              <a:rPr lang="en-GB" sz="1800">
                <a:hlinkClick r:id="rId7"/>
              </a:rPr>
              <a:t>www.slido.com</a:t>
            </a:r>
            <a:endParaRPr lang="en-GB" sz="1800"/>
          </a:p>
          <a:p>
            <a:pPr marL="0" indent="0" algn="ctr">
              <a:buNone/>
            </a:pPr>
            <a:r>
              <a:rPr lang="en-GB" sz="1800"/>
              <a:t>Code: 02658213</a:t>
            </a:r>
          </a:p>
        </p:txBody>
      </p:sp>
      <p:pic>
        <p:nvPicPr>
          <p:cNvPr id="15" name="Graphic 14" descr="Chat outline">
            <a:extLst>
              <a:ext uri="{FF2B5EF4-FFF2-40B4-BE49-F238E27FC236}">
                <a16:creationId xmlns:a16="http://schemas.microsoft.com/office/drawing/2014/main" id="{BC356A9C-805A-4E89-ABC1-DD3108982D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6975" y="1595909"/>
            <a:ext cx="3378826" cy="3004800"/>
          </a:xfrm>
          <a:prstGeom prst="rect">
            <a:avLst/>
          </a:prstGeom>
          <a:effectLst>
            <a:outerShdw blurRad="76200" dist="215900" dir="19800000" sy="23000" kx="-1200000" algn="bl" rotWithShape="0">
              <a:prstClr val="black">
                <a:alpha val="37000"/>
              </a:prstClr>
            </a:outerShdw>
          </a:effectLst>
        </p:spPr>
      </p:pic>
      <p:sp>
        <p:nvSpPr>
          <p:cNvPr id="17" name="TextBox 16">
            <a:extLst>
              <a:ext uri="{FF2B5EF4-FFF2-40B4-BE49-F238E27FC236}">
                <a16:creationId xmlns:a16="http://schemas.microsoft.com/office/drawing/2014/main" id="{25B85075-FD8E-4253-996E-9561DDE92D2A}"/>
              </a:ext>
            </a:extLst>
          </p:cNvPr>
          <p:cNvSpPr txBox="1"/>
          <p:nvPr/>
        </p:nvSpPr>
        <p:spPr>
          <a:xfrm>
            <a:off x="8069383" y="2827336"/>
            <a:ext cx="1118850" cy="523220"/>
          </a:xfrm>
          <a:prstGeom prst="rect">
            <a:avLst/>
          </a:prstGeom>
          <a:noFill/>
        </p:spPr>
        <p:txBody>
          <a:bodyPr wrap="square" rtlCol="0">
            <a:spAutoFit/>
          </a:bodyPr>
          <a:lstStyle/>
          <a:p>
            <a:r>
              <a:rPr lang="en-GB" sz="2800"/>
              <a:t>Q&amp;A</a:t>
            </a:r>
          </a:p>
        </p:txBody>
      </p:sp>
      <p:sp>
        <p:nvSpPr>
          <p:cNvPr id="19" name="TextBox 18">
            <a:extLst>
              <a:ext uri="{FF2B5EF4-FFF2-40B4-BE49-F238E27FC236}">
                <a16:creationId xmlns:a16="http://schemas.microsoft.com/office/drawing/2014/main" id="{9B2C76FE-AFBF-4B0F-809E-633F1FB27C10}"/>
              </a:ext>
            </a:extLst>
          </p:cNvPr>
          <p:cNvSpPr txBox="1"/>
          <p:nvPr/>
        </p:nvSpPr>
        <p:spPr>
          <a:xfrm>
            <a:off x="7183126" y="2463099"/>
            <a:ext cx="562840" cy="646331"/>
          </a:xfrm>
          <a:prstGeom prst="rect">
            <a:avLst/>
          </a:prstGeom>
          <a:noFill/>
        </p:spPr>
        <p:txBody>
          <a:bodyPr wrap="square" rtlCol="0">
            <a:spAutoFit/>
          </a:bodyPr>
          <a:lstStyle/>
          <a:p>
            <a:r>
              <a:rPr lang="en-GB" sz="3600" b="1">
                <a:solidFill>
                  <a:srgbClr val="F59E2C"/>
                </a:solidFill>
              </a:rPr>
              <a:t>?</a:t>
            </a:r>
          </a:p>
        </p:txBody>
      </p:sp>
    </p:spTree>
    <p:extLst>
      <p:ext uri="{BB962C8B-B14F-4D97-AF65-F5344CB8AC3E}">
        <p14:creationId xmlns:p14="http://schemas.microsoft.com/office/powerpoint/2010/main" val="2876350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B83A44-90FE-49DD-83AF-A1E6D5A75FA9}"/>
              </a:ext>
            </a:extLst>
          </p:cNvPr>
          <p:cNvSpPr>
            <a:spLocks noGrp="1"/>
          </p:cNvSpPr>
          <p:nvPr>
            <p:ph type="body" sz="quarter" idx="11"/>
          </p:nvPr>
        </p:nvSpPr>
        <p:spPr>
          <a:xfrm>
            <a:off x="360001" y="3907643"/>
            <a:ext cx="4716825" cy="581230"/>
          </a:xfrm>
        </p:spPr>
        <p:txBody>
          <a:bodyPr/>
          <a:lstStyle/>
          <a:p>
            <a:r>
              <a:rPr lang="en-GB"/>
              <a:t>Business Modernisation for Support</a:t>
            </a:r>
          </a:p>
        </p:txBody>
      </p:sp>
      <p:sp>
        <p:nvSpPr>
          <p:cNvPr id="4" name="Text Placeholder 3">
            <a:extLst>
              <a:ext uri="{FF2B5EF4-FFF2-40B4-BE49-F238E27FC236}">
                <a16:creationId xmlns:a16="http://schemas.microsoft.com/office/drawing/2014/main" id="{A5C3089D-7DBB-466B-95AE-77C284CE6041}"/>
              </a:ext>
            </a:extLst>
          </p:cNvPr>
          <p:cNvSpPr>
            <a:spLocks noGrp="1"/>
          </p:cNvSpPr>
          <p:nvPr>
            <p:ph type="body" sz="quarter" idx="10"/>
          </p:nvPr>
        </p:nvSpPr>
        <p:spPr>
          <a:xfrm>
            <a:off x="360001" y="3480678"/>
            <a:ext cx="4716825" cy="1299660"/>
          </a:xfrm>
        </p:spPr>
        <p:txBody>
          <a:bodyPr/>
          <a:lstStyle/>
          <a:p>
            <a:r>
              <a:rPr lang="en-GB"/>
              <a:t>Summary</a:t>
            </a:r>
          </a:p>
        </p:txBody>
      </p:sp>
      <p:sp>
        <p:nvSpPr>
          <p:cNvPr id="5" name="Footer Placeholder 4">
            <a:extLst>
              <a:ext uri="{FF2B5EF4-FFF2-40B4-BE49-F238E27FC236}">
                <a16:creationId xmlns:a16="http://schemas.microsoft.com/office/drawing/2014/main" id="{F19410E9-90CE-4FB9-9562-13477ADEF72F}"/>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Tree>
    <p:extLst>
      <p:ext uri="{BB962C8B-B14F-4D97-AF65-F5344CB8AC3E}">
        <p14:creationId xmlns:p14="http://schemas.microsoft.com/office/powerpoint/2010/main" val="2195838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C86148D-9817-4173-93E0-B5C599667BEB}"/>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0622859-B6DF-4482-94FC-C8DFC25CBB5C}"/>
              </a:ext>
            </a:extLst>
          </p:cNvPr>
          <p:cNvPicPr>
            <a:picLocks noChangeAspect="1"/>
          </p:cNvPicPr>
          <p:nvPr/>
        </p:nvPicPr>
        <p:blipFill>
          <a:blip r:embed="rId3"/>
          <a:stretch>
            <a:fillRect/>
          </a:stretch>
        </p:blipFill>
        <p:spPr>
          <a:xfrm>
            <a:off x="5955816" y="2804378"/>
            <a:ext cx="5816890" cy="3259442"/>
          </a:xfrm>
          <a:prstGeom prst="rect">
            <a:avLst/>
          </a:prstGeom>
        </p:spPr>
      </p:pic>
      <p:sp>
        <p:nvSpPr>
          <p:cNvPr id="8" name="Rectangle 7">
            <a:extLst>
              <a:ext uri="{FF2B5EF4-FFF2-40B4-BE49-F238E27FC236}">
                <a16:creationId xmlns:a16="http://schemas.microsoft.com/office/drawing/2014/main" id="{93862DD7-4C4E-451B-9DB2-26F1A03B675B}"/>
              </a:ext>
            </a:extLst>
          </p:cNvPr>
          <p:cNvSpPr/>
          <p:nvPr/>
        </p:nvSpPr>
        <p:spPr>
          <a:xfrm>
            <a:off x="6578260" y="794180"/>
            <a:ext cx="4572001" cy="1436914"/>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rPr>
              <a:t>BMfS</a:t>
            </a:r>
            <a:r>
              <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sits within </a:t>
            </a:r>
            <a:r>
              <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Support Transformation</a:t>
            </a:r>
            <a:r>
              <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under the 2* pillar of AVM Richard Hill. </a:t>
            </a:r>
          </a:p>
        </p:txBody>
      </p:sp>
      <p:sp>
        <p:nvSpPr>
          <p:cNvPr id="10" name="Footer Placeholder 3">
            <a:extLst>
              <a:ext uri="{FF2B5EF4-FFF2-40B4-BE49-F238E27FC236}">
                <a16:creationId xmlns:a16="http://schemas.microsoft.com/office/drawing/2014/main" id="{10BD917B-3302-48F3-BC24-C5606662AB6C}"/>
              </a:ext>
            </a:extLst>
          </p:cNvPr>
          <p:cNvSpPr txBox="1">
            <a:spLocks/>
          </p:cNvSpPr>
          <p:nvPr/>
        </p:nvSpPr>
        <p:spPr>
          <a:xfrm>
            <a:off x="4038600" y="6588000"/>
            <a:ext cx="41148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200">
                <a:solidFill>
                  <a:srgbClr val="333F47"/>
                </a:solidFill>
                <a:latin typeface="Calibri" panose="020F0502020204030204"/>
                <a:cs typeface="Arial" panose="020B0604020202020204" pitchFamily="34" charset="0"/>
              </a:rPr>
              <a:t>Official</a:t>
            </a:r>
          </a:p>
        </p:txBody>
      </p:sp>
      <p:grpSp>
        <p:nvGrpSpPr>
          <p:cNvPr id="32" name="Group 31">
            <a:extLst>
              <a:ext uri="{FF2B5EF4-FFF2-40B4-BE49-F238E27FC236}">
                <a16:creationId xmlns:a16="http://schemas.microsoft.com/office/drawing/2014/main" id="{0F38AC80-0165-434D-A0D6-768C5AC1C5DE}"/>
              </a:ext>
            </a:extLst>
          </p:cNvPr>
          <p:cNvGrpSpPr/>
          <p:nvPr/>
        </p:nvGrpSpPr>
        <p:grpSpPr>
          <a:xfrm>
            <a:off x="151549" y="431999"/>
            <a:ext cx="5944450" cy="5681944"/>
            <a:chOff x="606490" y="559837"/>
            <a:chExt cx="5944450" cy="5681944"/>
          </a:xfrm>
        </p:grpSpPr>
        <p:sp>
          <p:nvSpPr>
            <p:cNvPr id="33" name="Rectangle 32">
              <a:extLst>
                <a:ext uri="{FF2B5EF4-FFF2-40B4-BE49-F238E27FC236}">
                  <a16:creationId xmlns:a16="http://schemas.microsoft.com/office/drawing/2014/main" id="{E0A92BE6-AF85-4255-A62C-3EFBE8D22963}"/>
                </a:ext>
              </a:extLst>
            </p:cNvPr>
            <p:cNvSpPr/>
            <p:nvPr/>
          </p:nvSpPr>
          <p:spPr>
            <a:xfrm>
              <a:off x="606490" y="559837"/>
              <a:ext cx="5402328" cy="5681944"/>
            </a:xfrm>
            <a:prstGeom prst="rect">
              <a:avLst/>
            </a:prstGeom>
            <a:solidFill>
              <a:srgbClr val="323E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F6B4C776-C21F-4768-80C2-194751839870}"/>
                </a:ext>
              </a:extLst>
            </p:cNvPr>
            <p:cNvSpPr/>
            <p:nvPr/>
          </p:nvSpPr>
          <p:spPr>
            <a:xfrm>
              <a:off x="709127" y="659361"/>
              <a:ext cx="5197151" cy="908181"/>
            </a:xfrm>
            <a:prstGeom prst="rect">
              <a:avLst/>
            </a:prstGeom>
            <a:solidFill>
              <a:srgbClr val="13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5173496-54E7-4CB9-8482-93B15EE62BF6}"/>
                </a:ext>
              </a:extLst>
            </p:cNvPr>
            <p:cNvSpPr/>
            <p:nvPr/>
          </p:nvSpPr>
          <p:spPr>
            <a:xfrm>
              <a:off x="4264091" y="1635966"/>
              <a:ext cx="1670180" cy="4475584"/>
            </a:xfrm>
            <a:prstGeom prst="rect">
              <a:avLst/>
            </a:prstGeom>
            <a:solidFill>
              <a:srgbClr val="13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2BD4C0F3-120C-45AF-A10B-83B5321E81CC}"/>
                </a:ext>
              </a:extLst>
            </p:cNvPr>
            <p:cNvSpPr/>
            <p:nvPr/>
          </p:nvSpPr>
          <p:spPr>
            <a:xfrm>
              <a:off x="2444621" y="1567542"/>
              <a:ext cx="1754204" cy="4544008"/>
            </a:xfrm>
            <a:prstGeom prst="rect">
              <a:avLst/>
            </a:prstGeom>
            <a:solidFill>
              <a:srgbClr val="FF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49A9A4E5-637C-4A7E-BED7-AA524AD2879C}"/>
                </a:ext>
              </a:extLst>
            </p:cNvPr>
            <p:cNvSpPr/>
            <p:nvPr/>
          </p:nvSpPr>
          <p:spPr>
            <a:xfrm>
              <a:off x="681134" y="1635965"/>
              <a:ext cx="1716929" cy="4475585"/>
            </a:xfrm>
            <a:prstGeom prst="rect">
              <a:avLst/>
            </a:prstGeom>
            <a:solidFill>
              <a:srgbClr val="13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5515940A-A548-4489-B467-D3162ABED6D3}"/>
                </a:ext>
              </a:extLst>
            </p:cNvPr>
            <p:cNvSpPr/>
            <p:nvPr/>
          </p:nvSpPr>
          <p:spPr>
            <a:xfrm>
              <a:off x="2528596" y="1635965"/>
              <a:ext cx="1604962" cy="4382279"/>
            </a:xfrm>
            <a:prstGeom prst="rect">
              <a:avLst/>
            </a:prstGeom>
            <a:solidFill>
              <a:srgbClr val="13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5332549B-1CD1-437B-972E-419C295426C5}"/>
                </a:ext>
              </a:extLst>
            </p:cNvPr>
            <p:cNvSpPr txBox="1"/>
            <p:nvPr/>
          </p:nvSpPr>
          <p:spPr>
            <a:xfrm>
              <a:off x="1689691" y="616219"/>
              <a:ext cx="4861249" cy="923330"/>
            </a:xfrm>
            <a:prstGeom prst="rect">
              <a:avLst/>
            </a:prstGeom>
            <a:noFill/>
          </p:spPr>
          <p:txBody>
            <a:bodyPr wrap="square" rtlCol="0">
              <a:spAutoFit/>
            </a:bodyPr>
            <a:lstStyle/>
            <a:p>
              <a:r>
                <a:rPr lang="en-GB">
                  <a:solidFill>
                    <a:schemeClr val="bg1"/>
                  </a:solidFill>
                  <a:latin typeface="Arial" panose="020B0604020202020204" pitchFamily="34" charset="0"/>
                  <a:cs typeface="Arial" panose="020B0604020202020204" pitchFamily="34" charset="0"/>
                </a:rPr>
                <a:t>Defence Support</a:t>
              </a:r>
            </a:p>
            <a:p>
              <a:r>
                <a:rPr lang="en-GB">
                  <a:solidFill>
                    <a:schemeClr val="bg1"/>
                  </a:solidFill>
                  <a:latin typeface="Arial" panose="020B0604020202020204" pitchFamily="34" charset="0"/>
                  <a:cs typeface="Arial" panose="020B0604020202020204" pitchFamily="34" charset="0"/>
                </a:rPr>
                <a:t>Chief of Defence Logistics and Support</a:t>
              </a:r>
            </a:p>
            <a:p>
              <a:r>
                <a:rPr lang="en-GB">
                  <a:solidFill>
                    <a:schemeClr val="bg1"/>
                  </a:solidFill>
                  <a:latin typeface="Arial" panose="020B0604020202020204" pitchFamily="34" charset="0"/>
                  <a:cs typeface="Arial" panose="020B0604020202020204" pitchFamily="34" charset="0"/>
                </a:rPr>
                <a:t>Lt Gen Richard Wardlaw</a:t>
              </a:r>
            </a:p>
          </p:txBody>
        </p:sp>
        <p:sp>
          <p:nvSpPr>
            <p:cNvPr id="40" name="TextBox 39">
              <a:extLst>
                <a:ext uri="{FF2B5EF4-FFF2-40B4-BE49-F238E27FC236}">
                  <a16:creationId xmlns:a16="http://schemas.microsoft.com/office/drawing/2014/main" id="{452CD2AB-E334-4B0D-9AE4-8565D1C83F7A}"/>
                </a:ext>
              </a:extLst>
            </p:cNvPr>
            <p:cNvSpPr txBox="1"/>
            <p:nvPr/>
          </p:nvSpPr>
          <p:spPr>
            <a:xfrm>
              <a:off x="690511" y="1640839"/>
              <a:ext cx="1716786" cy="646331"/>
            </a:xfrm>
            <a:prstGeom prst="rect">
              <a:avLst/>
            </a:prstGeom>
            <a:noFill/>
          </p:spPr>
          <p:txBody>
            <a:bodyPr wrap="square" rtlCol="0">
              <a:spAutoFit/>
            </a:bodyPr>
            <a:lstStyle/>
            <a:p>
              <a:pPr algn="ctr"/>
              <a:r>
                <a:rPr lang="en-GB">
                  <a:solidFill>
                    <a:schemeClr val="bg1"/>
                  </a:solidFill>
                  <a:latin typeface="Arial" panose="020B0604020202020204" pitchFamily="34" charset="0"/>
                  <a:cs typeface="Arial" panose="020B0604020202020204" pitchFamily="34" charset="0"/>
                </a:rPr>
                <a:t>Support </a:t>
              </a:r>
              <a:br>
                <a:rPr lang="en-GB">
                  <a:solidFill>
                    <a:schemeClr val="bg1"/>
                  </a:solidFill>
                  <a:latin typeface="Arial" panose="020B0604020202020204" pitchFamily="34" charset="0"/>
                  <a:cs typeface="Arial" panose="020B0604020202020204" pitchFamily="34" charset="0"/>
                </a:rPr>
              </a:br>
              <a:r>
                <a:rPr lang="en-GB">
                  <a:solidFill>
                    <a:schemeClr val="bg1"/>
                  </a:solidFill>
                  <a:latin typeface="Arial" panose="020B0604020202020204" pitchFamily="34" charset="0"/>
                  <a:cs typeface="Arial" panose="020B0604020202020204" pitchFamily="34" charset="0"/>
                </a:rPr>
                <a:t>Operations</a:t>
              </a:r>
            </a:p>
          </p:txBody>
        </p:sp>
        <p:sp>
          <p:nvSpPr>
            <p:cNvPr id="41" name="TextBox 40">
              <a:extLst>
                <a:ext uri="{FF2B5EF4-FFF2-40B4-BE49-F238E27FC236}">
                  <a16:creationId xmlns:a16="http://schemas.microsoft.com/office/drawing/2014/main" id="{20B17526-FD36-46DD-9E2C-05EA0E1E7B98}"/>
                </a:ext>
              </a:extLst>
            </p:cNvPr>
            <p:cNvSpPr txBox="1"/>
            <p:nvPr/>
          </p:nvSpPr>
          <p:spPr>
            <a:xfrm>
              <a:off x="2463325" y="1640839"/>
              <a:ext cx="1735494" cy="646331"/>
            </a:xfrm>
            <a:prstGeom prst="rect">
              <a:avLst/>
            </a:prstGeom>
            <a:noFill/>
          </p:spPr>
          <p:txBody>
            <a:bodyPr wrap="square" rtlCol="0">
              <a:spAutoFit/>
            </a:bodyPr>
            <a:lstStyle/>
            <a:p>
              <a:pPr algn="ctr"/>
              <a:r>
                <a:rPr lang="en-GB">
                  <a:solidFill>
                    <a:schemeClr val="bg1"/>
                  </a:solidFill>
                  <a:latin typeface="Arial" panose="020B0604020202020204" pitchFamily="34" charset="0"/>
                  <a:cs typeface="Arial" panose="020B0604020202020204" pitchFamily="34" charset="0"/>
                </a:rPr>
                <a:t>Support </a:t>
              </a:r>
              <a:br>
                <a:rPr lang="en-GB">
                  <a:solidFill>
                    <a:schemeClr val="bg1"/>
                  </a:solidFill>
                  <a:latin typeface="Arial" panose="020B0604020202020204" pitchFamily="34" charset="0"/>
                  <a:cs typeface="Arial" panose="020B0604020202020204" pitchFamily="34" charset="0"/>
                </a:rPr>
              </a:br>
              <a:r>
                <a:rPr lang="en-GB">
                  <a:solidFill>
                    <a:schemeClr val="bg1"/>
                  </a:solidFill>
                  <a:latin typeface="Arial" panose="020B0604020202020204" pitchFamily="34" charset="0"/>
                  <a:cs typeface="Arial" panose="020B0604020202020204" pitchFamily="34" charset="0"/>
                </a:rPr>
                <a:t>Transformation</a:t>
              </a:r>
            </a:p>
          </p:txBody>
        </p:sp>
        <p:sp>
          <p:nvSpPr>
            <p:cNvPr id="42" name="TextBox 41">
              <a:extLst>
                <a:ext uri="{FF2B5EF4-FFF2-40B4-BE49-F238E27FC236}">
                  <a16:creationId xmlns:a16="http://schemas.microsoft.com/office/drawing/2014/main" id="{D07A9A62-EE63-4216-89D7-1F80FD02EA6F}"/>
                </a:ext>
              </a:extLst>
            </p:cNvPr>
            <p:cNvSpPr txBox="1"/>
            <p:nvPr/>
          </p:nvSpPr>
          <p:spPr>
            <a:xfrm>
              <a:off x="4264085" y="1640839"/>
              <a:ext cx="1656214" cy="646331"/>
            </a:xfrm>
            <a:prstGeom prst="rect">
              <a:avLst/>
            </a:prstGeom>
            <a:noFill/>
          </p:spPr>
          <p:txBody>
            <a:bodyPr wrap="square" rtlCol="0">
              <a:spAutoFit/>
            </a:bodyPr>
            <a:lstStyle/>
            <a:p>
              <a:pPr algn="ctr"/>
              <a:r>
                <a:rPr lang="en-GB">
                  <a:solidFill>
                    <a:schemeClr val="bg1"/>
                  </a:solidFill>
                  <a:latin typeface="Arial" panose="020B0604020202020204" pitchFamily="34" charset="0"/>
                  <a:cs typeface="Arial" panose="020B0604020202020204" pitchFamily="34" charset="0"/>
                </a:rPr>
                <a:t>Joint  </a:t>
              </a:r>
            </a:p>
            <a:p>
              <a:pPr algn="ctr"/>
              <a:r>
                <a:rPr lang="en-GB">
                  <a:solidFill>
                    <a:schemeClr val="bg1"/>
                  </a:solidFill>
                  <a:latin typeface="Arial" panose="020B0604020202020204" pitchFamily="34" charset="0"/>
                  <a:cs typeface="Arial" panose="020B0604020202020204" pitchFamily="34" charset="0"/>
                </a:rPr>
                <a:t>Support</a:t>
              </a:r>
            </a:p>
          </p:txBody>
        </p:sp>
        <p:sp>
          <p:nvSpPr>
            <p:cNvPr id="43" name="TextBox 42">
              <a:extLst>
                <a:ext uri="{FF2B5EF4-FFF2-40B4-BE49-F238E27FC236}">
                  <a16:creationId xmlns:a16="http://schemas.microsoft.com/office/drawing/2014/main" id="{2B736CE1-F923-4125-908E-FCCCCEB4CC1D}"/>
                </a:ext>
              </a:extLst>
            </p:cNvPr>
            <p:cNvSpPr txBox="1"/>
            <p:nvPr/>
          </p:nvSpPr>
          <p:spPr>
            <a:xfrm>
              <a:off x="769844" y="3512597"/>
              <a:ext cx="1660849" cy="276999"/>
            </a:xfrm>
            <a:prstGeom prst="rect">
              <a:avLst/>
            </a:prstGeom>
            <a:noFill/>
          </p:spPr>
          <p:txBody>
            <a:bodyPr wrap="square" rtlCol="0">
              <a:spAutoFit/>
            </a:bodyPr>
            <a:lstStyle/>
            <a:p>
              <a:r>
                <a:rPr lang="en-GB" sz="1200" i="1">
                  <a:solidFill>
                    <a:schemeClr val="bg1"/>
                  </a:solidFill>
                  <a:latin typeface="Arial" panose="020B0604020202020204" pitchFamily="34" charset="0"/>
                  <a:cs typeface="Arial" panose="020B0604020202020204" pitchFamily="34" charset="0"/>
                </a:rPr>
                <a:t>AVM Rich Pratley</a:t>
              </a:r>
            </a:p>
          </p:txBody>
        </p:sp>
        <p:pic>
          <p:nvPicPr>
            <p:cNvPr id="44" name="Picture 43">
              <a:extLst>
                <a:ext uri="{FF2B5EF4-FFF2-40B4-BE49-F238E27FC236}">
                  <a16:creationId xmlns:a16="http://schemas.microsoft.com/office/drawing/2014/main" id="{4EEB8A67-C75E-432D-8B8A-3F6FB9275D5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15719" y="2297596"/>
              <a:ext cx="927685" cy="1138146"/>
            </a:xfrm>
            <a:prstGeom prst="flowChartConnector">
              <a:avLst/>
            </a:prstGeom>
          </p:spPr>
        </p:pic>
        <p:sp>
          <p:nvSpPr>
            <p:cNvPr id="45" name="TextBox 44">
              <a:extLst>
                <a:ext uri="{FF2B5EF4-FFF2-40B4-BE49-F238E27FC236}">
                  <a16:creationId xmlns:a16="http://schemas.microsoft.com/office/drawing/2014/main" id="{63C5577A-CD63-4337-953E-154BA939CF51}"/>
                </a:ext>
              </a:extLst>
            </p:cNvPr>
            <p:cNvSpPr txBox="1"/>
            <p:nvPr/>
          </p:nvSpPr>
          <p:spPr>
            <a:xfrm>
              <a:off x="2561278" y="3506094"/>
              <a:ext cx="1660849" cy="276999"/>
            </a:xfrm>
            <a:prstGeom prst="rect">
              <a:avLst/>
            </a:prstGeom>
            <a:noFill/>
          </p:spPr>
          <p:txBody>
            <a:bodyPr wrap="square" rtlCol="0">
              <a:spAutoFit/>
            </a:bodyPr>
            <a:lstStyle/>
            <a:p>
              <a:r>
                <a:rPr lang="en-GB" sz="1200" i="1">
                  <a:solidFill>
                    <a:schemeClr val="bg1"/>
                  </a:solidFill>
                  <a:latin typeface="Arial" panose="020B0604020202020204" pitchFamily="34" charset="0"/>
                  <a:cs typeface="Arial" panose="020B0604020202020204" pitchFamily="34" charset="0"/>
                </a:rPr>
                <a:t>AVM Richard Hill</a:t>
              </a:r>
            </a:p>
          </p:txBody>
        </p:sp>
        <p:sp>
          <p:nvSpPr>
            <p:cNvPr id="46" name="TextBox 45">
              <a:extLst>
                <a:ext uri="{FF2B5EF4-FFF2-40B4-BE49-F238E27FC236}">
                  <a16:creationId xmlns:a16="http://schemas.microsoft.com/office/drawing/2014/main" id="{C5326471-1BA6-4DEB-806E-2F40F7BB1D9D}"/>
                </a:ext>
              </a:extLst>
            </p:cNvPr>
            <p:cNvSpPr txBox="1"/>
            <p:nvPr/>
          </p:nvSpPr>
          <p:spPr>
            <a:xfrm>
              <a:off x="4310695" y="3431827"/>
              <a:ext cx="1660849" cy="461665"/>
            </a:xfrm>
            <a:prstGeom prst="rect">
              <a:avLst/>
            </a:prstGeom>
            <a:noFill/>
          </p:spPr>
          <p:txBody>
            <a:bodyPr wrap="square" rtlCol="0">
              <a:spAutoFit/>
            </a:bodyPr>
            <a:lstStyle/>
            <a:p>
              <a:pPr algn="ctr"/>
              <a:r>
                <a:rPr lang="en-GB" sz="1200" i="1">
                  <a:solidFill>
                    <a:schemeClr val="bg1"/>
                  </a:solidFill>
                  <a:latin typeface="Arial" panose="020B0604020202020204" pitchFamily="34" charset="0"/>
                  <a:cs typeface="Arial" panose="020B0604020202020204" pitchFamily="34" charset="0"/>
                </a:rPr>
                <a:t>Maj Gen </a:t>
              </a:r>
              <a:br>
                <a:rPr lang="en-GB" sz="1200" i="1">
                  <a:solidFill>
                    <a:schemeClr val="bg1"/>
                  </a:solidFill>
                  <a:latin typeface="Arial" panose="020B0604020202020204" pitchFamily="34" charset="0"/>
                  <a:cs typeface="Arial" panose="020B0604020202020204" pitchFamily="34" charset="0"/>
                </a:rPr>
              </a:br>
              <a:r>
                <a:rPr lang="en-GB" sz="1200" i="1">
                  <a:solidFill>
                    <a:schemeClr val="bg1"/>
                  </a:solidFill>
                  <a:latin typeface="Arial" panose="020B0604020202020204" pitchFamily="34" charset="0"/>
                  <a:cs typeface="Arial" panose="020B0604020202020204" pitchFamily="34" charset="0"/>
                </a:rPr>
                <a:t>Simon Hutchings</a:t>
              </a:r>
            </a:p>
          </p:txBody>
        </p:sp>
        <p:sp>
          <p:nvSpPr>
            <p:cNvPr id="47" name="TextBox 46">
              <a:extLst>
                <a:ext uri="{FF2B5EF4-FFF2-40B4-BE49-F238E27FC236}">
                  <a16:creationId xmlns:a16="http://schemas.microsoft.com/office/drawing/2014/main" id="{838EB46F-44E0-44D6-8DAD-3F0AE9D98FB6}"/>
                </a:ext>
              </a:extLst>
            </p:cNvPr>
            <p:cNvSpPr txBox="1"/>
            <p:nvPr/>
          </p:nvSpPr>
          <p:spPr>
            <a:xfrm>
              <a:off x="740299" y="3841234"/>
              <a:ext cx="1672377" cy="954107"/>
            </a:xfrm>
            <a:prstGeom prst="rect">
              <a:avLst/>
            </a:prstGeom>
            <a:noFill/>
          </p:spPr>
          <p:txBody>
            <a:bodyPr wrap="none" lIns="36000" rtlCol="0">
              <a:noAutofit/>
            </a:bodyPr>
            <a:lstStyle/>
            <a:p>
              <a:pPr marL="285750" indent="-285750">
                <a:buFont typeface="Arial" panose="020B0604020202020204" pitchFamily="34" charset="0"/>
                <a:buChar char="•"/>
              </a:pPr>
              <a:r>
                <a:rPr lang="en-GB" sz="1400">
                  <a:solidFill>
                    <a:schemeClr val="bg1"/>
                  </a:solidFill>
                  <a:latin typeface="Arial" panose="020B0604020202020204" pitchFamily="34" charset="0"/>
                  <a:cs typeface="Arial" panose="020B0604020202020204" pitchFamily="34" charset="0"/>
                </a:rPr>
                <a:t>Operational</a:t>
              </a:r>
              <a:br>
                <a:rPr lang="en-GB" sz="1400">
                  <a:solidFill>
                    <a:schemeClr val="bg1"/>
                  </a:solidFill>
                  <a:latin typeface="Arial" panose="020B0604020202020204" pitchFamily="34" charset="0"/>
                  <a:cs typeface="Arial" panose="020B0604020202020204" pitchFamily="34" charset="0"/>
                </a:rPr>
              </a:br>
              <a:r>
                <a:rPr lang="en-GB" sz="1400">
                  <a:solidFill>
                    <a:schemeClr val="bg1"/>
                  </a:solidFill>
                  <a:latin typeface="Arial" panose="020B0604020202020204" pitchFamily="34" charset="0"/>
                  <a:cs typeface="Arial" panose="020B0604020202020204" pitchFamily="34" charset="0"/>
                </a:rPr>
                <a:t>Plans</a:t>
              </a:r>
            </a:p>
            <a:p>
              <a:pPr marL="285750" indent="-285750">
                <a:buFont typeface="Arial" panose="020B0604020202020204" pitchFamily="34" charset="0"/>
                <a:buChar char="•"/>
              </a:pPr>
              <a:r>
                <a:rPr lang="en-GB" sz="1400">
                  <a:solidFill>
                    <a:schemeClr val="bg1"/>
                  </a:solidFill>
                  <a:latin typeface="Arial" panose="020B0604020202020204" pitchFamily="34" charset="0"/>
                  <a:cs typeface="Arial" panose="020B0604020202020204" pitchFamily="34" charset="0"/>
                </a:rPr>
                <a:t>Strategic Plans </a:t>
              </a:r>
            </a:p>
            <a:p>
              <a:pPr marL="285750" indent="-285750">
                <a:buFont typeface="Arial" panose="020B0604020202020204" pitchFamily="34" charset="0"/>
                <a:buChar char="•"/>
              </a:pPr>
              <a:r>
                <a:rPr lang="en-GB" sz="1400">
                  <a:solidFill>
                    <a:schemeClr val="bg1"/>
                  </a:solidFill>
                  <a:latin typeface="Arial" panose="020B0604020202020204" pitchFamily="34" charset="0"/>
                  <a:cs typeface="Arial" panose="020B0604020202020204" pitchFamily="34" charset="0"/>
                </a:rPr>
                <a:t>Support Policy</a:t>
              </a:r>
            </a:p>
          </p:txBody>
        </p:sp>
        <p:pic>
          <p:nvPicPr>
            <p:cNvPr id="48" name="Picture 1">
              <a:extLst>
                <a:ext uri="{FF2B5EF4-FFF2-40B4-BE49-F238E27FC236}">
                  <a16:creationId xmlns:a16="http://schemas.microsoft.com/office/drawing/2014/main" id="{56FC043F-7DD1-43FB-8F6A-04F1FEC5D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5046" y="2352487"/>
              <a:ext cx="956391" cy="1073686"/>
            </a:xfrm>
            <a:prstGeom prst="flowChartConnector">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a:extLst>
                <a:ext uri="{FF2B5EF4-FFF2-40B4-BE49-F238E27FC236}">
                  <a16:creationId xmlns:a16="http://schemas.microsoft.com/office/drawing/2014/main" id="{4EF7DBB4-2D66-489D-A6EF-2FFD7296794F}"/>
                </a:ext>
              </a:extLst>
            </p:cNvPr>
            <p:cNvSpPr txBox="1"/>
            <p:nvPr/>
          </p:nvSpPr>
          <p:spPr>
            <a:xfrm>
              <a:off x="2545084" y="3835631"/>
              <a:ext cx="1672377" cy="954107"/>
            </a:xfrm>
            <a:prstGeom prst="rect">
              <a:avLst/>
            </a:prstGeom>
            <a:noFill/>
          </p:spPr>
          <p:txBody>
            <a:bodyPr wrap="square" lIns="36000" rtlCol="0">
              <a:noAutofit/>
            </a:bodyPr>
            <a:lstStyle/>
            <a:p>
              <a:pPr marL="285750" indent="-285750">
                <a:buFont typeface="Arial" panose="020B0604020202020204" pitchFamily="34" charset="0"/>
                <a:buChar char="•"/>
              </a:pPr>
              <a:r>
                <a:rPr lang="en-GB" sz="1300">
                  <a:solidFill>
                    <a:schemeClr val="bg1"/>
                  </a:solidFill>
                  <a:latin typeface="Arial" panose="020B0604020202020204" pitchFamily="34" charset="0"/>
                  <a:cs typeface="Arial" panose="020B0604020202020204" pitchFamily="34" charset="0"/>
                </a:rPr>
                <a:t>Functional Portfolio</a:t>
              </a:r>
            </a:p>
            <a:p>
              <a:pPr marL="285750" indent="-285750">
                <a:buFont typeface="Arial" panose="020B0604020202020204" pitchFamily="34" charset="0"/>
                <a:buChar char="•"/>
              </a:pPr>
              <a:r>
                <a:rPr lang="en-GB" sz="1300">
                  <a:solidFill>
                    <a:schemeClr val="bg1"/>
                  </a:solidFill>
                  <a:latin typeface="Arial" panose="020B0604020202020204" pitchFamily="34" charset="0"/>
                  <a:cs typeface="Arial" panose="020B0604020202020204" pitchFamily="34" charset="0"/>
                </a:rPr>
                <a:t>Defence Support Operating Model (DSOM)</a:t>
              </a:r>
            </a:p>
            <a:p>
              <a:pPr marL="285750" indent="-285750">
                <a:buFont typeface="Arial" panose="020B0604020202020204" pitchFamily="34" charset="0"/>
                <a:buChar char="•"/>
              </a:pPr>
              <a:r>
                <a:rPr lang="en-GB" sz="1300">
                  <a:solidFill>
                    <a:schemeClr val="bg1"/>
                  </a:solidFill>
                  <a:latin typeface="Arial" panose="020B0604020202020204" pitchFamily="34" charset="0"/>
                  <a:cs typeface="Arial" panose="020B0604020202020204" pitchFamily="34" charset="0"/>
                </a:rPr>
                <a:t>Business Modernisation for Support (</a:t>
              </a:r>
              <a:r>
                <a:rPr lang="en-GB" sz="1300" err="1">
                  <a:solidFill>
                    <a:schemeClr val="bg1"/>
                  </a:solidFill>
                  <a:latin typeface="Arial" panose="020B0604020202020204" pitchFamily="34" charset="0"/>
                  <a:cs typeface="Arial" panose="020B0604020202020204" pitchFamily="34" charset="0"/>
                </a:rPr>
                <a:t>BMfS</a:t>
              </a:r>
              <a:r>
                <a:rPr lang="en-GB" sz="1300">
                  <a:solidFill>
                    <a:schemeClr val="bg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GB" sz="1300">
                  <a:solidFill>
                    <a:schemeClr val="bg1"/>
                  </a:solidFill>
                  <a:latin typeface="Arial" panose="020B0604020202020204" pitchFamily="34" charset="0"/>
                  <a:cs typeface="Arial" panose="020B0604020202020204" pitchFamily="34" charset="0"/>
                </a:rPr>
                <a:t>F&amp;RP</a:t>
              </a:r>
            </a:p>
          </p:txBody>
        </p:sp>
        <p:sp>
          <p:nvSpPr>
            <p:cNvPr id="50" name="TextBox 49">
              <a:extLst>
                <a:ext uri="{FF2B5EF4-FFF2-40B4-BE49-F238E27FC236}">
                  <a16:creationId xmlns:a16="http://schemas.microsoft.com/office/drawing/2014/main" id="{8EDE5040-B49F-4960-9374-54E9DBAE924C}"/>
                </a:ext>
              </a:extLst>
            </p:cNvPr>
            <p:cNvSpPr txBox="1"/>
            <p:nvPr/>
          </p:nvSpPr>
          <p:spPr>
            <a:xfrm>
              <a:off x="4360177" y="3835630"/>
              <a:ext cx="1672377" cy="2182614"/>
            </a:xfrm>
            <a:prstGeom prst="rect">
              <a:avLst/>
            </a:prstGeom>
            <a:noFill/>
          </p:spPr>
          <p:txBody>
            <a:bodyPr wrap="square" lIns="36000" rtlCol="0">
              <a:noAutofit/>
            </a:bodyPr>
            <a:lstStyle/>
            <a:p>
              <a:pPr marL="285750" indent="-285750">
                <a:buFont typeface="Arial" panose="020B0604020202020204" pitchFamily="34" charset="0"/>
                <a:buChar char="•"/>
              </a:pPr>
              <a:r>
                <a:rPr lang="en-GB" sz="1200">
                  <a:solidFill>
                    <a:schemeClr val="bg1"/>
                  </a:solidFill>
                  <a:latin typeface="Arial" panose="020B0604020202020204" pitchFamily="34" charset="0"/>
                  <a:cs typeface="Arial" panose="020B0604020202020204" pitchFamily="34" charset="0"/>
                </a:rPr>
                <a:t>Defence Support Chain Operations and Movements</a:t>
              </a:r>
            </a:p>
            <a:p>
              <a:pPr marL="285750" indent="-285750">
                <a:buFont typeface="Arial" panose="020B0604020202020204" pitchFamily="34" charset="0"/>
                <a:buChar char="•"/>
              </a:pPr>
              <a:r>
                <a:rPr lang="en-GB" sz="1200">
                  <a:solidFill>
                    <a:schemeClr val="bg1"/>
                  </a:solidFill>
                  <a:latin typeface="Arial" panose="020B0604020202020204" pitchFamily="34" charset="0"/>
                  <a:cs typeface="Arial" panose="020B0604020202020204" pitchFamily="34" charset="0"/>
                </a:rPr>
                <a:t>Head of Capability – Defence Support</a:t>
              </a:r>
            </a:p>
            <a:p>
              <a:pPr marL="285750" indent="-285750">
                <a:buFont typeface="Arial" panose="020B0604020202020204" pitchFamily="34" charset="0"/>
                <a:buChar char="•"/>
              </a:pPr>
              <a:r>
                <a:rPr lang="en-GB" sz="1200">
                  <a:solidFill>
                    <a:schemeClr val="bg1"/>
                  </a:solidFill>
                  <a:latin typeface="Arial" panose="020B0604020202020204" pitchFamily="34" charset="0"/>
                  <a:cs typeface="Arial" panose="020B0604020202020204" pitchFamily="34" charset="0"/>
                </a:rPr>
                <a:t>CIO/CTO</a:t>
              </a:r>
            </a:p>
            <a:p>
              <a:pPr marL="285750" indent="-285750">
                <a:buFont typeface="Arial" panose="020B0604020202020204" pitchFamily="34" charset="0"/>
                <a:buChar char="•"/>
              </a:pPr>
              <a:r>
                <a:rPr lang="en-GB" sz="1200" err="1">
                  <a:solidFill>
                    <a:schemeClr val="bg1"/>
                  </a:solidFill>
                  <a:latin typeface="Arial" panose="020B0604020202020204" pitchFamily="34" charset="0"/>
                  <a:cs typeface="Arial" panose="020B0604020202020204" pitchFamily="34" charset="0"/>
                </a:rPr>
                <a:t>Pex</a:t>
              </a:r>
              <a:r>
                <a:rPr lang="en-GB" sz="1200">
                  <a:solidFill>
                    <a:schemeClr val="bg1"/>
                  </a:solidFill>
                  <a:latin typeface="Arial" panose="020B0604020202020204" pitchFamily="34" charset="0"/>
                  <a:cs typeface="Arial" panose="020B0604020202020204" pitchFamily="34" charset="0"/>
                </a:rPr>
                <a:t>, Assurance &amp; Compliance</a:t>
              </a:r>
            </a:p>
          </p:txBody>
        </p:sp>
        <p:pic>
          <p:nvPicPr>
            <p:cNvPr id="51" name="Picture 50" descr="A person in a uniform&#10;&#10;Description automatically generated with low confidence">
              <a:extLst>
                <a:ext uri="{FF2B5EF4-FFF2-40B4-BE49-F238E27FC236}">
                  <a16:creationId xmlns:a16="http://schemas.microsoft.com/office/drawing/2014/main" id="{C4282156-AA75-40C2-A5A1-3F67533CCA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6053" y="2297596"/>
              <a:ext cx="1151298" cy="1151298"/>
            </a:xfrm>
            <a:prstGeom prst="rect">
              <a:avLst/>
            </a:prstGeom>
          </p:spPr>
        </p:pic>
        <p:pic>
          <p:nvPicPr>
            <p:cNvPr id="52" name="Picture 51" descr="A person in a uniform&#10;&#10;Description automatically generated with low confidence">
              <a:extLst>
                <a:ext uri="{FF2B5EF4-FFF2-40B4-BE49-F238E27FC236}">
                  <a16:creationId xmlns:a16="http://schemas.microsoft.com/office/drawing/2014/main" id="{CCAA6668-4067-42FE-A67E-A204D54209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818" y="704899"/>
              <a:ext cx="845334" cy="845334"/>
            </a:xfrm>
            <a:prstGeom prst="flowChartConnector">
              <a:avLst/>
            </a:prstGeom>
          </p:spPr>
        </p:pic>
      </p:grpSp>
    </p:spTree>
    <p:extLst>
      <p:ext uri="{BB962C8B-B14F-4D97-AF65-F5344CB8AC3E}">
        <p14:creationId xmlns:p14="http://schemas.microsoft.com/office/powerpoint/2010/main" val="15472366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D75BBE-FA7E-48FD-BEFD-5F11D6203756}"/>
              </a:ext>
            </a:extLst>
          </p:cNvPr>
          <p:cNvSpPr>
            <a:spLocks noGrp="1"/>
          </p:cNvSpPr>
          <p:nvPr>
            <p:ph type="title"/>
          </p:nvPr>
        </p:nvSpPr>
        <p:spPr/>
        <p:txBody>
          <a:bodyPr/>
          <a:lstStyle/>
          <a:p>
            <a:r>
              <a:rPr lang="en-GB"/>
              <a:t>Panel members</a:t>
            </a:r>
          </a:p>
        </p:txBody>
      </p:sp>
      <p:sp>
        <p:nvSpPr>
          <p:cNvPr id="4" name="Footer Placeholder 3">
            <a:extLst>
              <a:ext uri="{FF2B5EF4-FFF2-40B4-BE49-F238E27FC236}">
                <a16:creationId xmlns:a16="http://schemas.microsoft.com/office/drawing/2014/main" id="{8EACD503-FDF8-4880-AD0C-CF92E82F2DCC}"/>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1D31439F-E1F3-4D47-96DB-F58EF2F5CF5E}"/>
              </a:ext>
            </a:extLst>
          </p:cNvPr>
          <p:cNvSpPr>
            <a:spLocks noGrp="1"/>
          </p:cNvSpPr>
          <p:nvPr>
            <p:ph type="sldNum" sz="quarter" idx="15"/>
          </p:nvPr>
        </p:nvSpPr>
        <p:spPr/>
        <p:txBody>
          <a:bodyPr/>
          <a:lstStyle/>
          <a:p>
            <a:pPr defTabSz="603677">
              <a:defRPr/>
            </a:pPr>
            <a:fld id="{65B4609B-8544-49CE-A746-405E0ACF444D}" type="slidenum">
              <a:rPr lang="en-GB" smtClean="0">
                <a:solidFill>
                  <a:prstClr val="black">
                    <a:tint val="75000"/>
                  </a:prstClr>
                </a:solidFill>
              </a:rPr>
              <a:pPr defTabSz="603677">
                <a:defRPr/>
              </a:pPr>
              <a:t>60</a:t>
            </a:fld>
            <a:endParaRPr lang="en-GB">
              <a:solidFill>
                <a:prstClr val="black">
                  <a:tint val="75000"/>
                </a:prstClr>
              </a:solidFill>
            </a:endParaRPr>
          </a:p>
        </p:txBody>
      </p:sp>
      <p:sp>
        <p:nvSpPr>
          <p:cNvPr id="7" name="Title 4">
            <a:extLst>
              <a:ext uri="{FF2B5EF4-FFF2-40B4-BE49-F238E27FC236}">
                <a16:creationId xmlns:a16="http://schemas.microsoft.com/office/drawing/2014/main" id="{79F997C8-E904-47D4-92ED-97C3D937177F}"/>
              </a:ext>
            </a:extLst>
          </p:cNvPr>
          <p:cNvSpPr txBox="1">
            <a:spLocks/>
          </p:cNvSpPr>
          <p:nvPr/>
        </p:nvSpPr>
        <p:spPr bwMode="auto">
          <a:xfrm>
            <a:off x="2" y="342748"/>
            <a:ext cx="8312725" cy="715008"/>
          </a:xfrm>
          <a:prstGeom prst="rect">
            <a:avLst/>
          </a:prstGeom>
          <a:solidFill>
            <a:srgbClr val="1C2542"/>
          </a:solidFill>
          <a:ln>
            <a:noFill/>
          </a:ln>
        </p:spPr>
        <p:txBody>
          <a:bodyPr vert="horz" wrap="square" lIns="91440" tIns="45721" rIns="91440" bIns="45721" numCol="1" anchor="ctr" anchorCtr="0" compatLnSpc="1">
            <a:prstTxWarp prst="textNoShape">
              <a:avLst/>
            </a:prstTxWarp>
          </a:bodyPr>
          <a:lstStyle>
            <a:lvl1pPr algn="l" rtl="0" eaLnBrk="1" fontAlgn="base" hangingPunct="1">
              <a:spcBef>
                <a:spcPct val="0"/>
              </a:spcBef>
              <a:spcAft>
                <a:spcPct val="0"/>
              </a:spcAft>
              <a:defRPr sz="2000" b="1">
                <a:solidFill>
                  <a:srgbClr val="7C6A55"/>
                </a:solidFill>
                <a:latin typeface="+mj-lt"/>
                <a:ea typeface="+mj-ea"/>
                <a:cs typeface="+mj-cs"/>
              </a:defRPr>
            </a:lvl1pPr>
            <a:lvl2pPr algn="l" rtl="0" eaLnBrk="1" fontAlgn="base" hangingPunct="1">
              <a:spcBef>
                <a:spcPct val="0"/>
              </a:spcBef>
              <a:spcAft>
                <a:spcPct val="0"/>
              </a:spcAft>
              <a:defRPr sz="3000" b="1">
                <a:solidFill>
                  <a:srgbClr val="7C6A55"/>
                </a:solidFill>
                <a:latin typeface="Verdana" pitchFamily="34" charset="0"/>
              </a:defRPr>
            </a:lvl2pPr>
            <a:lvl3pPr algn="l" rtl="0" eaLnBrk="1" fontAlgn="base" hangingPunct="1">
              <a:spcBef>
                <a:spcPct val="0"/>
              </a:spcBef>
              <a:spcAft>
                <a:spcPct val="0"/>
              </a:spcAft>
              <a:defRPr sz="3000" b="1">
                <a:solidFill>
                  <a:srgbClr val="7C6A55"/>
                </a:solidFill>
                <a:latin typeface="Verdana" pitchFamily="34" charset="0"/>
              </a:defRPr>
            </a:lvl3pPr>
            <a:lvl4pPr algn="l" rtl="0" eaLnBrk="1" fontAlgn="base" hangingPunct="1">
              <a:spcBef>
                <a:spcPct val="0"/>
              </a:spcBef>
              <a:spcAft>
                <a:spcPct val="0"/>
              </a:spcAft>
              <a:defRPr sz="3000" b="1">
                <a:solidFill>
                  <a:srgbClr val="7C6A55"/>
                </a:solidFill>
                <a:latin typeface="Verdana" pitchFamily="34" charset="0"/>
              </a:defRPr>
            </a:lvl4pPr>
            <a:lvl5pPr algn="l" rtl="0" eaLnBrk="1" fontAlgn="base" hangingPunct="1">
              <a:spcBef>
                <a:spcPct val="0"/>
              </a:spcBef>
              <a:spcAft>
                <a:spcPct val="0"/>
              </a:spcAft>
              <a:defRPr sz="3000" b="1">
                <a:solidFill>
                  <a:srgbClr val="7C6A55"/>
                </a:solidFill>
                <a:latin typeface="Verdana" pitchFamily="34" charset="0"/>
              </a:defRPr>
            </a:lvl5pPr>
            <a:lvl6pPr marL="457200" algn="l" rtl="0" eaLnBrk="1" fontAlgn="base" hangingPunct="1">
              <a:spcBef>
                <a:spcPct val="0"/>
              </a:spcBef>
              <a:spcAft>
                <a:spcPct val="0"/>
              </a:spcAft>
              <a:defRPr sz="3000" b="1">
                <a:solidFill>
                  <a:srgbClr val="7C6A55"/>
                </a:solidFill>
                <a:latin typeface="Verdana" pitchFamily="34" charset="0"/>
              </a:defRPr>
            </a:lvl6pPr>
            <a:lvl7pPr marL="914400" algn="l" rtl="0" eaLnBrk="1" fontAlgn="base" hangingPunct="1">
              <a:spcBef>
                <a:spcPct val="0"/>
              </a:spcBef>
              <a:spcAft>
                <a:spcPct val="0"/>
              </a:spcAft>
              <a:defRPr sz="3000" b="1">
                <a:solidFill>
                  <a:srgbClr val="7C6A55"/>
                </a:solidFill>
                <a:latin typeface="Verdana" pitchFamily="34" charset="0"/>
              </a:defRPr>
            </a:lvl7pPr>
            <a:lvl8pPr marL="1371600" algn="l" rtl="0" eaLnBrk="1" fontAlgn="base" hangingPunct="1">
              <a:spcBef>
                <a:spcPct val="0"/>
              </a:spcBef>
              <a:spcAft>
                <a:spcPct val="0"/>
              </a:spcAft>
              <a:defRPr sz="3000" b="1">
                <a:solidFill>
                  <a:srgbClr val="7C6A55"/>
                </a:solidFill>
                <a:latin typeface="Verdana" pitchFamily="34" charset="0"/>
              </a:defRPr>
            </a:lvl8pPr>
            <a:lvl9pPr marL="1828800" algn="l" rtl="0" eaLnBrk="1" fontAlgn="base" hangingPunct="1">
              <a:spcBef>
                <a:spcPct val="0"/>
              </a:spcBef>
              <a:spcAft>
                <a:spcPct val="0"/>
              </a:spcAft>
              <a:defRPr sz="3000" b="1">
                <a:solidFill>
                  <a:srgbClr val="7C6A55"/>
                </a:solidFill>
                <a:latin typeface="Verdana" pitchFamily="34" charset="0"/>
              </a:defRPr>
            </a:lvl9pPr>
          </a:lstStyle>
          <a:p>
            <a:pPr marL="0" marR="0" lvl="0" indent="0" algn="l" defTabSz="914423" rtl="0" eaLnBrk="1" fontAlgn="base" latinLnBrk="0" hangingPunct="1">
              <a:lnSpc>
                <a:spcPct val="100000"/>
              </a:lnSpc>
              <a:spcBef>
                <a:spcPct val="0"/>
              </a:spcBef>
              <a:spcAft>
                <a:spcPct val="0"/>
              </a:spcAft>
              <a:buClrTx/>
              <a:buSzTx/>
              <a:buFontTx/>
              <a:buNone/>
              <a:tabLst/>
              <a:defRPr/>
            </a:pPr>
            <a:r>
              <a:rPr kumimoji="0" lang="en-GB" sz="2400" b="1" i="0" u="none" strike="noStrike" kern="0" cap="none" spc="0" normalizeH="0" baseline="0" noProof="0">
                <a:ln>
                  <a:noFill/>
                </a:ln>
                <a:solidFill>
                  <a:prstClr val="white"/>
                </a:solidFill>
                <a:effectLst/>
                <a:uLnTx/>
                <a:uFillTx/>
                <a:latin typeface="Arial"/>
                <a:ea typeface="+mj-ea"/>
                <a:cs typeface="Arial"/>
              </a:rPr>
              <a:t>Key messages</a:t>
            </a:r>
          </a:p>
        </p:txBody>
      </p:sp>
      <p:sp>
        <p:nvSpPr>
          <p:cNvPr id="8" name="TextBox 7">
            <a:extLst>
              <a:ext uri="{FF2B5EF4-FFF2-40B4-BE49-F238E27FC236}">
                <a16:creationId xmlns:a16="http://schemas.microsoft.com/office/drawing/2014/main" id="{9417EB20-3D85-4765-A88C-D9AEDE22CB1A}"/>
              </a:ext>
            </a:extLst>
          </p:cNvPr>
          <p:cNvSpPr txBox="1"/>
          <p:nvPr/>
        </p:nvSpPr>
        <p:spPr>
          <a:xfrm>
            <a:off x="529708" y="1440661"/>
            <a:ext cx="5449379" cy="369332"/>
          </a:xfrm>
          <a:prstGeom prst="rect">
            <a:avLst/>
          </a:prstGeom>
          <a:solidFill>
            <a:schemeClr val="bg2"/>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effectLst/>
                <a:uLnTx/>
                <a:uFillTx/>
                <a:latin typeface="Arial"/>
                <a:cs typeface="Arial"/>
              </a:rPr>
              <a:t>Impact of </a:t>
            </a:r>
            <a:r>
              <a:rPr kumimoji="0" lang="en-GB" sz="1800" b="1" i="0" u="none" strike="noStrike" kern="1200" cap="none" spc="0" normalizeH="0" baseline="0" noProof="0" err="1">
                <a:ln>
                  <a:noFill/>
                </a:ln>
                <a:effectLst/>
                <a:uLnTx/>
                <a:uFillTx/>
                <a:latin typeface="Arial"/>
                <a:cs typeface="Arial"/>
              </a:rPr>
              <a:t>BMfS</a:t>
            </a:r>
            <a:r>
              <a:rPr kumimoji="0" lang="en-GB" sz="1800" b="1" i="0" u="none" strike="noStrike" kern="1200" cap="none" spc="0" normalizeH="0" baseline="0" noProof="0">
                <a:ln>
                  <a:noFill/>
                </a:ln>
                <a:effectLst/>
                <a:uLnTx/>
                <a:uFillTx/>
                <a:latin typeface="Arial"/>
                <a:cs typeface="Arial"/>
              </a:rPr>
              <a:t> on the MOD</a:t>
            </a:r>
            <a:endParaRPr lang="en-GB" sz="1800" b="1" i="0" u="none" strike="noStrike" kern="1200" cap="none" spc="0" normalizeH="0" baseline="0" noProof="0">
              <a:ln>
                <a:noFill/>
              </a:ln>
              <a:effectLst/>
              <a:uLnTx/>
              <a:uFillTx/>
              <a:latin typeface="Arial"/>
              <a:cs typeface="Arial"/>
            </a:endParaRPr>
          </a:p>
        </p:txBody>
      </p:sp>
      <p:sp>
        <p:nvSpPr>
          <p:cNvPr id="9" name="TextBox 8">
            <a:extLst>
              <a:ext uri="{FF2B5EF4-FFF2-40B4-BE49-F238E27FC236}">
                <a16:creationId xmlns:a16="http://schemas.microsoft.com/office/drawing/2014/main" id="{FDB731D5-383D-4453-80FC-A136737F577F}"/>
              </a:ext>
            </a:extLst>
          </p:cNvPr>
          <p:cNvSpPr txBox="1"/>
          <p:nvPr/>
        </p:nvSpPr>
        <p:spPr>
          <a:xfrm>
            <a:off x="6269002" y="1440661"/>
            <a:ext cx="5402625" cy="369332"/>
          </a:xfrm>
          <a:prstGeom prst="rect">
            <a:avLst/>
          </a:prstGeom>
          <a:solidFill>
            <a:srgbClr val="002060"/>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Arial"/>
                <a:cs typeface="Arial"/>
              </a:rPr>
              <a:t>Impact of </a:t>
            </a:r>
            <a:r>
              <a:rPr kumimoji="0" lang="en-GB" sz="1800" b="1" i="0" u="none" strike="noStrike" kern="1200" cap="none" spc="0" normalizeH="0" baseline="0" noProof="0" err="1">
                <a:ln>
                  <a:noFill/>
                </a:ln>
                <a:solidFill>
                  <a:schemeClr val="bg1"/>
                </a:solidFill>
                <a:effectLst/>
                <a:uLnTx/>
                <a:uFillTx/>
                <a:latin typeface="Arial"/>
                <a:cs typeface="Arial"/>
              </a:rPr>
              <a:t>BMfS</a:t>
            </a:r>
            <a:r>
              <a:rPr kumimoji="0" lang="en-GB" sz="1800" b="1" i="0" u="none" strike="noStrike" kern="1200" cap="none" spc="0" normalizeH="0" baseline="0" noProof="0">
                <a:ln>
                  <a:noFill/>
                </a:ln>
                <a:solidFill>
                  <a:schemeClr val="bg1"/>
                </a:solidFill>
                <a:effectLst/>
                <a:uLnTx/>
                <a:uFillTx/>
                <a:latin typeface="Arial"/>
                <a:cs typeface="Arial"/>
              </a:rPr>
              <a:t> on the Supply Chain</a:t>
            </a:r>
            <a:endParaRPr lang="en-GB" sz="1800" b="1" i="0" u="none" strike="noStrike" kern="1200" cap="none" spc="0" normalizeH="0" baseline="0" noProof="0">
              <a:ln>
                <a:noFill/>
              </a:ln>
              <a:solidFill>
                <a:schemeClr val="bg1"/>
              </a:solidFill>
              <a:effectLst/>
              <a:uLnTx/>
              <a:uFillTx/>
              <a:latin typeface="Arial"/>
              <a:cs typeface="Arial"/>
            </a:endParaRPr>
          </a:p>
        </p:txBody>
      </p:sp>
      <p:sp>
        <p:nvSpPr>
          <p:cNvPr id="10" name="TextBox 9">
            <a:extLst>
              <a:ext uri="{FF2B5EF4-FFF2-40B4-BE49-F238E27FC236}">
                <a16:creationId xmlns:a16="http://schemas.microsoft.com/office/drawing/2014/main" id="{430E2072-3F27-43DE-80AF-4228BC879AE0}"/>
              </a:ext>
            </a:extLst>
          </p:cNvPr>
          <p:cNvSpPr txBox="1"/>
          <p:nvPr/>
        </p:nvSpPr>
        <p:spPr>
          <a:xfrm>
            <a:off x="389744" y="1991120"/>
            <a:ext cx="5402625" cy="4370427"/>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defRPr/>
            </a:pPr>
            <a:r>
              <a:rPr lang="en-GB" sz="1600">
                <a:solidFill>
                  <a:prstClr val="black"/>
                </a:solidFill>
                <a:latin typeface="Arial" panose="020B0604020202020204" pitchFamily="34" charset="0"/>
                <a:cs typeface="Arial" panose="020B0604020202020204" pitchFamily="34" charset="0"/>
              </a:rPr>
              <a:t>Horizontal vs vertical integration will change commercial and technical interactions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Adopt COTS throughout – acknowledge significant impact on business change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a:solidFill>
                  <a:prstClr val="black"/>
                </a:solidFill>
                <a:latin typeface="Arial" panose="020B0604020202020204" pitchFamily="34" charset="0"/>
                <a:cs typeface="Arial" panose="020B0604020202020204" pitchFamily="34" charset="0"/>
              </a:rPr>
              <a:t>This is a business transformation programme, not just an IT update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a:solidFill>
                  <a:prstClr val="black"/>
                </a:solidFill>
                <a:latin typeface="Arial" panose="020B0604020202020204" pitchFamily="34" charset="0"/>
                <a:cs typeface="Arial" panose="020B0604020202020204" pitchFamily="34" charset="0"/>
              </a:rPr>
              <a:t>Collaborative vs transactional relationships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Much greater focus on data ownership</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Ownership of the end-to-end support process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a:solidFill>
                  <a:prstClr val="black"/>
                </a:solidFill>
                <a:latin typeface="Arial" panose="020B0604020202020204" pitchFamily="34" charset="0"/>
                <a:cs typeface="Arial" panose="020B0604020202020204" pitchFamily="34" charset="0"/>
              </a:rPr>
              <a:t>Develop capabilities to assess, analyse and interpret data to transform it into useable information</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Pan-Defence coordination of support transformation projects</a:t>
            </a:r>
          </a:p>
        </p:txBody>
      </p:sp>
      <p:sp>
        <p:nvSpPr>
          <p:cNvPr id="11" name="TextBox 10">
            <a:extLst>
              <a:ext uri="{FF2B5EF4-FFF2-40B4-BE49-F238E27FC236}">
                <a16:creationId xmlns:a16="http://schemas.microsoft.com/office/drawing/2014/main" id="{B9FF3141-7EB2-40E6-AFCF-D808AB0E2D3A}"/>
              </a:ext>
            </a:extLst>
          </p:cNvPr>
          <p:cNvSpPr txBox="1"/>
          <p:nvPr/>
        </p:nvSpPr>
        <p:spPr>
          <a:xfrm>
            <a:off x="6229742" y="1953755"/>
            <a:ext cx="5402625" cy="372409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a:solidFill>
                  <a:prstClr val="black"/>
                </a:solidFill>
                <a:latin typeface="Arial" panose="020B0604020202020204" pitchFamily="34" charset="0"/>
                <a:cs typeface="Arial" panose="020B0604020202020204" pitchFamily="34" charset="0"/>
              </a:rPr>
              <a:t>Horizontal vs vertical integration will change commercial and technical interactions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a:solidFill>
                  <a:prstClr val="black"/>
                </a:solidFill>
                <a:latin typeface="Arial" panose="020B0604020202020204" pitchFamily="34" charset="0"/>
                <a:cs typeface="Arial" panose="020B0604020202020204" pitchFamily="34" charset="0"/>
              </a:rPr>
              <a:t>Eco-system of suppliers working collaboratively, separating licencing, system integration and service management</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a:solidFill>
                  <a:prstClr val="black"/>
                </a:solidFill>
                <a:latin typeface="Arial" panose="020B0604020202020204" pitchFamily="34" charset="0"/>
                <a:cs typeface="Arial" panose="020B0604020202020204" pitchFamily="34" charset="0"/>
              </a:rPr>
              <a:t>MOD will own data and system config</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a:solidFill>
                  <a:prstClr val="black"/>
                </a:solidFill>
                <a:latin typeface="Arial" panose="020B0604020202020204" pitchFamily="34" charset="0"/>
                <a:cs typeface="Arial" panose="020B0604020202020204" pitchFamily="34" charset="0"/>
              </a:rPr>
              <a:t>Multiple vendors configuring services within a common environment (creating a support eco-system)</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a:solidFill>
                  <a:prstClr val="black"/>
                </a:solidFill>
                <a:latin typeface="Arial" panose="020B0604020202020204" pitchFamily="34" charset="0"/>
                <a:cs typeface="Arial" panose="020B0604020202020204" pitchFamily="34" charset="0"/>
              </a:rPr>
              <a:t>Open architecture, open standards, open APIs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a:solidFill>
                  <a:prstClr val="black"/>
                </a:solidFill>
                <a:latin typeface="Arial" panose="020B0604020202020204" pitchFamily="34" charset="0"/>
                <a:cs typeface="Arial" panose="020B0604020202020204" pitchFamily="34" charset="0"/>
              </a:rPr>
              <a:t>Configured COTS (not bespoke customisation)</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a:solidFill>
                  <a:prstClr val="black"/>
                </a:solidFill>
                <a:latin typeface="Arial" panose="020B0604020202020204" pitchFamily="34" charset="0"/>
                <a:cs typeface="Arial" panose="020B0604020202020204" pitchFamily="34" charset="0"/>
              </a:rPr>
              <a:t>Visibility of data across the support domain</a:t>
            </a:r>
          </a:p>
        </p:txBody>
      </p:sp>
    </p:spTree>
    <p:extLst>
      <p:ext uri="{BB962C8B-B14F-4D97-AF65-F5344CB8AC3E}">
        <p14:creationId xmlns:p14="http://schemas.microsoft.com/office/powerpoint/2010/main" val="31950556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B83A44-90FE-49DD-83AF-A1E6D5A75FA9}"/>
              </a:ext>
            </a:extLst>
          </p:cNvPr>
          <p:cNvSpPr>
            <a:spLocks noGrp="1"/>
          </p:cNvSpPr>
          <p:nvPr>
            <p:ph type="body" sz="quarter" idx="11"/>
          </p:nvPr>
        </p:nvSpPr>
        <p:spPr>
          <a:xfrm>
            <a:off x="360001" y="3907643"/>
            <a:ext cx="4716825" cy="581230"/>
          </a:xfrm>
        </p:spPr>
        <p:txBody>
          <a:bodyPr/>
          <a:lstStyle/>
          <a:p>
            <a:r>
              <a:rPr lang="en-GB"/>
              <a:t>Business Modernisation for Support</a:t>
            </a:r>
          </a:p>
        </p:txBody>
      </p:sp>
      <p:sp>
        <p:nvSpPr>
          <p:cNvPr id="4" name="Text Placeholder 3">
            <a:extLst>
              <a:ext uri="{FF2B5EF4-FFF2-40B4-BE49-F238E27FC236}">
                <a16:creationId xmlns:a16="http://schemas.microsoft.com/office/drawing/2014/main" id="{A5C3089D-7DBB-466B-95AE-77C284CE6041}"/>
              </a:ext>
            </a:extLst>
          </p:cNvPr>
          <p:cNvSpPr>
            <a:spLocks noGrp="1"/>
          </p:cNvSpPr>
          <p:nvPr>
            <p:ph type="body" sz="quarter" idx="10"/>
          </p:nvPr>
        </p:nvSpPr>
        <p:spPr>
          <a:xfrm>
            <a:off x="360001" y="3480678"/>
            <a:ext cx="4716825" cy="1299660"/>
          </a:xfrm>
        </p:spPr>
        <p:txBody>
          <a:bodyPr/>
          <a:lstStyle/>
          <a:p>
            <a:r>
              <a:rPr lang="en-GB"/>
              <a:t>Close</a:t>
            </a:r>
          </a:p>
        </p:txBody>
      </p:sp>
      <p:sp>
        <p:nvSpPr>
          <p:cNvPr id="5" name="Footer Placeholder 4">
            <a:extLst>
              <a:ext uri="{FF2B5EF4-FFF2-40B4-BE49-F238E27FC236}">
                <a16:creationId xmlns:a16="http://schemas.microsoft.com/office/drawing/2014/main" id="{F19410E9-90CE-4FB9-9562-13477ADEF72F}"/>
              </a:ext>
            </a:extLst>
          </p:cNvPr>
          <p:cNvSpPr>
            <a:spLocks noGrp="1"/>
          </p:cNvSpPr>
          <p:nvPr>
            <p:ph type="ftr" sz="quarter" idx="14"/>
          </p:nvPr>
        </p:nvSpPr>
        <p:spPr/>
        <p:txBody>
          <a:bodyPr/>
          <a:lstStyle/>
          <a:p>
            <a:pPr defTabSz="603677">
              <a:defRPr/>
            </a:pPr>
            <a:r>
              <a:rPr lang="en-GB">
                <a:solidFill>
                  <a:srgbClr val="333F47"/>
                </a:solidFill>
                <a:cs typeface="Arial" panose="020B0604020202020204" pitchFamily="34" charset="0"/>
              </a:rPr>
              <a:t>Official</a:t>
            </a:r>
          </a:p>
        </p:txBody>
      </p:sp>
    </p:spTree>
    <p:extLst>
      <p:ext uri="{BB962C8B-B14F-4D97-AF65-F5344CB8AC3E}">
        <p14:creationId xmlns:p14="http://schemas.microsoft.com/office/powerpoint/2010/main" val="22259356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484A74-AB54-4323-A139-8B5FBB035D1F}"/>
              </a:ext>
            </a:extLst>
          </p:cNvPr>
          <p:cNvSpPr>
            <a:spLocks noGrp="1"/>
          </p:cNvSpPr>
          <p:nvPr>
            <p:ph type="body" sz="quarter" idx="13"/>
          </p:nvPr>
        </p:nvSpPr>
        <p:spPr/>
        <p:txBody>
          <a:bodyPr/>
          <a:lstStyle/>
          <a:p>
            <a:r>
              <a:rPr lang="en-US" sz="3150">
                <a:latin typeface="Arial"/>
                <a:cs typeface="Arial"/>
              </a:rPr>
              <a:t>BFM Overview  </a:t>
            </a:r>
            <a:endParaRPr lang="en-US"/>
          </a:p>
        </p:txBody>
      </p:sp>
      <p:sp>
        <p:nvSpPr>
          <p:cNvPr id="4" name="Footer Placeholder 3">
            <a:extLst>
              <a:ext uri="{FF2B5EF4-FFF2-40B4-BE49-F238E27FC236}">
                <a16:creationId xmlns:a16="http://schemas.microsoft.com/office/drawing/2014/main" id="{74205F2E-DE9A-46EA-858F-C927296272A4}"/>
              </a:ext>
            </a:extLst>
          </p:cNvPr>
          <p:cNvSpPr>
            <a:spLocks noGrp="1"/>
          </p:cNvSpPr>
          <p:nvPr>
            <p:ph type="ftr" sz="quarter" idx="15"/>
          </p:nvPr>
        </p:nvSpPr>
        <p:spPr/>
        <p:txBody>
          <a:bodyPr/>
          <a:lstStyle/>
          <a:p>
            <a:pPr defTabSz="742950">
              <a:defRPr/>
            </a:pPr>
            <a:r>
              <a:rPr lang="en-GB">
                <a:solidFill>
                  <a:prstClr val="white"/>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80CD30BF-5F6B-42F2-8E92-4E1804AF98C7}"/>
              </a:ext>
            </a:extLst>
          </p:cNvPr>
          <p:cNvSpPr>
            <a:spLocks noGrp="1"/>
          </p:cNvSpPr>
          <p:nvPr>
            <p:ph type="sldNum" sz="quarter" idx="16"/>
          </p:nvPr>
        </p:nvSpPr>
        <p:spPr/>
        <p:txBody>
          <a:bodyPr/>
          <a:lstStyle/>
          <a:p>
            <a:pPr defTabSz="742950">
              <a:defRPr/>
            </a:pPr>
            <a:fld id="{65B4609B-8544-49CE-A746-405E0ACF444D}" type="slidenum">
              <a:rPr lang="en-GB" smtClean="0">
                <a:solidFill>
                  <a:prstClr val="white"/>
                </a:solidFill>
              </a:rPr>
              <a:pPr defTabSz="742950">
                <a:defRPr/>
              </a:pPr>
              <a:t>62</a:t>
            </a:fld>
            <a:endParaRPr lang="en-GB">
              <a:solidFill>
                <a:prstClr val="white"/>
              </a:solidFill>
            </a:endParaRPr>
          </a:p>
        </p:txBody>
      </p:sp>
    </p:spTree>
    <p:extLst>
      <p:ext uri="{BB962C8B-B14F-4D97-AF65-F5344CB8AC3E}">
        <p14:creationId xmlns:p14="http://schemas.microsoft.com/office/powerpoint/2010/main" val="5565329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B4438-8020-41FE-B6E2-6B8AD0BB9864}"/>
              </a:ext>
            </a:extLst>
          </p:cNvPr>
          <p:cNvSpPr>
            <a:spLocks noGrp="1"/>
          </p:cNvSpPr>
          <p:nvPr>
            <p:ph type="title"/>
          </p:nvPr>
        </p:nvSpPr>
        <p:spPr/>
        <p:txBody>
          <a:bodyPr/>
          <a:lstStyle/>
          <a:p>
            <a:r>
              <a:rPr lang="en-GB" b="1">
                <a:latin typeface="+mn-lt"/>
              </a:rPr>
              <a:t>The Defence Support </a:t>
            </a:r>
            <a:r>
              <a:rPr lang="en-GB" b="1">
                <a:solidFill>
                  <a:schemeClr val="accent3"/>
                </a:solidFill>
                <a:latin typeface="+mn-lt"/>
              </a:rPr>
              <a:t>Business Function Model  </a:t>
            </a:r>
          </a:p>
        </p:txBody>
      </p:sp>
      <p:sp>
        <p:nvSpPr>
          <p:cNvPr id="4" name="Footer Placeholder 3">
            <a:extLst>
              <a:ext uri="{FF2B5EF4-FFF2-40B4-BE49-F238E27FC236}">
                <a16:creationId xmlns:a16="http://schemas.microsoft.com/office/drawing/2014/main" id="{30E1C6DC-E95A-4E20-8068-68228E8FDECA}"/>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EE45040B-8A5B-4404-A78C-BD24F31C1B48}"/>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63</a:t>
            </a:fld>
            <a:endParaRPr lang="en-GB">
              <a:solidFill>
                <a:prstClr val="black">
                  <a:tint val="75000"/>
                </a:prstClr>
              </a:solidFill>
            </a:endParaRPr>
          </a:p>
        </p:txBody>
      </p:sp>
      <p:sp>
        <p:nvSpPr>
          <p:cNvPr id="34" name="TextBox 33">
            <a:extLst>
              <a:ext uri="{FF2B5EF4-FFF2-40B4-BE49-F238E27FC236}">
                <a16:creationId xmlns:a16="http://schemas.microsoft.com/office/drawing/2014/main" id="{04A3F47B-2360-485D-B8E9-E9C2245E9AEB}"/>
              </a:ext>
            </a:extLst>
          </p:cNvPr>
          <p:cNvSpPr txBox="1"/>
          <p:nvPr/>
        </p:nvSpPr>
        <p:spPr>
          <a:xfrm>
            <a:off x="255225" y="928871"/>
            <a:ext cx="11307084" cy="1200329"/>
          </a:xfrm>
          <a:prstGeom prst="rect">
            <a:avLst/>
          </a:prstGeom>
          <a:noFill/>
        </p:spPr>
        <p:txBody>
          <a:bodyPr wrap="square">
            <a:spAutoFit/>
          </a:bodyPr>
          <a:lstStyle/>
          <a:p>
            <a:r>
              <a:rPr lang="en-GB"/>
              <a:t>The model shows those business functions that have a direct impact on the delivery of Defence Support and distinguishes between those functions owned by Defence Support and those owned and delivered by others (acquisition, finance, infrastructure etc). </a:t>
            </a:r>
          </a:p>
          <a:p>
            <a:endParaRPr lang="en-GB"/>
          </a:p>
        </p:txBody>
      </p:sp>
      <p:pic>
        <p:nvPicPr>
          <p:cNvPr id="8" name="Picture 7">
            <a:extLst>
              <a:ext uri="{FF2B5EF4-FFF2-40B4-BE49-F238E27FC236}">
                <a16:creationId xmlns:a16="http://schemas.microsoft.com/office/drawing/2014/main" id="{A303517E-6D32-4BBC-99B6-633979E43ADD}"/>
              </a:ext>
            </a:extLst>
          </p:cNvPr>
          <p:cNvPicPr>
            <a:picLocks noChangeAspect="1"/>
          </p:cNvPicPr>
          <p:nvPr/>
        </p:nvPicPr>
        <p:blipFill>
          <a:blip r:embed="rId3"/>
          <a:stretch>
            <a:fillRect/>
          </a:stretch>
        </p:blipFill>
        <p:spPr>
          <a:xfrm>
            <a:off x="2558627" y="1968471"/>
            <a:ext cx="5979584" cy="4247534"/>
          </a:xfrm>
          <a:prstGeom prst="rect">
            <a:avLst/>
          </a:prstGeom>
        </p:spPr>
      </p:pic>
      <p:sp>
        <p:nvSpPr>
          <p:cNvPr id="11" name="Rectangle 10">
            <a:extLst>
              <a:ext uri="{FF2B5EF4-FFF2-40B4-BE49-F238E27FC236}">
                <a16:creationId xmlns:a16="http://schemas.microsoft.com/office/drawing/2014/main" id="{CEE59768-D500-4760-83FA-488134FEB176}"/>
              </a:ext>
            </a:extLst>
          </p:cNvPr>
          <p:cNvSpPr/>
          <p:nvPr/>
        </p:nvSpPr>
        <p:spPr>
          <a:xfrm>
            <a:off x="7887745" y="2481883"/>
            <a:ext cx="2026520" cy="537147"/>
          </a:xfrm>
          <a:prstGeom prst="rect">
            <a:avLst/>
          </a:prstGeom>
          <a:solidFill>
            <a:srgbClr val="FF0000"/>
          </a:solidFill>
          <a:ln>
            <a:solidFill>
              <a:srgbClr val="FFD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&lt;Placeholder&gt; update with level 3 BFM Image </a:t>
            </a:r>
          </a:p>
        </p:txBody>
      </p:sp>
    </p:spTree>
    <p:extLst>
      <p:ext uri="{BB962C8B-B14F-4D97-AF65-F5344CB8AC3E}">
        <p14:creationId xmlns:p14="http://schemas.microsoft.com/office/powerpoint/2010/main" val="24313954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33867BCC-C5B6-4681-B53B-2996A62C451B}"/>
              </a:ext>
            </a:extLst>
          </p:cNvPr>
          <p:cNvPicPr>
            <a:picLocks noChangeAspect="1"/>
          </p:cNvPicPr>
          <p:nvPr/>
        </p:nvPicPr>
        <p:blipFill>
          <a:blip r:embed="rId3">
            <a:alphaModFix/>
            <a:extLst>
              <a:ext uri="{96DAC541-7B7A-43D3-8B79-37D633B846F1}">
                <asvg:svgBlip xmlns:asvg="http://schemas.microsoft.com/office/drawing/2016/SVG/main" r:embed="rId4"/>
              </a:ext>
            </a:extLst>
          </a:blip>
          <a:stretch>
            <a:fillRect/>
          </a:stretch>
        </p:blipFill>
        <p:spPr>
          <a:xfrm>
            <a:off x="2140476" y="2560063"/>
            <a:ext cx="7543800" cy="3512040"/>
          </a:xfrm>
          <a:prstGeom prst="rect">
            <a:avLst/>
          </a:prstGeom>
        </p:spPr>
      </p:pic>
      <p:sp>
        <p:nvSpPr>
          <p:cNvPr id="4" name="Slide Number Placeholder 3">
            <a:extLst>
              <a:ext uri="{FF2B5EF4-FFF2-40B4-BE49-F238E27FC236}">
                <a16:creationId xmlns:a16="http://schemas.microsoft.com/office/drawing/2014/main" id="{49112B80-33AC-44DD-B091-DF65AE8F2BE5}"/>
              </a:ext>
            </a:extLst>
          </p:cNvPr>
          <p:cNvSpPr>
            <a:spLocks noGrp="1"/>
          </p:cNvSpPr>
          <p:nvPr>
            <p:ph type="sldNum" sz="quarter" idx="15"/>
          </p:nvPr>
        </p:nvSpPr>
        <p:spPr>
          <a:xfrm>
            <a:off x="9233959" y="6678000"/>
            <a:ext cx="2743200" cy="1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56FEFF73-677A-4D54-913A-14CCFB8B7F9F}"/>
              </a:ext>
            </a:extLst>
          </p:cNvPr>
          <p:cNvSpPr txBox="1"/>
          <p:nvPr/>
        </p:nvSpPr>
        <p:spPr>
          <a:xfrm>
            <a:off x="148935" y="183249"/>
            <a:ext cx="11915999" cy="457200"/>
          </a:xfrm>
          <a:prstGeom prst="rect">
            <a:avLst/>
          </a:prstGeom>
          <a:solidFill>
            <a:srgbClr val="33466E"/>
          </a:solidFill>
          <a:ln>
            <a:solidFill>
              <a:srgbClr val="33466E"/>
            </a:solidFill>
          </a:ln>
        </p:spPr>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Logistics Use Case</a:t>
            </a: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5" name="Rectangle 64">
            <a:extLst>
              <a:ext uri="{FF2B5EF4-FFF2-40B4-BE49-F238E27FC236}">
                <a16:creationId xmlns:a16="http://schemas.microsoft.com/office/drawing/2014/main" id="{FF0A15D9-C7E1-4433-BA8E-1FB09C515109}"/>
              </a:ext>
            </a:extLst>
          </p:cNvPr>
          <p:cNvSpPr/>
          <p:nvPr/>
        </p:nvSpPr>
        <p:spPr>
          <a:xfrm>
            <a:off x="1520074" y="2693304"/>
            <a:ext cx="1461118" cy="90388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F35 Aircraft maintenance schedule is submitted in line with asset availability targets</a:t>
            </a:r>
          </a:p>
        </p:txBody>
      </p:sp>
      <p:sp>
        <p:nvSpPr>
          <p:cNvPr id="26" name="Rectangle: Rounded Corners 25">
            <a:extLst>
              <a:ext uri="{FF2B5EF4-FFF2-40B4-BE49-F238E27FC236}">
                <a16:creationId xmlns:a16="http://schemas.microsoft.com/office/drawing/2014/main" id="{0B252FEB-498F-4509-8271-A84FD0164F48}"/>
              </a:ext>
            </a:extLst>
          </p:cNvPr>
          <p:cNvSpPr/>
          <p:nvPr/>
        </p:nvSpPr>
        <p:spPr>
          <a:xfrm>
            <a:off x="3496306" y="2690415"/>
            <a:ext cx="1883959" cy="903881"/>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prstClr val="black"/>
                </a:solidFill>
                <a:latin typeface="Calibri" panose="020F0502020204030204"/>
              </a:rPr>
              <a:t>Generate inventory demand forecast  based on maintenance activity bills of materials and historical data</a:t>
            </a:r>
          </a:p>
        </p:txBody>
      </p:sp>
      <p:sp>
        <p:nvSpPr>
          <p:cNvPr id="27" name="Rectangle: Rounded Corners 26">
            <a:extLst>
              <a:ext uri="{FF2B5EF4-FFF2-40B4-BE49-F238E27FC236}">
                <a16:creationId xmlns:a16="http://schemas.microsoft.com/office/drawing/2014/main" id="{E531DC8F-67CB-427D-AF53-FCDBCB9F3812}"/>
              </a:ext>
            </a:extLst>
          </p:cNvPr>
          <p:cNvSpPr/>
          <p:nvPr/>
        </p:nvSpPr>
        <p:spPr>
          <a:xfrm>
            <a:off x="6218627" y="2632135"/>
            <a:ext cx="1960197" cy="903881"/>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prstClr val="black"/>
                </a:solidFill>
                <a:latin typeface="Calibri" panose="020F0502020204030204"/>
              </a:rPr>
              <a:t>Generate supply plan using material resource planning based on forecasts, constraints and priorities </a:t>
            </a:r>
          </a:p>
        </p:txBody>
      </p:sp>
      <p:sp>
        <p:nvSpPr>
          <p:cNvPr id="2" name="TextBox 1">
            <a:extLst>
              <a:ext uri="{FF2B5EF4-FFF2-40B4-BE49-F238E27FC236}">
                <a16:creationId xmlns:a16="http://schemas.microsoft.com/office/drawing/2014/main" id="{AA21933A-7647-4076-B5F8-70F4F9FEF2A8}"/>
              </a:ext>
            </a:extLst>
          </p:cNvPr>
          <p:cNvSpPr txBox="1"/>
          <p:nvPr/>
        </p:nvSpPr>
        <p:spPr>
          <a:xfrm>
            <a:off x="113720" y="759129"/>
            <a:ext cx="11568280" cy="1661993"/>
          </a:xfrm>
          <a:prstGeom prst="rect">
            <a:avLst/>
          </a:prstGeom>
          <a:noFill/>
        </p:spPr>
        <p:txBody>
          <a:bodyPr wrap="square" rtlCol="0">
            <a:spAutoFit/>
          </a:bodyPr>
          <a:lstStyle/>
          <a:p>
            <a:r>
              <a:rPr lang="en-GB" b="1"/>
              <a:t>Show, within context, how scheduling maintenance of a military asset results in logistics forecasting, planning and optimisation, to ensure parts are in the right place, at the right time and in the correct quantities to execute the maintenance activity.</a:t>
            </a:r>
          </a:p>
          <a:p>
            <a:pPr marL="742950" lvl="1" indent="-285750">
              <a:buFont typeface="Arial" panose="020B0604020202020204" pitchFamily="34" charset="0"/>
              <a:buChar char="•"/>
            </a:pPr>
            <a:r>
              <a:rPr lang="en-GB" sz="1600"/>
              <a:t>Key elements and pain points for consideration are shown below and to be used as a guide only</a:t>
            </a:r>
          </a:p>
          <a:p>
            <a:pPr marL="742950" lvl="1" indent="-285750">
              <a:buFont typeface="Arial" panose="020B0604020202020204" pitchFamily="34" charset="0"/>
              <a:buChar char="•"/>
            </a:pPr>
            <a:r>
              <a:rPr lang="en-GB" sz="1600"/>
              <a:t>Please make any assumptions required to showcase your capability</a:t>
            </a:r>
          </a:p>
          <a:p>
            <a:pPr marL="742950" lvl="1" indent="-285750">
              <a:buFont typeface="Arial" panose="020B0604020202020204" pitchFamily="34" charset="0"/>
              <a:buChar char="•"/>
            </a:pPr>
            <a:r>
              <a:rPr lang="en-GB" sz="1600"/>
              <a:t>The use case is purposefully at a high level to allow vendors flexibility within the showcase</a:t>
            </a:r>
          </a:p>
        </p:txBody>
      </p:sp>
      <p:sp>
        <p:nvSpPr>
          <p:cNvPr id="35" name="Speech Bubble: Rectangle 34">
            <a:extLst>
              <a:ext uri="{FF2B5EF4-FFF2-40B4-BE49-F238E27FC236}">
                <a16:creationId xmlns:a16="http://schemas.microsoft.com/office/drawing/2014/main" id="{F4411FB1-01D0-43DB-9B54-27E966BD5898}"/>
              </a:ext>
            </a:extLst>
          </p:cNvPr>
          <p:cNvSpPr/>
          <p:nvPr/>
        </p:nvSpPr>
        <p:spPr>
          <a:xfrm>
            <a:off x="8421133" y="2750170"/>
            <a:ext cx="1960197" cy="349702"/>
          </a:xfrm>
          <a:prstGeom prst="wedgeRectCallout">
            <a:avLst>
              <a:gd name="adj1" fmla="val -58810"/>
              <a:gd name="adj2" fmla="val 16385"/>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900">
                <a:solidFill>
                  <a:schemeClr val="tx1"/>
                </a:solidFill>
                <a:latin typeface="Arial" panose="020B0604020202020204" pitchFamily="34" charset="0"/>
                <a:cs typeface="Arial" panose="020B0604020202020204" pitchFamily="34" charset="0"/>
              </a:rPr>
              <a:t>Access multiple systems to gain full picture</a:t>
            </a:r>
          </a:p>
        </p:txBody>
      </p:sp>
      <p:sp>
        <p:nvSpPr>
          <p:cNvPr id="36" name="TextBox 76">
            <a:extLst>
              <a:ext uri="{FF2B5EF4-FFF2-40B4-BE49-F238E27FC236}">
                <a16:creationId xmlns:a16="http://schemas.microsoft.com/office/drawing/2014/main" id="{C09C70C3-D5F9-4D4C-A033-16571985D227}"/>
              </a:ext>
            </a:extLst>
          </p:cNvPr>
          <p:cNvSpPr txBox="1"/>
          <p:nvPr/>
        </p:nvSpPr>
        <p:spPr>
          <a:xfrm>
            <a:off x="10102106" y="4329515"/>
            <a:ext cx="1579894" cy="488201"/>
          </a:xfrm>
          <a:prstGeom prst="wedgeRectCallout">
            <a:avLst>
              <a:gd name="adj1" fmla="val -62716"/>
              <a:gd name="adj2" fmla="val 13583"/>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defPPr>
              <a:defRPr lang="en-US"/>
            </a:defPPr>
            <a:lvl1pPr algn="ctr">
              <a:defRPr sz="9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solidFill>
                  <a:schemeClr val="tx1"/>
                </a:solidFill>
              </a:rPr>
              <a:t>Many systems collate the data all of which provide different recommendations</a:t>
            </a:r>
          </a:p>
        </p:txBody>
      </p:sp>
      <p:sp>
        <p:nvSpPr>
          <p:cNvPr id="38" name="TextBox 96">
            <a:extLst>
              <a:ext uri="{FF2B5EF4-FFF2-40B4-BE49-F238E27FC236}">
                <a16:creationId xmlns:a16="http://schemas.microsoft.com/office/drawing/2014/main" id="{1278E7F4-1F56-44B1-A804-8A09E6C12B94}"/>
              </a:ext>
            </a:extLst>
          </p:cNvPr>
          <p:cNvSpPr txBox="1"/>
          <p:nvPr/>
        </p:nvSpPr>
        <p:spPr>
          <a:xfrm>
            <a:off x="2857816" y="3552189"/>
            <a:ext cx="1608544" cy="488201"/>
          </a:xfrm>
          <a:prstGeom prst="wedgeRectCallout">
            <a:avLst>
              <a:gd name="adj1" fmla="val 20473"/>
              <a:gd name="adj2" fmla="val -76764"/>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defPPr>
              <a:defRPr lang="en-US"/>
            </a:defPPr>
            <a:lvl1pPr algn="ctr">
              <a:defRPr sz="9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solidFill>
                  <a:schemeClr val="tx1"/>
                </a:solidFill>
              </a:rPr>
              <a:t>Lack of ability to translate activity forecasts into a demand plan</a:t>
            </a:r>
          </a:p>
        </p:txBody>
      </p:sp>
      <p:sp>
        <p:nvSpPr>
          <p:cNvPr id="40" name="TextBox 76">
            <a:extLst>
              <a:ext uri="{FF2B5EF4-FFF2-40B4-BE49-F238E27FC236}">
                <a16:creationId xmlns:a16="http://schemas.microsoft.com/office/drawing/2014/main" id="{5F0234A6-9FA9-4ACA-94B9-37E422D1C39D}"/>
              </a:ext>
            </a:extLst>
          </p:cNvPr>
          <p:cNvSpPr txBox="1"/>
          <p:nvPr/>
        </p:nvSpPr>
        <p:spPr>
          <a:xfrm>
            <a:off x="869738" y="5345317"/>
            <a:ext cx="2092007" cy="211203"/>
          </a:xfrm>
          <a:prstGeom prst="wedgeRectCallout">
            <a:avLst>
              <a:gd name="adj1" fmla="val 61169"/>
              <a:gd name="adj2" fmla="val 10993"/>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defPPr>
              <a:defRPr lang="en-US"/>
            </a:defPPr>
            <a:lvl1pPr algn="ctr">
              <a:defRPr sz="9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solidFill>
                  <a:schemeClr val="tx1"/>
                </a:solidFill>
              </a:rPr>
              <a:t>planning tools are too limited</a:t>
            </a:r>
          </a:p>
        </p:txBody>
      </p:sp>
      <p:sp>
        <p:nvSpPr>
          <p:cNvPr id="42" name="TextBox 60">
            <a:extLst>
              <a:ext uri="{FF2B5EF4-FFF2-40B4-BE49-F238E27FC236}">
                <a16:creationId xmlns:a16="http://schemas.microsoft.com/office/drawing/2014/main" id="{4D7C4333-C364-4F71-8914-C5DA10490A00}"/>
              </a:ext>
            </a:extLst>
          </p:cNvPr>
          <p:cNvSpPr txBox="1"/>
          <p:nvPr/>
        </p:nvSpPr>
        <p:spPr>
          <a:xfrm>
            <a:off x="7313025" y="3365839"/>
            <a:ext cx="1444023" cy="765200"/>
          </a:xfrm>
          <a:prstGeom prst="wedgeRectCallout">
            <a:avLst>
              <a:gd name="adj1" fmla="val 11664"/>
              <a:gd name="adj2" fmla="val -66851"/>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defPPr>
              <a:defRPr lang="en-US"/>
            </a:defPPr>
            <a:lvl1pPr algn="ctr">
              <a:defRPr sz="9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solidFill>
                  <a:schemeClr val="tx1"/>
                </a:solidFill>
              </a:rPr>
              <a:t>Lack of automated consideration of multiple inventory types. E.g. hazardous, munitions, fuels, consumables </a:t>
            </a:r>
          </a:p>
        </p:txBody>
      </p:sp>
      <p:sp>
        <p:nvSpPr>
          <p:cNvPr id="43" name="Speech Bubble: Rectangle 42">
            <a:extLst>
              <a:ext uri="{FF2B5EF4-FFF2-40B4-BE49-F238E27FC236}">
                <a16:creationId xmlns:a16="http://schemas.microsoft.com/office/drawing/2014/main" id="{F24F84D7-EF6D-401A-AA5C-977C3032892C}"/>
              </a:ext>
            </a:extLst>
          </p:cNvPr>
          <p:cNvSpPr/>
          <p:nvPr/>
        </p:nvSpPr>
        <p:spPr>
          <a:xfrm>
            <a:off x="9740830" y="3763504"/>
            <a:ext cx="2075688" cy="349702"/>
          </a:xfrm>
          <a:prstGeom prst="wedgeRectCallout">
            <a:avLst>
              <a:gd name="adj1" fmla="val -63549"/>
              <a:gd name="adj2" fmla="val 55449"/>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900">
                <a:solidFill>
                  <a:schemeClr val="tx1"/>
                </a:solidFill>
                <a:latin typeface="Arial" panose="020B0604020202020204" pitchFamily="34" charset="0"/>
                <a:cs typeface="Arial" panose="020B0604020202020204" pitchFamily="34" charset="0"/>
              </a:rPr>
              <a:t>Manual compiling of reports is time consuming</a:t>
            </a:r>
          </a:p>
        </p:txBody>
      </p:sp>
      <p:sp>
        <p:nvSpPr>
          <p:cNvPr id="44" name="Speech Bubble: Rectangle 43">
            <a:extLst>
              <a:ext uri="{FF2B5EF4-FFF2-40B4-BE49-F238E27FC236}">
                <a16:creationId xmlns:a16="http://schemas.microsoft.com/office/drawing/2014/main" id="{5A0702BC-9426-40C3-9AA9-7D783EC81808}"/>
              </a:ext>
            </a:extLst>
          </p:cNvPr>
          <p:cNvSpPr/>
          <p:nvPr/>
        </p:nvSpPr>
        <p:spPr>
          <a:xfrm>
            <a:off x="4988832" y="3690688"/>
            <a:ext cx="2075688" cy="349702"/>
          </a:xfrm>
          <a:prstGeom prst="wedgeRectCallout">
            <a:avLst>
              <a:gd name="adj1" fmla="val -8719"/>
              <a:gd name="adj2" fmla="val 80521"/>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900">
                <a:solidFill>
                  <a:schemeClr val="tx1"/>
                </a:solidFill>
                <a:latin typeface="Arial" panose="020B0604020202020204" pitchFamily="34" charset="0"/>
                <a:cs typeface="Arial" panose="020B0604020202020204" pitchFamily="34" charset="0"/>
              </a:rPr>
              <a:t>Manual analysis of multiple datapoints to make decisions</a:t>
            </a:r>
          </a:p>
        </p:txBody>
      </p:sp>
      <p:sp>
        <p:nvSpPr>
          <p:cNvPr id="45" name="Speech Bubble: Rectangle 44">
            <a:extLst>
              <a:ext uri="{FF2B5EF4-FFF2-40B4-BE49-F238E27FC236}">
                <a16:creationId xmlns:a16="http://schemas.microsoft.com/office/drawing/2014/main" id="{9BA52FB5-12D9-4D52-BCE1-7671D1B03D7B}"/>
              </a:ext>
            </a:extLst>
          </p:cNvPr>
          <p:cNvSpPr/>
          <p:nvPr/>
        </p:nvSpPr>
        <p:spPr>
          <a:xfrm>
            <a:off x="510000" y="4015471"/>
            <a:ext cx="2078444" cy="349702"/>
          </a:xfrm>
          <a:prstGeom prst="wedgeRectCallout">
            <a:avLst>
              <a:gd name="adj1" fmla="val 62941"/>
              <a:gd name="adj2" fmla="val 42989"/>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900">
                <a:solidFill>
                  <a:schemeClr val="tx1"/>
                </a:solidFill>
                <a:latin typeface="Arial" panose="020B0604020202020204" pitchFamily="34" charset="0"/>
                <a:cs typeface="Arial" panose="020B0604020202020204" pitchFamily="34" charset="0"/>
              </a:rPr>
              <a:t>Lack of useful, accurate supply data that is easily displayed </a:t>
            </a:r>
          </a:p>
        </p:txBody>
      </p:sp>
      <p:sp>
        <p:nvSpPr>
          <p:cNvPr id="46" name="TextBox 60">
            <a:extLst>
              <a:ext uri="{FF2B5EF4-FFF2-40B4-BE49-F238E27FC236}">
                <a16:creationId xmlns:a16="http://schemas.microsoft.com/office/drawing/2014/main" id="{6C576697-88C2-483C-9210-64AF5B23439C}"/>
              </a:ext>
            </a:extLst>
          </p:cNvPr>
          <p:cNvSpPr txBox="1"/>
          <p:nvPr/>
        </p:nvSpPr>
        <p:spPr>
          <a:xfrm>
            <a:off x="8830841" y="5257081"/>
            <a:ext cx="2124173" cy="488201"/>
          </a:xfrm>
          <a:prstGeom prst="wedgeRectCallout">
            <a:avLst>
              <a:gd name="adj1" fmla="val -55730"/>
              <a:gd name="adj2" fmla="val 9822"/>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defPPr>
              <a:defRPr lang="en-US"/>
            </a:defPPr>
            <a:lvl1pPr algn="ctr">
              <a:defRPr sz="9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solidFill>
                  <a:schemeClr val="tx1"/>
                </a:solidFill>
              </a:rPr>
              <a:t>Plans not automatically cascaded to all connecting applications (Warehousing, Inventory, Transportation etc.)</a:t>
            </a:r>
          </a:p>
        </p:txBody>
      </p:sp>
      <p:sp>
        <p:nvSpPr>
          <p:cNvPr id="24" name="Oval 23">
            <a:extLst>
              <a:ext uri="{FF2B5EF4-FFF2-40B4-BE49-F238E27FC236}">
                <a16:creationId xmlns:a16="http://schemas.microsoft.com/office/drawing/2014/main" id="{ACFA1A5C-707A-4F53-A408-D48915478091}"/>
              </a:ext>
            </a:extLst>
          </p:cNvPr>
          <p:cNvSpPr/>
          <p:nvPr/>
        </p:nvSpPr>
        <p:spPr>
          <a:xfrm>
            <a:off x="2136333" y="2559623"/>
            <a:ext cx="228600" cy="2286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6BE4B03-A1FF-4CBC-A92C-B3CCA67726FF}"/>
              </a:ext>
            </a:extLst>
          </p:cNvPr>
          <p:cNvSpPr/>
          <p:nvPr/>
        </p:nvSpPr>
        <p:spPr>
          <a:xfrm>
            <a:off x="4288338" y="2561222"/>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CF74668-F438-4693-9245-ABF6A2698877}"/>
              </a:ext>
            </a:extLst>
          </p:cNvPr>
          <p:cNvSpPr/>
          <p:nvPr/>
        </p:nvSpPr>
        <p:spPr>
          <a:xfrm>
            <a:off x="7084425" y="2543430"/>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C47AE9-8F0E-4C47-A0C5-187C53273FD0}"/>
              </a:ext>
            </a:extLst>
          </p:cNvPr>
          <p:cNvSpPr/>
          <p:nvPr/>
        </p:nvSpPr>
        <p:spPr>
          <a:xfrm>
            <a:off x="8107279" y="4146336"/>
            <a:ext cx="1960197" cy="903881"/>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prstClr val="black"/>
                </a:solidFill>
                <a:latin typeface="Calibri" panose="020F0502020204030204"/>
              </a:rPr>
              <a:t>Automated “on time in full” supply risk alerts generated</a:t>
            </a:r>
          </a:p>
        </p:txBody>
      </p:sp>
      <p:sp>
        <p:nvSpPr>
          <p:cNvPr id="39" name="Oval 38">
            <a:extLst>
              <a:ext uri="{FF2B5EF4-FFF2-40B4-BE49-F238E27FC236}">
                <a16:creationId xmlns:a16="http://schemas.microsoft.com/office/drawing/2014/main" id="{9D152B92-AB2D-4B62-A99B-69D7D0E1ED6E}"/>
              </a:ext>
            </a:extLst>
          </p:cNvPr>
          <p:cNvSpPr/>
          <p:nvPr/>
        </p:nvSpPr>
        <p:spPr>
          <a:xfrm>
            <a:off x="8973078" y="4141911"/>
            <a:ext cx="228600" cy="2286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6CCF2C7-A009-4B58-8952-05311AEBCEDD}"/>
              </a:ext>
            </a:extLst>
          </p:cNvPr>
          <p:cNvSpPr/>
          <p:nvPr/>
        </p:nvSpPr>
        <p:spPr>
          <a:xfrm>
            <a:off x="5798076" y="4190322"/>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44A341CE-B010-46AD-9D9F-48ECB58A16D0}"/>
              </a:ext>
            </a:extLst>
          </p:cNvPr>
          <p:cNvSpPr/>
          <p:nvPr/>
        </p:nvSpPr>
        <p:spPr>
          <a:xfrm>
            <a:off x="4932277" y="4236859"/>
            <a:ext cx="1960197" cy="903881"/>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prstClr val="black"/>
                </a:solidFill>
                <a:latin typeface="Calibri" panose="020F0502020204030204"/>
              </a:rPr>
              <a:t>Scenario modelling allows what-if analysis of supply risk alerts to inform a holistic solution</a:t>
            </a:r>
          </a:p>
        </p:txBody>
      </p:sp>
      <p:sp>
        <p:nvSpPr>
          <p:cNvPr id="48" name="Oval 47">
            <a:extLst>
              <a:ext uri="{FF2B5EF4-FFF2-40B4-BE49-F238E27FC236}">
                <a16:creationId xmlns:a16="http://schemas.microsoft.com/office/drawing/2014/main" id="{E094366C-A160-4FB8-8B03-9C3D1357F7DD}"/>
              </a:ext>
            </a:extLst>
          </p:cNvPr>
          <p:cNvSpPr/>
          <p:nvPr/>
        </p:nvSpPr>
        <p:spPr>
          <a:xfrm>
            <a:off x="2981192" y="4201396"/>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3C6C86E5-8035-45AF-BD46-2E9758BAD668}"/>
              </a:ext>
            </a:extLst>
          </p:cNvPr>
          <p:cNvSpPr/>
          <p:nvPr/>
        </p:nvSpPr>
        <p:spPr>
          <a:xfrm>
            <a:off x="4290586" y="5818259"/>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75536EE-E598-44ED-8928-1814331ED09D}"/>
              </a:ext>
            </a:extLst>
          </p:cNvPr>
          <p:cNvSpPr/>
          <p:nvPr/>
        </p:nvSpPr>
        <p:spPr>
          <a:xfrm>
            <a:off x="7392547" y="5818259"/>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66F235A3-7AD1-475E-8F91-60C5B44FE9EB}"/>
              </a:ext>
            </a:extLst>
          </p:cNvPr>
          <p:cNvSpPr/>
          <p:nvPr/>
        </p:nvSpPr>
        <p:spPr>
          <a:xfrm>
            <a:off x="2136333" y="4321416"/>
            <a:ext cx="1960197" cy="903881"/>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prstClr val="black"/>
                </a:solidFill>
                <a:latin typeface="Calibri" panose="020F0502020204030204"/>
              </a:rPr>
              <a:t>An alternate optimal supply plan is generated and agreed across stakeholders in real time </a:t>
            </a:r>
          </a:p>
        </p:txBody>
      </p:sp>
      <p:sp>
        <p:nvSpPr>
          <p:cNvPr id="53" name="Rectangle: Rounded Corners 52">
            <a:extLst>
              <a:ext uri="{FF2B5EF4-FFF2-40B4-BE49-F238E27FC236}">
                <a16:creationId xmlns:a16="http://schemas.microsoft.com/office/drawing/2014/main" id="{47058C08-9A4C-4CA8-BAC2-ED15661BECB1}"/>
              </a:ext>
            </a:extLst>
          </p:cNvPr>
          <p:cNvSpPr/>
          <p:nvPr/>
        </p:nvSpPr>
        <p:spPr>
          <a:xfrm>
            <a:off x="3244992" y="5034768"/>
            <a:ext cx="2386586" cy="903881"/>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prstClr val="black"/>
                </a:solidFill>
                <a:latin typeface="Calibri" panose="020F0502020204030204"/>
              </a:rPr>
              <a:t>Perform capability planning to determine overall capacity gaps (warehousing, transport network, resources) required to deliver the forecasted demand and supply</a:t>
            </a:r>
          </a:p>
        </p:txBody>
      </p:sp>
      <p:sp>
        <p:nvSpPr>
          <p:cNvPr id="54" name="Rectangle: Rounded Corners 53">
            <a:extLst>
              <a:ext uri="{FF2B5EF4-FFF2-40B4-BE49-F238E27FC236}">
                <a16:creationId xmlns:a16="http://schemas.microsoft.com/office/drawing/2014/main" id="{B314F35B-6116-4278-B243-490CBDC9E641}"/>
              </a:ext>
            </a:extLst>
          </p:cNvPr>
          <p:cNvSpPr/>
          <p:nvPr/>
        </p:nvSpPr>
        <p:spPr>
          <a:xfrm>
            <a:off x="6311358" y="5049242"/>
            <a:ext cx="2386586" cy="903881"/>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prstClr val="black"/>
                </a:solidFill>
                <a:latin typeface="Calibri" panose="020F0502020204030204"/>
              </a:rPr>
              <a:t>Supply plans automatically trigger the fulfilment process to ensure parts are available in the correct locations to execute the maintenance.</a:t>
            </a:r>
          </a:p>
        </p:txBody>
      </p:sp>
      <p:sp>
        <p:nvSpPr>
          <p:cNvPr id="55" name="Rectangle: Rounded Corners 54">
            <a:extLst>
              <a:ext uri="{FF2B5EF4-FFF2-40B4-BE49-F238E27FC236}">
                <a16:creationId xmlns:a16="http://schemas.microsoft.com/office/drawing/2014/main" id="{3F1B1BAD-274D-4BAB-AFB9-5F7A7D7A375E}"/>
              </a:ext>
            </a:extLst>
          </p:cNvPr>
          <p:cNvSpPr/>
          <p:nvPr/>
        </p:nvSpPr>
        <p:spPr>
          <a:xfrm>
            <a:off x="-455090" y="6017845"/>
            <a:ext cx="1960197" cy="188213"/>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prstClr val="black"/>
                </a:solidFill>
                <a:latin typeface="Calibri" panose="020F0502020204030204"/>
              </a:rPr>
              <a:t>Key Elements</a:t>
            </a:r>
          </a:p>
          <a:p>
            <a:pPr algn="ctr"/>
            <a:endParaRPr lang="en-GB" sz="1000">
              <a:solidFill>
                <a:prstClr val="black"/>
              </a:solidFill>
              <a:latin typeface="Calibri" panose="020F0502020204030204"/>
            </a:endParaRPr>
          </a:p>
        </p:txBody>
      </p:sp>
      <p:sp>
        <p:nvSpPr>
          <p:cNvPr id="56" name="TextBox 76">
            <a:extLst>
              <a:ext uri="{FF2B5EF4-FFF2-40B4-BE49-F238E27FC236}">
                <a16:creationId xmlns:a16="http://schemas.microsoft.com/office/drawing/2014/main" id="{A4902CE7-60E5-4DE3-9231-72DD811D0154}"/>
              </a:ext>
            </a:extLst>
          </p:cNvPr>
          <p:cNvSpPr txBox="1"/>
          <p:nvPr/>
        </p:nvSpPr>
        <p:spPr>
          <a:xfrm>
            <a:off x="148935" y="6123258"/>
            <a:ext cx="720803" cy="211203"/>
          </a:xfrm>
          <a:prstGeom prst="wedgeRectCallout">
            <a:avLst>
              <a:gd name="adj1" fmla="val 61169"/>
              <a:gd name="adj2" fmla="val 10993"/>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defPPr>
              <a:defRPr lang="en-US"/>
            </a:defPPr>
            <a:lvl1pPr algn="ctr">
              <a:defRPr sz="9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err="1">
                <a:solidFill>
                  <a:schemeClr val="tx1"/>
                </a:solidFill>
              </a:rPr>
              <a:t>Painpoints</a:t>
            </a:r>
          </a:p>
        </p:txBody>
      </p:sp>
    </p:spTree>
    <p:extLst>
      <p:ext uri="{BB962C8B-B14F-4D97-AF65-F5344CB8AC3E}">
        <p14:creationId xmlns:p14="http://schemas.microsoft.com/office/powerpoint/2010/main" val="6195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3" grpId="0" animBg="1"/>
      <p:bldP spid="44" grpId="0" animBg="1"/>
      <p:bldP spid="45"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33867BCC-C5B6-4681-B53B-2996A62C451B}"/>
              </a:ext>
            </a:extLst>
          </p:cNvPr>
          <p:cNvPicPr>
            <a:picLocks noChangeAspect="1"/>
          </p:cNvPicPr>
          <p:nvPr/>
        </p:nvPicPr>
        <p:blipFill>
          <a:blip r:embed="rId3">
            <a:alphaModFix/>
            <a:extLst>
              <a:ext uri="{96DAC541-7B7A-43D3-8B79-37D633B846F1}">
                <asvg:svgBlip xmlns:asvg="http://schemas.microsoft.com/office/drawing/2016/SVG/main" r:embed="rId4"/>
              </a:ext>
            </a:extLst>
          </a:blip>
          <a:stretch>
            <a:fillRect/>
          </a:stretch>
        </p:blipFill>
        <p:spPr>
          <a:xfrm>
            <a:off x="2140476" y="2560063"/>
            <a:ext cx="7543800" cy="3512040"/>
          </a:xfrm>
          <a:prstGeom prst="rect">
            <a:avLst/>
          </a:prstGeom>
        </p:spPr>
      </p:pic>
      <p:sp>
        <p:nvSpPr>
          <p:cNvPr id="4" name="Slide Number Placeholder 3">
            <a:extLst>
              <a:ext uri="{FF2B5EF4-FFF2-40B4-BE49-F238E27FC236}">
                <a16:creationId xmlns:a16="http://schemas.microsoft.com/office/drawing/2014/main" id="{49112B80-33AC-44DD-B091-DF65AE8F2BE5}"/>
              </a:ext>
            </a:extLst>
          </p:cNvPr>
          <p:cNvSpPr>
            <a:spLocks noGrp="1"/>
          </p:cNvSpPr>
          <p:nvPr>
            <p:ph type="sldNum" sz="quarter" idx="15"/>
          </p:nvPr>
        </p:nvSpPr>
        <p:spPr>
          <a:xfrm>
            <a:off x="9233959" y="6678000"/>
            <a:ext cx="2743200" cy="1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609B-8544-49CE-A746-405E0ACF444D}"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56FEFF73-677A-4D54-913A-14CCFB8B7F9F}"/>
              </a:ext>
            </a:extLst>
          </p:cNvPr>
          <p:cNvSpPr txBox="1"/>
          <p:nvPr/>
        </p:nvSpPr>
        <p:spPr>
          <a:xfrm>
            <a:off x="148935" y="183249"/>
            <a:ext cx="11915999" cy="457200"/>
          </a:xfrm>
          <a:prstGeom prst="rect">
            <a:avLst/>
          </a:prstGeom>
          <a:solidFill>
            <a:srgbClr val="33466E"/>
          </a:solidFill>
          <a:ln>
            <a:solidFill>
              <a:srgbClr val="33466E"/>
            </a:solidFill>
          </a:ln>
        </p:spPr>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Logistics Use Case</a:t>
            </a: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5" name="Rectangle 64">
            <a:extLst>
              <a:ext uri="{FF2B5EF4-FFF2-40B4-BE49-F238E27FC236}">
                <a16:creationId xmlns:a16="http://schemas.microsoft.com/office/drawing/2014/main" id="{FF0A15D9-C7E1-4433-BA8E-1FB09C515109}"/>
              </a:ext>
            </a:extLst>
          </p:cNvPr>
          <p:cNvSpPr/>
          <p:nvPr/>
        </p:nvSpPr>
        <p:spPr>
          <a:xfrm>
            <a:off x="1520074" y="2693304"/>
            <a:ext cx="1461118" cy="90388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Foxhound vehicle driver training requirement is submitted to a Unit</a:t>
            </a:r>
          </a:p>
        </p:txBody>
      </p:sp>
      <p:sp>
        <p:nvSpPr>
          <p:cNvPr id="26" name="Rectangle: Rounded Corners 25">
            <a:extLst>
              <a:ext uri="{FF2B5EF4-FFF2-40B4-BE49-F238E27FC236}">
                <a16:creationId xmlns:a16="http://schemas.microsoft.com/office/drawing/2014/main" id="{0B252FEB-498F-4509-8271-A84FD0164F48}"/>
              </a:ext>
            </a:extLst>
          </p:cNvPr>
          <p:cNvSpPr/>
          <p:nvPr/>
        </p:nvSpPr>
        <p:spPr>
          <a:xfrm>
            <a:off x="3496306" y="2690415"/>
            <a:ext cx="1883959" cy="903881"/>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prstClr val="black"/>
                </a:solidFill>
                <a:latin typeface="Calibri" panose="020F0502020204030204"/>
              </a:rPr>
              <a:t>Review required vehicles health, allocation and utilisation status and set availability requirement</a:t>
            </a:r>
          </a:p>
        </p:txBody>
      </p:sp>
      <p:sp>
        <p:nvSpPr>
          <p:cNvPr id="27" name="Rectangle: Rounded Corners 26">
            <a:extLst>
              <a:ext uri="{FF2B5EF4-FFF2-40B4-BE49-F238E27FC236}">
                <a16:creationId xmlns:a16="http://schemas.microsoft.com/office/drawing/2014/main" id="{E531DC8F-67CB-427D-AF53-FCDBCB9F3812}"/>
              </a:ext>
            </a:extLst>
          </p:cNvPr>
          <p:cNvSpPr/>
          <p:nvPr/>
        </p:nvSpPr>
        <p:spPr>
          <a:xfrm>
            <a:off x="6218626" y="2727388"/>
            <a:ext cx="1960197" cy="903881"/>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prstClr val="black"/>
                </a:solidFill>
                <a:latin typeface="Calibri" panose="020F0502020204030204"/>
              </a:rPr>
              <a:t>Generate maintenance requirement based on set availability target and failure mode data </a:t>
            </a:r>
          </a:p>
        </p:txBody>
      </p:sp>
      <p:sp>
        <p:nvSpPr>
          <p:cNvPr id="2" name="TextBox 1">
            <a:extLst>
              <a:ext uri="{FF2B5EF4-FFF2-40B4-BE49-F238E27FC236}">
                <a16:creationId xmlns:a16="http://schemas.microsoft.com/office/drawing/2014/main" id="{AA21933A-7647-4076-B5F8-70F4F9FEF2A8}"/>
              </a:ext>
            </a:extLst>
          </p:cNvPr>
          <p:cNvSpPr txBox="1"/>
          <p:nvPr/>
        </p:nvSpPr>
        <p:spPr>
          <a:xfrm>
            <a:off x="113720" y="759129"/>
            <a:ext cx="11568280" cy="1384995"/>
          </a:xfrm>
          <a:prstGeom prst="rect">
            <a:avLst/>
          </a:prstGeom>
          <a:noFill/>
        </p:spPr>
        <p:txBody>
          <a:bodyPr wrap="square" rtlCol="0">
            <a:spAutoFit/>
          </a:bodyPr>
          <a:lstStyle/>
          <a:p>
            <a:r>
              <a:rPr lang="en-GB" b="1"/>
              <a:t>Show, within context, how an operational requirement for an asset to be available for use triggers a review of the asset lifecycle resulting in the scheduling and execution of maintenance to ensure readiness  </a:t>
            </a:r>
          </a:p>
          <a:p>
            <a:pPr marL="742950" lvl="1" indent="-285750">
              <a:buFont typeface="Arial" panose="020B0604020202020204" pitchFamily="34" charset="0"/>
              <a:buChar char="•"/>
            </a:pPr>
            <a:r>
              <a:rPr lang="en-GB" sz="1600"/>
              <a:t>Key elements and </a:t>
            </a:r>
            <a:r>
              <a:rPr lang="en-GB" sz="1600" err="1"/>
              <a:t>painpoints</a:t>
            </a:r>
            <a:r>
              <a:rPr lang="en-GB" sz="1600"/>
              <a:t> for consideration are shown below and to be used as a guide only</a:t>
            </a:r>
          </a:p>
          <a:p>
            <a:pPr marL="742950" lvl="1" indent="-285750">
              <a:buFont typeface="Arial" panose="020B0604020202020204" pitchFamily="34" charset="0"/>
              <a:buChar char="•"/>
            </a:pPr>
            <a:r>
              <a:rPr lang="en-GB" sz="1600"/>
              <a:t>Please make any assumptions required to showcase your capability</a:t>
            </a:r>
          </a:p>
          <a:p>
            <a:pPr marL="742950" lvl="1" indent="-285750">
              <a:buFont typeface="Arial" panose="020B0604020202020204" pitchFamily="34" charset="0"/>
              <a:buChar char="•"/>
            </a:pPr>
            <a:r>
              <a:rPr lang="en-GB" sz="1600"/>
              <a:t>The use case is purposefully at a high level to allow vendors flexibility within the showcase</a:t>
            </a:r>
          </a:p>
        </p:txBody>
      </p:sp>
      <p:sp>
        <p:nvSpPr>
          <p:cNvPr id="24" name="Oval 23">
            <a:extLst>
              <a:ext uri="{FF2B5EF4-FFF2-40B4-BE49-F238E27FC236}">
                <a16:creationId xmlns:a16="http://schemas.microsoft.com/office/drawing/2014/main" id="{ACFA1A5C-707A-4F53-A408-D48915478091}"/>
              </a:ext>
            </a:extLst>
          </p:cNvPr>
          <p:cNvSpPr/>
          <p:nvPr/>
        </p:nvSpPr>
        <p:spPr>
          <a:xfrm>
            <a:off x="2136333" y="2559623"/>
            <a:ext cx="228600" cy="2286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6BE4B03-A1FF-4CBC-A92C-B3CCA67726FF}"/>
              </a:ext>
            </a:extLst>
          </p:cNvPr>
          <p:cNvSpPr/>
          <p:nvPr/>
        </p:nvSpPr>
        <p:spPr>
          <a:xfrm>
            <a:off x="4288338" y="2561222"/>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CF74668-F438-4693-9245-ABF6A2698877}"/>
              </a:ext>
            </a:extLst>
          </p:cNvPr>
          <p:cNvSpPr/>
          <p:nvPr/>
        </p:nvSpPr>
        <p:spPr>
          <a:xfrm>
            <a:off x="7084425" y="2543430"/>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0C47AE9-8F0E-4C47-A0C5-187C53273FD0}"/>
              </a:ext>
            </a:extLst>
          </p:cNvPr>
          <p:cNvSpPr/>
          <p:nvPr/>
        </p:nvSpPr>
        <p:spPr>
          <a:xfrm>
            <a:off x="8107279" y="4304622"/>
            <a:ext cx="1960197" cy="903881"/>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prstClr val="black"/>
                </a:solidFill>
                <a:latin typeface="Calibri" panose="020F0502020204030204"/>
              </a:rPr>
              <a:t>Generate optimised maintenance schedule and trigger execution activities</a:t>
            </a:r>
          </a:p>
        </p:txBody>
      </p:sp>
      <p:sp>
        <p:nvSpPr>
          <p:cNvPr id="39" name="Oval 38">
            <a:extLst>
              <a:ext uri="{FF2B5EF4-FFF2-40B4-BE49-F238E27FC236}">
                <a16:creationId xmlns:a16="http://schemas.microsoft.com/office/drawing/2014/main" id="{9D152B92-AB2D-4B62-A99B-69D7D0E1ED6E}"/>
              </a:ext>
            </a:extLst>
          </p:cNvPr>
          <p:cNvSpPr/>
          <p:nvPr/>
        </p:nvSpPr>
        <p:spPr>
          <a:xfrm>
            <a:off x="8973078" y="4141911"/>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6CCF2C7-A009-4B58-8952-05311AEBCEDD}"/>
              </a:ext>
            </a:extLst>
          </p:cNvPr>
          <p:cNvSpPr/>
          <p:nvPr/>
        </p:nvSpPr>
        <p:spPr>
          <a:xfrm>
            <a:off x="5798076" y="4190322"/>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44A341CE-B010-46AD-9D9F-48ECB58A16D0}"/>
              </a:ext>
            </a:extLst>
          </p:cNvPr>
          <p:cNvSpPr/>
          <p:nvPr/>
        </p:nvSpPr>
        <p:spPr>
          <a:xfrm>
            <a:off x="4948059" y="4304339"/>
            <a:ext cx="1960197" cy="903881"/>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prstClr val="black"/>
                </a:solidFill>
                <a:latin typeface="Calibri" panose="020F0502020204030204"/>
              </a:rPr>
              <a:t>Enable, in real time, the digitised completion of instructed maintenance activities</a:t>
            </a:r>
          </a:p>
        </p:txBody>
      </p:sp>
      <p:sp>
        <p:nvSpPr>
          <p:cNvPr id="48" name="Oval 47">
            <a:extLst>
              <a:ext uri="{FF2B5EF4-FFF2-40B4-BE49-F238E27FC236}">
                <a16:creationId xmlns:a16="http://schemas.microsoft.com/office/drawing/2014/main" id="{E094366C-A160-4FB8-8B03-9C3D1357F7DD}"/>
              </a:ext>
            </a:extLst>
          </p:cNvPr>
          <p:cNvSpPr/>
          <p:nvPr/>
        </p:nvSpPr>
        <p:spPr>
          <a:xfrm>
            <a:off x="2981192" y="4201396"/>
            <a:ext cx="228600" cy="2286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3C6C86E5-8035-45AF-BD46-2E9758BAD668}"/>
              </a:ext>
            </a:extLst>
          </p:cNvPr>
          <p:cNvSpPr/>
          <p:nvPr/>
        </p:nvSpPr>
        <p:spPr>
          <a:xfrm>
            <a:off x="4290586" y="5818259"/>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75536EE-E598-44ED-8928-1814331ED09D}"/>
              </a:ext>
            </a:extLst>
          </p:cNvPr>
          <p:cNvSpPr/>
          <p:nvPr/>
        </p:nvSpPr>
        <p:spPr>
          <a:xfrm>
            <a:off x="7392547" y="5818259"/>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66F235A3-7AD1-475E-8F91-60C5B44FE9EB}"/>
              </a:ext>
            </a:extLst>
          </p:cNvPr>
          <p:cNvSpPr/>
          <p:nvPr/>
        </p:nvSpPr>
        <p:spPr>
          <a:xfrm>
            <a:off x="2136333" y="4359047"/>
            <a:ext cx="1960197" cy="903881"/>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prstClr val="black"/>
                </a:solidFill>
                <a:latin typeface="Calibri" panose="020F0502020204030204"/>
              </a:rPr>
              <a:t>Maintenance execution complications require additional SME support to complete, which is digitally enabled</a:t>
            </a:r>
          </a:p>
        </p:txBody>
      </p:sp>
      <p:sp>
        <p:nvSpPr>
          <p:cNvPr id="53" name="Rectangle: Rounded Corners 52">
            <a:extLst>
              <a:ext uri="{FF2B5EF4-FFF2-40B4-BE49-F238E27FC236}">
                <a16:creationId xmlns:a16="http://schemas.microsoft.com/office/drawing/2014/main" id="{47058C08-9A4C-4CA8-BAC2-ED15661BECB1}"/>
              </a:ext>
            </a:extLst>
          </p:cNvPr>
          <p:cNvSpPr/>
          <p:nvPr/>
        </p:nvSpPr>
        <p:spPr>
          <a:xfrm>
            <a:off x="3358770" y="5088733"/>
            <a:ext cx="2097390" cy="903881"/>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prstClr val="black"/>
                </a:solidFill>
                <a:latin typeface="Calibri" panose="020F0502020204030204"/>
              </a:rPr>
              <a:t>Record completion of maintenance, including digital </a:t>
            </a:r>
            <a:r>
              <a:rPr lang="en-GB" sz="1000">
                <a:solidFill>
                  <a:prstClr val="black"/>
                </a:solidFill>
              </a:rPr>
              <a:t>and notify wider stakeholders</a:t>
            </a:r>
            <a:endParaRPr lang="en-GB" sz="1000">
              <a:solidFill>
                <a:prstClr val="black"/>
              </a:solidFill>
              <a:latin typeface="Calibri" panose="020F0502020204030204"/>
            </a:endParaRPr>
          </a:p>
        </p:txBody>
      </p:sp>
      <p:sp>
        <p:nvSpPr>
          <p:cNvPr id="54" name="Rectangle: Rounded Corners 53">
            <a:extLst>
              <a:ext uri="{FF2B5EF4-FFF2-40B4-BE49-F238E27FC236}">
                <a16:creationId xmlns:a16="http://schemas.microsoft.com/office/drawing/2014/main" id="{B314F35B-6116-4278-B243-490CBDC9E641}"/>
              </a:ext>
            </a:extLst>
          </p:cNvPr>
          <p:cNvSpPr/>
          <p:nvPr/>
        </p:nvSpPr>
        <p:spPr>
          <a:xfrm>
            <a:off x="6311358" y="5049242"/>
            <a:ext cx="2386586" cy="903881"/>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prstClr val="black"/>
                </a:solidFill>
                <a:latin typeface="Calibri" panose="020F0502020204030204"/>
              </a:rPr>
              <a:t>Automated updates to vehicle status and feedback loop of executed maintenance activities to inform future planning</a:t>
            </a:r>
          </a:p>
        </p:txBody>
      </p:sp>
      <p:sp>
        <p:nvSpPr>
          <p:cNvPr id="55" name="Rectangle: Rounded Corners 54">
            <a:extLst>
              <a:ext uri="{FF2B5EF4-FFF2-40B4-BE49-F238E27FC236}">
                <a16:creationId xmlns:a16="http://schemas.microsoft.com/office/drawing/2014/main" id="{3F1B1BAD-274D-4BAB-AFB9-5F7A7D7A375E}"/>
              </a:ext>
            </a:extLst>
          </p:cNvPr>
          <p:cNvSpPr/>
          <p:nvPr/>
        </p:nvSpPr>
        <p:spPr>
          <a:xfrm>
            <a:off x="-455090" y="6017845"/>
            <a:ext cx="1960197" cy="188213"/>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000">
                <a:solidFill>
                  <a:prstClr val="black"/>
                </a:solidFill>
                <a:latin typeface="Calibri" panose="020F0502020204030204"/>
              </a:rPr>
              <a:t>Key Elements</a:t>
            </a:r>
          </a:p>
          <a:p>
            <a:pPr algn="ctr"/>
            <a:endParaRPr lang="en-GB" sz="1000">
              <a:solidFill>
                <a:prstClr val="black"/>
              </a:solidFill>
              <a:latin typeface="Calibri" panose="020F0502020204030204"/>
            </a:endParaRPr>
          </a:p>
        </p:txBody>
      </p:sp>
      <p:sp>
        <p:nvSpPr>
          <p:cNvPr id="56" name="TextBox 76">
            <a:extLst>
              <a:ext uri="{FF2B5EF4-FFF2-40B4-BE49-F238E27FC236}">
                <a16:creationId xmlns:a16="http://schemas.microsoft.com/office/drawing/2014/main" id="{A4902CE7-60E5-4DE3-9231-72DD811D0154}"/>
              </a:ext>
            </a:extLst>
          </p:cNvPr>
          <p:cNvSpPr txBox="1"/>
          <p:nvPr/>
        </p:nvSpPr>
        <p:spPr>
          <a:xfrm>
            <a:off x="148935" y="6123258"/>
            <a:ext cx="720803" cy="211203"/>
          </a:xfrm>
          <a:prstGeom prst="wedgeRectCallout">
            <a:avLst>
              <a:gd name="adj1" fmla="val 61169"/>
              <a:gd name="adj2" fmla="val 10993"/>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defPPr>
              <a:defRPr lang="en-US"/>
            </a:defPPr>
            <a:lvl1pPr algn="ctr">
              <a:defRPr sz="900">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err="1">
                <a:solidFill>
                  <a:schemeClr val="tx1"/>
                </a:solidFill>
              </a:rPr>
              <a:t>Painpoints</a:t>
            </a:r>
          </a:p>
        </p:txBody>
      </p:sp>
      <p:sp>
        <p:nvSpPr>
          <p:cNvPr id="63" name="Speech Bubble: Rectangle 62">
            <a:extLst>
              <a:ext uri="{FF2B5EF4-FFF2-40B4-BE49-F238E27FC236}">
                <a16:creationId xmlns:a16="http://schemas.microsoft.com/office/drawing/2014/main" id="{2424BD5F-A755-4355-96EC-829809F036D7}"/>
              </a:ext>
            </a:extLst>
          </p:cNvPr>
          <p:cNvSpPr/>
          <p:nvPr/>
        </p:nvSpPr>
        <p:spPr>
          <a:xfrm>
            <a:off x="3133206" y="1836544"/>
            <a:ext cx="2078444" cy="349702"/>
          </a:xfrm>
          <a:prstGeom prst="wedgeRectCallout">
            <a:avLst>
              <a:gd name="adj1" fmla="val 55783"/>
              <a:gd name="adj2" fmla="val -35796"/>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900">
                <a:solidFill>
                  <a:schemeClr val="tx1"/>
                </a:solidFill>
                <a:latin typeface="Arial" panose="020B0604020202020204" pitchFamily="34" charset="0"/>
                <a:cs typeface="Arial" panose="020B0604020202020204" pitchFamily="34" charset="0"/>
              </a:rPr>
              <a:t>Access multiple systems to gain full picture</a:t>
            </a:r>
          </a:p>
        </p:txBody>
      </p:sp>
      <p:sp>
        <p:nvSpPr>
          <p:cNvPr id="64" name="Speech Bubble: Rectangle 63">
            <a:extLst>
              <a:ext uri="{FF2B5EF4-FFF2-40B4-BE49-F238E27FC236}">
                <a16:creationId xmlns:a16="http://schemas.microsoft.com/office/drawing/2014/main" id="{2890C402-F706-4081-A594-71255BED7B5D}"/>
              </a:ext>
            </a:extLst>
          </p:cNvPr>
          <p:cNvSpPr/>
          <p:nvPr/>
        </p:nvSpPr>
        <p:spPr>
          <a:xfrm>
            <a:off x="3125479" y="2173606"/>
            <a:ext cx="2078444" cy="211203"/>
          </a:xfrm>
          <a:prstGeom prst="wedgeRectCallout">
            <a:avLst>
              <a:gd name="adj1" fmla="val 55647"/>
              <a:gd name="adj2" fmla="val 21743"/>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900">
                <a:solidFill>
                  <a:schemeClr val="tx1"/>
                </a:solidFill>
                <a:latin typeface="Arial" panose="020B0604020202020204" pitchFamily="34" charset="0"/>
                <a:cs typeface="Arial" panose="020B0604020202020204" pitchFamily="34" charset="0"/>
              </a:rPr>
              <a:t>Poor user experience </a:t>
            </a:r>
          </a:p>
        </p:txBody>
      </p:sp>
      <p:sp>
        <p:nvSpPr>
          <p:cNvPr id="66" name="Speech Bubble: Rectangle 65">
            <a:extLst>
              <a:ext uri="{FF2B5EF4-FFF2-40B4-BE49-F238E27FC236}">
                <a16:creationId xmlns:a16="http://schemas.microsoft.com/office/drawing/2014/main" id="{D8307885-AA52-4D8B-A02C-DD84945C3755}"/>
              </a:ext>
            </a:extLst>
          </p:cNvPr>
          <p:cNvSpPr/>
          <p:nvPr/>
        </p:nvSpPr>
        <p:spPr>
          <a:xfrm>
            <a:off x="3125479" y="2364828"/>
            <a:ext cx="2078444" cy="349702"/>
          </a:xfrm>
          <a:prstGeom prst="wedgeRectCallout">
            <a:avLst>
              <a:gd name="adj1" fmla="val 55850"/>
              <a:gd name="adj2" fmla="val -54636"/>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900">
                <a:solidFill>
                  <a:schemeClr val="tx1"/>
                </a:solidFill>
                <a:latin typeface="Arial" panose="020B0604020202020204" pitchFamily="34" charset="0"/>
                <a:cs typeface="Arial" panose="020B0604020202020204" pitchFamily="34" charset="0"/>
              </a:rPr>
              <a:t>Lack of useful, accurate data that is easily displayed </a:t>
            </a:r>
          </a:p>
        </p:txBody>
      </p:sp>
      <p:sp>
        <p:nvSpPr>
          <p:cNvPr id="67" name="Speech Bubble: Rectangle 66">
            <a:extLst>
              <a:ext uri="{FF2B5EF4-FFF2-40B4-BE49-F238E27FC236}">
                <a16:creationId xmlns:a16="http://schemas.microsoft.com/office/drawing/2014/main" id="{EDB261B5-A1DF-4B40-AC4A-A2A885603E7D}"/>
              </a:ext>
            </a:extLst>
          </p:cNvPr>
          <p:cNvSpPr/>
          <p:nvPr/>
        </p:nvSpPr>
        <p:spPr>
          <a:xfrm>
            <a:off x="6165468" y="2160610"/>
            <a:ext cx="2078444" cy="349702"/>
          </a:xfrm>
          <a:prstGeom prst="wedgeRectCallout">
            <a:avLst>
              <a:gd name="adj1" fmla="val 56002"/>
              <a:gd name="adj2" fmla="val -21640"/>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900">
                <a:solidFill>
                  <a:schemeClr val="tx1"/>
                </a:solidFill>
                <a:latin typeface="Arial" panose="020B0604020202020204" pitchFamily="34" charset="0"/>
                <a:cs typeface="Arial" panose="020B0604020202020204" pitchFamily="34" charset="0"/>
              </a:rPr>
              <a:t>Technical information stored in multiple locations </a:t>
            </a:r>
          </a:p>
        </p:txBody>
      </p:sp>
      <p:sp>
        <p:nvSpPr>
          <p:cNvPr id="68" name="Speech Bubble: Rectangle 67">
            <a:extLst>
              <a:ext uri="{FF2B5EF4-FFF2-40B4-BE49-F238E27FC236}">
                <a16:creationId xmlns:a16="http://schemas.microsoft.com/office/drawing/2014/main" id="{132076F3-EE2D-4C7F-AD70-12306F44243E}"/>
              </a:ext>
            </a:extLst>
          </p:cNvPr>
          <p:cNvSpPr/>
          <p:nvPr/>
        </p:nvSpPr>
        <p:spPr>
          <a:xfrm>
            <a:off x="4888935" y="3807502"/>
            <a:ext cx="2078444" cy="349702"/>
          </a:xfrm>
          <a:prstGeom prst="wedgeRectCallout">
            <a:avLst>
              <a:gd name="adj1" fmla="val 54869"/>
              <a:gd name="adj2" fmla="val 5971"/>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900">
                <a:solidFill>
                  <a:schemeClr val="tx1"/>
                </a:solidFill>
                <a:latin typeface="Arial" panose="020B0604020202020204" pitchFamily="34" charset="0"/>
                <a:cs typeface="Arial" panose="020B0604020202020204" pitchFamily="34" charset="0"/>
              </a:rPr>
              <a:t>Paperwork used instead of digital alternatives</a:t>
            </a:r>
          </a:p>
        </p:txBody>
      </p:sp>
      <p:sp>
        <p:nvSpPr>
          <p:cNvPr id="69" name="Speech Bubble: Rectangle 68">
            <a:extLst>
              <a:ext uri="{FF2B5EF4-FFF2-40B4-BE49-F238E27FC236}">
                <a16:creationId xmlns:a16="http://schemas.microsoft.com/office/drawing/2014/main" id="{DEEF909C-C937-4475-BD24-647B2B4300CE}"/>
              </a:ext>
            </a:extLst>
          </p:cNvPr>
          <p:cNvSpPr/>
          <p:nvPr/>
        </p:nvSpPr>
        <p:spPr>
          <a:xfrm>
            <a:off x="1140479" y="3880942"/>
            <a:ext cx="2078444" cy="349702"/>
          </a:xfrm>
          <a:prstGeom prst="wedgeRectCallout">
            <a:avLst>
              <a:gd name="adj1" fmla="val 54680"/>
              <a:gd name="adj2" fmla="val 3426"/>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900">
                <a:solidFill>
                  <a:schemeClr val="tx1"/>
                </a:solidFill>
                <a:latin typeface="Arial" panose="020B0604020202020204" pitchFamily="34" charset="0"/>
                <a:cs typeface="Arial" panose="020B0604020202020204" pitchFamily="34" charset="0"/>
              </a:rPr>
              <a:t>Lengthy wait to get support from experts</a:t>
            </a:r>
          </a:p>
        </p:txBody>
      </p:sp>
      <p:sp>
        <p:nvSpPr>
          <p:cNvPr id="70" name="Speech Bubble: Rectangle 69">
            <a:extLst>
              <a:ext uri="{FF2B5EF4-FFF2-40B4-BE49-F238E27FC236}">
                <a16:creationId xmlns:a16="http://schemas.microsoft.com/office/drawing/2014/main" id="{37FF7DFA-FD9B-427E-9054-91863931E238}"/>
              </a:ext>
            </a:extLst>
          </p:cNvPr>
          <p:cNvSpPr/>
          <p:nvPr/>
        </p:nvSpPr>
        <p:spPr>
          <a:xfrm>
            <a:off x="1169121" y="3528128"/>
            <a:ext cx="2078444" cy="349702"/>
          </a:xfrm>
          <a:prstGeom prst="wedgeRectCallout">
            <a:avLst>
              <a:gd name="adj1" fmla="val 54456"/>
              <a:gd name="adj2" fmla="val -6639"/>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900">
                <a:solidFill>
                  <a:schemeClr val="tx1"/>
                </a:solidFill>
                <a:latin typeface="Arial" panose="020B0604020202020204" pitchFamily="34" charset="0"/>
                <a:cs typeface="Arial" panose="020B0604020202020204" pitchFamily="34" charset="0"/>
              </a:rPr>
              <a:t>Uncertainty on who the right support points of contact are</a:t>
            </a:r>
          </a:p>
        </p:txBody>
      </p:sp>
      <p:sp>
        <p:nvSpPr>
          <p:cNvPr id="71" name="Speech Bubble: Rectangle 70">
            <a:extLst>
              <a:ext uri="{FF2B5EF4-FFF2-40B4-BE49-F238E27FC236}">
                <a16:creationId xmlns:a16="http://schemas.microsoft.com/office/drawing/2014/main" id="{EA65B14B-9BF4-44AD-B5F1-22D24361F008}"/>
              </a:ext>
            </a:extLst>
          </p:cNvPr>
          <p:cNvSpPr/>
          <p:nvPr/>
        </p:nvSpPr>
        <p:spPr>
          <a:xfrm>
            <a:off x="3087765" y="6665382"/>
            <a:ext cx="2075688" cy="349702"/>
          </a:xfrm>
          <a:prstGeom prst="wedgeRectCallout">
            <a:avLst>
              <a:gd name="adj1" fmla="val 54225"/>
              <a:gd name="adj2" fmla="val 2636"/>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900">
                <a:solidFill>
                  <a:schemeClr val="tx1"/>
                </a:solidFill>
                <a:latin typeface="Arial" panose="020B0604020202020204" pitchFamily="34" charset="0"/>
                <a:cs typeface="Arial" panose="020B0604020202020204" pitchFamily="34" charset="0"/>
              </a:rPr>
              <a:t>Back-and-forth chasing between various stakeholders</a:t>
            </a:r>
          </a:p>
        </p:txBody>
      </p:sp>
      <p:sp>
        <p:nvSpPr>
          <p:cNvPr id="72" name="Speech Bubble: Rectangle 71">
            <a:extLst>
              <a:ext uri="{FF2B5EF4-FFF2-40B4-BE49-F238E27FC236}">
                <a16:creationId xmlns:a16="http://schemas.microsoft.com/office/drawing/2014/main" id="{BE1756DE-AE54-4D2A-94F8-EF623188BF6A}"/>
              </a:ext>
            </a:extLst>
          </p:cNvPr>
          <p:cNvSpPr/>
          <p:nvPr/>
        </p:nvSpPr>
        <p:spPr>
          <a:xfrm>
            <a:off x="3095492" y="6057178"/>
            <a:ext cx="2075688" cy="211203"/>
          </a:xfrm>
          <a:prstGeom prst="wedgeRectCallout">
            <a:avLst>
              <a:gd name="adj1" fmla="val 55537"/>
              <a:gd name="adj2" fmla="val 16855"/>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900">
                <a:solidFill>
                  <a:schemeClr val="tx1"/>
                </a:solidFill>
                <a:latin typeface="Arial" panose="020B0604020202020204" pitchFamily="34" charset="0"/>
                <a:cs typeface="Arial" panose="020B0604020202020204" pitchFamily="34" charset="0"/>
              </a:rPr>
              <a:t>Reliance on paperwork for sign-off</a:t>
            </a:r>
          </a:p>
        </p:txBody>
      </p:sp>
      <p:sp>
        <p:nvSpPr>
          <p:cNvPr id="73" name="Speech Bubble: Rectangle 72">
            <a:extLst>
              <a:ext uri="{FF2B5EF4-FFF2-40B4-BE49-F238E27FC236}">
                <a16:creationId xmlns:a16="http://schemas.microsoft.com/office/drawing/2014/main" id="{BA5C33F6-2518-494D-A195-22F67754ED0F}"/>
              </a:ext>
            </a:extLst>
          </p:cNvPr>
          <p:cNvSpPr/>
          <p:nvPr/>
        </p:nvSpPr>
        <p:spPr>
          <a:xfrm>
            <a:off x="3116431" y="6285309"/>
            <a:ext cx="2075688" cy="349702"/>
          </a:xfrm>
          <a:prstGeom prst="wedgeRectCallout">
            <a:avLst>
              <a:gd name="adj1" fmla="val 55471"/>
              <a:gd name="adj2" fmla="val 23338"/>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900">
                <a:solidFill>
                  <a:schemeClr val="tx1"/>
                </a:solidFill>
                <a:latin typeface="Arial" panose="020B0604020202020204" pitchFamily="34" charset="0"/>
                <a:cs typeface="Arial" panose="020B0604020202020204" pitchFamily="34" charset="0"/>
              </a:rPr>
              <a:t>Manual compiling of reports is time consuming</a:t>
            </a:r>
          </a:p>
        </p:txBody>
      </p:sp>
      <p:sp>
        <p:nvSpPr>
          <p:cNvPr id="74" name="Speech Bubble: Rectangle 73">
            <a:extLst>
              <a:ext uri="{FF2B5EF4-FFF2-40B4-BE49-F238E27FC236}">
                <a16:creationId xmlns:a16="http://schemas.microsoft.com/office/drawing/2014/main" id="{056CAD91-9325-4E62-B5BF-68946E98545E}"/>
              </a:ext>
            </a:extLst>
          </p:cNvPr>
          <p:cNvSpPr/>
          <p:nvPr/>
        </p:nvSpPr>
        <p:spPr>
          <a:xfrm>
            <a:off x="8563076" y="5707476"/>
            <a:ext cx="2075688" cy="349702"/>
          </a:xfrm>
          <a:prstGeom prst="wedgeRectCallout">
            <a:avLst>
              <a:gd name="adj1" fmla="val 55283"/>
              <a:gd name="adj2" fmla="val -6639"/>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900">
                <a:solidFill>
                  <a:schemeClr val="tx1"/>
                </a:solidFill>
                <a:latin typeface="Arial" panose="020B0604020202020204" pitchFamily="34" charset="0"/>
                <a:cs typeface="Arial" panose="020B0604020202020204" pitchFamily="34" charset="0"/>
              </a:rPr>
              <a:t>Manual analysis of multiple datapoints to make decisions</a:t>
            </a:r>
          </a:p>
        </p:txBody>
      </p:sp>
      <p:sp>
        <p:nvSpPr>
          <p:cNvPr id="75" name="Speech Bubble: Rectangle 74">
            <a:extLst>
              <a:ext uri="{FF2B5EF4-FFF2-40B4-BE49-F238E27FC236}">
                <a16:creationId xmlns:a16="http://schemas.microsoft.com/office/drawing/2014/main" id="{4C5C4A74-D13D-49F0-A8BA-AEFB7D1672CE}"/>
              </a:ext>
            </a:extLst>
          </p:cNvPr>
          <p:cNvSpPr/>
          <p:nvPr/>
        </p:nvSpPr>
        <p:spPr>
          <a:xfrm>
            <a:off x="8579943" y="5347061"/>
            <a:ext cx="2075688" cy="349702"/>
          </a:xfrm>
          <a:prstGeom prst="wedgeRectCallout">
            <a:avLst>
              <a:gd name="adj1" fmla="val 56966"/>
              <a:gd name="adj2" fmla="val 22414"/>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900">
                <a:solidFill>
                  <a:schemeClr val="tx1"/>
                </a:solidFill>
                <a:latin typeface="Arial" panose="020B0604020202020204" pitchFamily="34" charset="0"/>
                <a:cs typeface="Arial" panose="020B0604020202020204" pitchFamily="34" charset="0"/>
              </a:rPr>
              <a:t>Shop floor observations shared via email</a:t>
            </a:r>
          </a:p>
        </p:txBody>
      </p:sp>
      <p:sp>
        <p:nvSpPr>
          <p:cNvPr id="76" name="Speech Bubble: Rectangle 75">
            <a:extLst>
              <a:ext uri="{FF2B5EF4-FFF2-40B4-BE49-F238E27FC236}">
                <a16:creationId xmlns:a16="http://schemas.microsoft.com/office/drawing/2014/main" id="{75DAE752-608F-4DDE-BB6F-78EC21919ABA}"/>
              </a:ext>
            </a:extLst>
          </p:cNvPr>
          <p:cNvSpPr/>
          <p:nvPr/>
        </p:nvSpPr>
        <p:spPr>
          <a:xfrm>
            <a:off x="8529871" y="6093530"/>
            <a:ext cx="2075688" cy="349702"/>
          </a:xfrm>
          <a:prstGeom prst="wedgeRectCallout">
            <a:avLst>
              <a:gd name="adj1" fmla="val 56712"/>
              <a:gd name="adj2" fmla="val -14690"/>
            </a:avLst>
          </a:prstGeom>
          <a:solidFill>
            <a:schemeClr val="bg1">
              <a:alpha val="70000"/>
            </a:schemeClr>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900">
                <a:solidFill>
                  <a:schemeClr val="tx1"/>
                </a:solidFill>
                <a:latin typeface="Arial" panose="020B0604020202020204" pitchFamily="34" charset="0"/>
                <a:cs typeface="Arial" panose="020B0604020202020204" pitchFamily="34" charset="0"/>
              </a:rPr>
              <a:t>Difficult to pull reports as data does not align across systems </a:t>
            </a:r>
          </a:p>
        </p:txBody>
      </p:sp>
    </p:spTree>
    <p:extLst>
      <p:ext uri="{BB962C8B-B14F-4D97-AF65-F5344CB8AC3E}">
        <p14:creationId xmlns:p14="http://schemas.microsoft.com/office/powerpoint/2010/main" val="194308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500"/>
                                        <p:tgtEl>
                                          <p:spTgt spid="6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500"/>
                                        <p:tgtEl>
                                          <p:spTgt spid="6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fade">
                                      <p:cBhvr>
                                        <p:cTn id="36" dur="500"/>
                                        <p:tgtEl>
                                          <p:spTgt spid="7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500"/>
                                        <p:tgtEl>
                                          <p:spTgt spid="7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fade">
                                      <p:cBhvr>
                                        <p:cTn id="45"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B4438-8020-41FE-B6E2-6B8AD0BB9864}"/>
              </a:ext>
            </a:extLst>
          </p:cNvPr>
          <p:cNvSpPr>
            <a:spLocks noGrp="1"/>
          </p:cNvSpPr>
          <p:nvPr>
            <p:ph type="title"/>
          </p:nvPr>
        </p:nvSpPr>
        <p:spPr/>
        <p:txBody>
          <a:bodyPr/>
          <a:lstStyle/>
          <a:p>
            <a:r>
              <a:rPr lang="en-GB" b="1">
                <a:latin typeface="+mn-lt"/>
              </a:rPr>
              <a:t>What is a </a:t>
            </a:r>
            <a:r>
              <a:rPr lang="en-GB" b="1">
                <a:solidFill>
                  <a:schemeClr val="accent3"/>
                </a:solidFill>
                <a:latin typeface="+mn-lt"/>
              </a:rPr>
              <a:t>Business Function Model </a:t>
            </a:r>
            <a:r>
              <a:rPr lang="en-GB" b="1">
                <a:latin typeface="+mn-lt"/>
              </a:rPr>
              <a:t>and why is it useful</a:t>
            </a:r>
            <a:r>
              <a:rPr lang="en-GB" b="1">
                <a:solidFill>
                  <a:schemeClr val="accent3"/>
                </a:solidFill>
                <a:latin typeface="+mn-lt"/>
              </a:rPr>
              <a:t>  </a:t>
            </a:r>
          </a:p>
        </p:txBody>
      </p:sp>
      <p:sp>
        <p:nvSpPr>
          <p:cNvPr id="4" name="Footer Placeholder 3">
            <a:extLst>
              <a:ext uri="{FF2B5EF4-FFF2-40B4-BE49-F238E27FC236}">
                <a16:creationId xmlns:a16="http://schemas.microsoft.com/office/drawing/2014/main" id="{30E1C6DC-E95A-4E20-8068-68228E8FDECA}"/>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EE45040B-8A5B-4404-A78C-BD24F31C1B48}"/>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66</a:t>
            </a:fld>
            <a:endParaRPr lang="en-GB">
              <a:solidFill>
                <a:prstClr val="black">
                  <a:tint val="75000"/>
                </a:prstClr>
              </a:solidFill>
            </a:endParaRPr>
          </a:p>
        </p:txBody>
      </p:sp>
      <p:sp>
        <p:nvSpPr>
          <p:cNvPr id="9" name="TextBox 8">
            <a:extLst>
              <a:ext uri="{FF2B5EF4-FFF2-40B4-BE49-F238E27FC236}">
                <a16:creationId xmlns:a16="http://schemas.microsoft.com/office/drawing/2014/main" id="{BDD55F42-63A7-4EDB-A43B-A01113A4F79D}"/>
              </a:ext>
            </a:extLst>
          </p:cNvPr>
          <p:cNvSpPr txBox="1"/>
          <p:nvPr/>
        </p:nvSpPr>
        <p:spPr>
          <a:xfrm>
            <a:off x="1096249" y="4082217"/>
            <a:ext cx="10959924" cy="1477328"/>
          </a:xfrm>
          <a:prstGeom prst="rect">
            <a:avLst/>
          </a:prstGeom>
          <a:noFill/>
        </p:spPr>
        <p:txBody>
          <a:bodyPr wrap="square" rtlCol="0">
            <a:spAutoFit/>
          </a:bodyPr>
          <a:lstStyle/>
          <a:p>
            <a:r>
              <a:rPr lang="en-GB"/>
              <a:t>A BFM can be used to:</a:t>
            </a:r>
          </a:p>
          <a:p>
            <a:pPr marL="285750" indent="-285750">
              <a:buFont typeface="Arial" panose="020B0604020202020204" pitchFamily="34" charset="0"/>
              <a:buChar char="•"/>
            </a:pPr>
            <a:r>
              <a:rPr lang="en-GB"/>
              <a:t>It can be used to describe the current organisation in a consistent way across Defence and industry</a:t>
            </a:r>
          </a:p>
          <a:p>
            <a:pPr marL="285750" indent="-285750">
              <a:buFont typeface="Arial" panose="020B0604020202020204" pitchFamily="34" charset="0"/>
              <a:buChar char="•"/>
            </a:pPr>
            <a:r>
              <a:rPr lang="en-GB"/>
              <a:t>To describe and agree the scope of future change</a:t>
            </a:r>
          </a:p>
          <a:p>
            <a:pPr marL="285750" indent="-285750">
              <a:buFont typeface="Arial" panose="020B0604020202020204" pitchFamily="34" charset="0"/>
              <a:buChar char="•"/>
            </a:pPr>
            <a:r>
              <a:rPr lang="en-GB"/>
              <a:t>Identify gaps and overlap during programme delivery to be able to take corrective actions</a:t>
            </a:r>
          </a:p>
          <a:p>
            <a:pPr marL="285750" indent="-285750">
              <a:buFont typeface="Arial" panose="020B0604020202020204" pitchFamily="34" charset="0"/>
              <a:buChar char="•"/>
            </a:pPr>
            <a:endParaRPr lang="en-GB"/>
          </a:p>
        </p:txBody>
      </p:sp>
      <p:sp>
        <p:nvSpPr>
          <p:cNvPr id="17" name="TextBox 16">
            <a:extLst>
              <a:ext uri="{FF2B5EF4-FFF2-40B4-BE49-F238E27FC236}">
                <a16:creationId xmlns:a16="http://schemas.microsoft.com/office/drawing/2014/main" id="{C413869D-38A6-49A7-983D-610CF1F949CA}"/>
              </a:ext>
            </a:extLst>
          </p:cNvPr>
          <p:cNvSpPr txBox="1"/>
          <p:nvPr/>
        </p:nvSpPr>
        <p:spPr>
          <a:xfrm>
            <a:off x="1096249" y="1673222"/>
            <a:ext cx="10754964" cy="1200329"/>
          </a:xfrm>
          <a:prstGeom prst="rect">
            <a:avLst/>
          </a:prstGeom>
          <a:noFill/>
        </p:spPr>
        <p:txBody>
          <a:bodyPr wrap="square" rtlCol="0">
            <a:spAutoFit/>
          </a:bodyPr>
          <a:lstStyle/>
          <a:p>
            <a:r>
              <a:rPr lang="en-GB"/>
              <a:t>The aim of a Business Function Model is to provide a communication tool that describes the scope and functionality of an organisation in a way that’s clear and unambiguous </a:t>
            </a:r>
          </a:p>
          <a:p>
            <a:endParaRPr lang="en-GB"/>
          </a:p>
          <a:p>
            <a:endParaRPr lang="en-GB"/>
          </a:p>
        </p:txBody>
      </p:sp>
      <p:grpSp>
        <p:nvGrpSpPr>
          <p:cNvPr id="19" name="Group 59">
            <a:extLst>
              <a:ext uri="{FF2B5EF4-FFF2-40B4-BE49-F238E27FC236}">
                <a16:creationId xmlns:a16="http://schemas.microsoft.com/office/drawing/2014/main" id="{265963AF-AB89-44B0-93F3-E58E16910B54}"/>
              </a:ext>
            </a:extLst>
          </p:cNvPr>
          <p:cNvGrpSpPr>
            <a:grpSpLocks noChangeAspect="1"/>
          </p:cNvGrpSpPr>
          <p:nvPr/>
        </p:nvGrpSpPr>
        <p:grpSpPr bwMode="auto">
          <a:xfrm>
            <a:off x="555788" y="4151673"/>
            <a:ext cx="463077" cy="463077"/>
            <a:chOff x="6566" y="467"/>
            <a:chExt cx="373" cy="373"/>
          </a:xfrm>
          <a:solidFill>
            <a:schemeClr val="tx1"/>
          </a:solidFill>
        </p:grpSpPr>
        <p:sp>
          <p:nvSpPr>
            <p:cNvPr id="20" name="Freeform 60">
              <a:extLst>
                <a:ext uri="{FF2B5EF4-FFF2-40B4-BE49-F238E27FC236}">
                  <a16:creationId xmlns:a16="http://schemas.microsoft.com/office/drawing/2014/main" id="{B0985894-1BBC-4D5F-A261-732AE2C03510}"/>
                </a:ext>
              </a:extLst>
            </p:cNvPr>
            <p:cNvSpPr>
              <a:spLocks noEditPoints="1"/>
            </p:cNvSpPr>
            <p:nvPr/>
          </p:nvSpPr>
          <p:spPr bwMode="auto">
            <a:xfrm>
              <a:off x="6566" y="573"/>
              <a:ext cx="266" cy="267"/>
            </a:xfrm>
            <a:custGeom>
              <a:avLst/>
              <a:gdLst>
                <a:gd name="T0" fmla="*/ 174 w 180"/>
                <a:gd name="T1" fmla="*/ 180 h 180"/>
                <a:gd name="T2" fmla="*/ 6 w 180"/>
                <a:gd name="T3" fmla="*/ 180 h 180"/>
                <a:gd name="T4" fmla="*/ 0 w 180"/>
                <a:gd name="T5" fmla="*/ 174 h 180"/>
                <a:gd name="T6" fmla="*/ 0 w 180"/>
                <a:gd name="T7" fmla="*/ 6 h 180"/>
                <a:gd name="T8" fmla="*/ 6 w 180"/>
                <a:gd name="T9" fmla="*/ 0 h 180"/>
                <a:gd name="T10" fmla="*/ 174 w 180"/>
                <a:gd name="T11" fmla="*/ 0 h 180"/>
                <a:gd name="T12" fmla="*/ 180 w 180"/>
                <a:gd name="T13" fmla="*/ 6 h 180"/>
                <a:gd name="T14" fmla="*/ 180 w 180"/>
                <a:gd name="T15" fmla="*/ 174 h 180"/>
                <a:gd name="T16" fmla="*/ 174 w 180"/>
                <a:gd name="T17" fmla="*/ 180 h 180"/>
                <a:gd name="T18" fmla="*/ 12 w 180"/>
                <a:gd name="T19" fmla="*/ 168 h 180"/>
                <a:gd name="T20" fmla="*/ 168 w 180"/>
                <a:gd name="T21" fmla="*/ 168 h 180"/>
                <a:gd name="T22" fmla="*/ 168 w 180"/>
                <a:gd name="T23" fmla="*/ 12 h 180"/>
                <a:gd name="T24" fmla="*/ 12 w 180"/>
                <a:gd name="T25" fmla="*/ 12 h 180"/>
                <a:gd name="T26" fmla="*/ 12 w 180"/>
                <a:gd name="T27" fmla="*/ 16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180">
                  <a:moveTo>
                    <a:pt x="174" y="180"/>
                  </a:moveTo>
                  <a:cubicBezTo>
                    <a:pt x="6" y="180"/>
                    <a:pt x="6" y="180"/>
                    <a:pt x="6" y="180"/>
                  </a:cubicBezTo>
                  <a:cubicBezTo>
                    <a:pt x="3" y="180"/>
                    <a:pt x="0" y="178"/>
                    <a:pt x="0" y="174"/>
                  </a:cubicBezTo>
                  <a:cubicBezTo>
                    <a:pt x="0" y="6"/>
                    <a:pt x="0" y="6"/>
                    <a:pt x="0" y="6"/>
                  </a:cubicBezTo>
                  <a:cubicBezTo>
                    <a:pt x="0" y="3"/>
                    <a:pt x="3" y="0"/>
                    <a:pt x="6" y="0"/>
                  </a:cubicBezTo>
                  <a:cubicBezTo>
                    <a:pt x="174" y="0"/>
                    <a:pt x="174" y="0"/>
                    <a:pt x="174" y="0"/>
                  </a:cubicBezTo>
                  <a:cubicBezTo>
                    <a:pt x="178" y="0"/>
                    <a:pt x="180" y="3"/>
                    <a:pt x="180" y="6"/>
                  </a:cubicBezTo>
                  <a:cubicBezTo>
                    <a:pt x="180" y="174"/>
                    <a:pt x="180" y="174"/>
                    <a:pt x="180" y="174"/>
                  </a:cubicBezTo>
                  <a:cubicBezTo>
                    <a:pt x="180" y="178"/>
                    <a:pt x="178" y="180"/>
                    <a:pt x="174" y="180"/>
                  </a:cubicBezTo>
                  <a:close/>
                  <a:moveTo>
                    <a:pt x="12" y="168"/>
                  </a:moveTo>
                  <a:cubicBezTo>
                    <a:pt x="168" y="168"/>
                    <a:pt x="168" y="168"/>
                    <a:pt x="168" y="168"/>
                  </a:cubicBezTo>
                  <a:cubicBezTo>
                    <a:pt x="168" y="12"/>
                    <a:pt x="168" y="12"/>
                    <a:pt x="168" y="12"/>
                  </a:cubicBezTo>
                  <a:cubicBezTo>
                    <a:pt x="12" y="12"/>
                    <a:pt x="12" y="12"/>
                    <a:pt x="12" y="12"/>
                  </a:cubicBezTo>
                  <a:lnTo>
                    <a:pt x="1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1">
              <a:extLst>
                <a:ext uri="{FF2B5EF4-FFF2-40B4-BE49-F238E27FC236}">
                  <a16:creationId xmlns:a16="http://schemas.microsoft.com/office/drawing/2014/main" id="{EF205851-DDD8-4D40-A7A6-05A07FBA1293}"/>
                </a:ext>
              </a:extLst>
            </p:cNvPr>
            <p:cNvSpPr>
              <a:spLocks noEditPoints="1"/>
            </p:cNvSpPr>
            <p:nvPr/>
          </p:nvSpPr>
          <p:spPr bwMode="auto">
            <a:xfrm>
              <a:off x="6672" y="467"/>
              <a:ext cx="267" cy="266"/>
            </a:xfrm>
            <a:custGeom>
              <a:avLst/>
              <a:gdLst>
                <a:gd name="T0" fmla="*/ 174 w 180"/>
                <a:gd name="T1" fmla="*/ 180 h 180"/>
                <a:gd name="T2" fmla="*/ 6 w 180"/>
                <a:gd name="T3" fmla="*/ 180 h 180"/>
                <a:gd name="T4" fmla="*/ 0 w 180"/>
                <a:gd name="T5" fmla="*/ 174 h 180"/>
                <a:gd name="T6" fmla="*/ 0 w 180"/>
                <a:gd name="T7" fmla="*/ 6 h 180"/>
                <a:gd name="T8" fmla="*/ 6 w 180"/>
                <a:gd name="T9" fmla="*/ 0 h 180"/>
                <a:gd name="T10" fmla="*/ 174 w 180"/>
                <a:gd name="T11" fmla="*/ 0 h 180"/>
                <a:gd name="T12" fmla="*/ 180 w 180"/>
                <a:gd name="T13" fmla="*/ 6 h 180"/>
                <a:gd name="T14" fmla="*/ 180 w 180"/>
                <a:gd name="T15" fmla="*/ 174 h 180"/>
                <a:gd name="T16" fmla="*/ 174 w 180"/>
                <a:gd name="T17" fmla="*/ 180 h 180"/>
                <a:gd name="T18" fmla="*/ 12 w 180"/>
                <a:gd name="T19" fmla="*/ 168 h 180"/>
                <a:gd name="T20" fmla="*/ 168 w 180"/>
                <a:gd name="T21" fmla="*/ 168 h 180"/>
                <a:gd name="T22" fmla="*/ 168 w 180"/>
                <a:gd name="T23" fmla="*/ 12 h 180"/>
                <a:gd name="T24" fmla="*/ 12 w 180"/>
                <a:gd name="T25" fmla="*/ 12 h 180"/>
                <a:gd name="T26" fmla="*/ 12 w 180"/>
                <a:gd name="T27" fmla="*/ 16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180">
                  <a:moveTo>
                    <a:pt x="174" y="180"/>
                  </a:moveTo>
                  <a:cubicBezTo>
                    <a:pt x="6" y="180"/>
                    <a:pt x="6" y="180"/>
                    <a:pt x="6" y="180"/>
                  </a:cubicBezTo>
                  <a:cubicBezTo>
                    <a:pt x="3" y="180"/>
                    <a:pt x="0" y="178"/>
                    <a:pt x="0" y="174"/>
                  </a:cubicBezTo>
                  <a:cubicBezTo>
                    <a:pt x="0" y="6"/>
                    <a:pt x="0" y="6"/>
                    <a:pt x="0" y="6"/>
                  </a:cubicBezTo>
                  <a:cubicBezTo>
                    <a:pt x="0" y="3"/>
                    <a:pt x="3" y="0"/>
                    <a:pt x="6" y="0"/>
                  </a:cubicBezTo>
                  <a:cubicBezTo>
                    <a:pt x="174" y="0"/>
                    <a:pt x="174" y="0"/>
                    <a:pt x="174" y="0"/>
                  </a:cubicBezTo>
                  <a:cubicBezTo>
                    <a:pt x="178" y="0"/>
                    <a:pt x="180" y="3"/>
                    <a:pt x="180" y="6"/>
                  </a:cubicBezTo>
                  <a:cubicBezTo>
                    <a:pt x="180" y="174"/>
                    <a:pt x="180" y="174"/>
                    <a:pt x="180" y="174"/>
                  </a:cubicBezTo>
                  <a:cubicBezTo>
                    <a:pt x="180" y="178"/>
                    <a:pt x="178" y="180"/>
                    <a:pt x="174" y="180"/>
                  </a:cubicBezTo>
                  <a:close/>
                  <a:moveTo>
                    <a:pt x="12" y="168"/>
                  </a:moveTo>
                  <a:cubicBezTo>
                    <a:pt x="168" y="168"/>
                    <a:pt x="168" y="168"/>
                    <a:pt x="168" y="168"/>
                  </a:cubicBezTo>
                  <a:cubicBezTo>
                    <a:pt x="168" y="12"/>
                    <a:pt x="168" y="12"/>
                    <a:pt x="168" y="12"/>
                  </a:cubicBezTo>
                  <a:cubicBezTo>
                    <a:pt x="12" y="12"/>
                    <a:pt x="12" y="12"/>
                    <a:pt x="12" y="12"/>
                  </a:cubicBezTo>
                  <a:lnTo>
                    <a:pt x="1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2">
              <a:extLst>
                <a:ext uri="{FF2B5EF4-FFF2-40B4-BE49-F238E27FC236}">
                  <a16:creationId xmlns:a16="http://schemas.microsoft.com/office/drawing/2014/main" id="{5E4DEFC6-966D-457D-B198-B086A77A4025}"/>
                </a:ext>
              </a:extLst>
            </p:cNvPr>
            <p:cNvSpPr>
              <a:spLocks/>
            </p:cNvSpPr>
            <p:nvPr/>
          </p:nvSpPr>
          <p:spPr bwMode="auto">
            <a:xfrm>
              <a:off x="6569" y="718"/>
              <a:ext cx="120" cy="120"/>
            </a:xfrm>
            <a:custGeom>
              <a:avLst/>
              <a:gdLst>
                <a:gd name="T0" fmla="*/ 13 w 120"/>
                <a:gd name="T1" fmla="*/ 120 h 120"/>
                <a:gd name="T2" fmla="*/ 0 w 120"/>
                <a:gd name="T3" fmla="*/ 107 h 120"/>
                <a:gd name="T4" fmla="*/ 106 w 120"/>
                <a:gd name="T5" fmla="*/ 0 h 120"/>
                <a:gd name="T6" fmla="*/ 120 w 120"/>
                <a:gd name="T7" fmla="*/ 14 h 120"/>
                <a:gd name="T8" fmla="*/ 13 w 120"/>
                <a:gd name="T9" fmla="*/ 120 h 120"/>
              </a:gdLst>
              <a:ahLst/>
              <a:cxnLst>
                <a:cxn ang="0">
                  <a:pos x="T0" y="T1"/>
                </a:cxn>
                <a:cxn ang="0">
                  <a:pos x="T2" y="T3"/>
                </a:cxn>
                <a:cxn ang="0">
                  <a:pos x="T4" y="T5"/>
                </a:cxn>
                <a:cxn ang="0">
                  <a:pos x="T6" y="T7"/>
                </a:cxn>
                <a:cxn ang="0">
                  <a:pos x="T8" y="T9"/>
                </a:cxn>
              </a:cxnLst>
              <a:rect l="0" t="0" r="r" b="b"/>
              <a:pathLst>
                <a:path w="120" h="120">
                  <a:moveTo>
                    <a:pt x="13" y="120"/>
                  </a:moveTo>
                  <a:lnTo>
                    <a:pt x="0" y="107"/>
                  </a:lnTo>
                  <a:lnTo>
                    <a:pt x="106" y="0"/>
                  </a:lnTo>
                  <a:lnTo>
                    <a:pt x="120" y="14"/>
                  </a:lnTo>
                  <a:lnTo>
                    <a:pt x="13"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3">
              <a:extLst>
                <a:ext uri="{FF2B5EF4-FFF2-40B4-BE49-F238E27FC236}">
                  <a16:creationId xmlns:a16="http://schemas.microsoft.com/office/drawing/2014/main" id="{A88F4C0C-5B4F-4518-9D60-98FA31EA0FCA}"/>
                </a:ext>
              </a:extLst>
            </p:cNvPr>
            <p:cNvSpPr>
              <a:spLocks/>
            </p:cNvSpPr>
            <p:nvPr/>
          </p:nvSpPr>
          <p:spPr bwMode="auto">
            <a:xfrm>
              <a:off x="6817" y="718"/>
              <a:ext cx="120" cy="120"/>
            </a:xfrm>
            <a:custGeom>
              <a:avLst/>
              <a:gdLst>
                <a:gd name="T0" fmla="*/ 14 w 120"/>
                <a:gd name="T1" fmla="*/ 120 h 120"/>
                <a:gd name="T2" fmla="*/ 0 w 120"/>
                <a:gd name="T3" fmla="*/ 107 h 120"/>
                <a:gd name="T4" fmla="*/ 107 w 120"/>
                <a:gd name="T5" fmla="*/ 0 h 120"/>
                <a:gd name="T6" fmla="*/ 120 w 120"/>
                <a:gd name="T7" fmla="*/ 14 h 120"/>
                <a:gd name="T8" fmla="*/ 14 w 120"/>
                <a:gd name="T9" fmla="*/ 120 h 120"/>
              </a:gdLst>
              <a:ahLst/>
              <a:cxnLst>
                <a:cxn ang="0">
                  <a:pos x="T0" y="T1"/>
                </a:cxn>
                <a:cxn ang="0">
                  <a:pos x="T2" y="T3"/>
                </a:cxn>
                <a:cxn ang="0">
                  <a:pos x="T4" y="T5"/>
                </a:cxn>
                <a:cxn ang="0">
                  <a:pos x="T6" y="T7"/>
                </a:cxn>
                <a:cxn ang="0">
                  <a:pos x="T8" y="T9"/>
                </a:cxn>
              </a:cxnLst>
              <a:rect l="0" t="0" r="r" b="b"/>
              <a:pathLst>
                <a:path w="120" h="120">
                  <a:moveTo>
                    <a:pt x="14" y="120"/>
                  </a:moveTo>
                  <a:lnTo>
                    <a:pt x="0" y="107"/>
                  </a:lnTo>
                  <a:lnTo>
                    <a:pt x="107" y="0"/>
                  </a:lnTo>
                  <a:lnTo>
                    <a:pt x="120" y="14"/>
                  </a:lnTo>
                  <a:lnTo>
                    <a:pt x="1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4">
              <a:extLst>
                <a:ext uri="{FF2B5EF4-FFF2-40B4-BE49-F238E27FC236}">
                  <a16:creationId xmlns:a16="http://schemas.microsoft.com/office/drawing/2014/main" id="{4DD26953-9894-4241-9350-C0D1B4AB4D75}"/>
                </a:ext>
              </a:extLst>
            </p:cNvPr>
            <p:cNvSpPr>
              <a:spLocks/>
            </p:cNvSpPr>
            <p:nvPr/>
          </p:nvSpPr>
          <p:spPr bwMode="auto">
            <a:xfrm>
              <a:off x="6569" y="470"/>
              <a:ext cx="120" cy="120"/>
            </a:xfrm>
            <a:custGeom>
              <a:avLst/>
              <a:gdLst>
                <a:gd name="T0" fmla="*/ 13 w 120"/>
                <a:gd name="T1" fmla="*/ 120 h 120"/>
                <a:gd name="T2" fmla="*/ 0 w 120"/>
                <a:gd name="T3" fmla="*/ 106 h 120"/>
                <a:gd name="T4" fmla="*/ 106 w 120"/>
                <a:gd name="T5" fmla="*/ 0 h 120"/>
                <a:gd name="T6" fmla="*/ 120 w 120"/>
                <a:gd name="T7" fmla="*/ 13 h 120"/>
                <a:gd name="T8" fmla="*/ 13 w 120"/>
                <a:gd name="T9" fmla="*/ 120 h 120"/>
              </a:gdLst>
              <a:ahLst/>
              <a:cxnLst>
                <a:cxn ang="0">
                  <a:pos x="T0" y="T1"/>
                </a:cxn>
                <a:cxn ang="0">
                  <a:pos x="T2" y="T3"/>
                </a:cxn>
                <a:cxn ang="0">
                  <a:pos x="T4" y="T5"/>
                </a:cxn>
                <a:cxn ang="0">
                  <a:pos x="T6" y="T7"/>
                </a:cxn>
                <a:cxn ang="0">
                  <a:pos x="T8" y="T9"/>
                </a:cxn>
              </a:cxnLst>
              <a:rect l="0" t="0" r="r" b="b"/>
              <a:pathLst>
                <a:path w="120" h="120">
                  <a:moveTo>
                    <a:pt x="13" y="120"/>
                  </a:moveTo>
                  <a:lnTo>
                    <a:pt x="0" y="106"/>
                  </a:lnTo>
                  <a:lnTo>
                    <a:pt x="106" y="0"/>
                  </a:lnTo>
                  <a:lnTo>
                    <a:pt x="120" y="13"/>
                  </a:lnTo>
                  <a:lnTo>
                    <a:pt x="13"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5">
              <a:extLst>
                <a:ext uri="{FF2B5EF4-FFF2-40B4-BE49-F238E27FC236}">
                  <a16:creationId xmlns:a16="http://schemas.microsoft.com/office/drawing/2014/main" id="{73E26493-BE4D-4632-B26F-F2392C894ADA}"/>
                </a:ext>
              </a:extLst>
            </p:cNvPr>
            <p:cNvSpPr>
              <a:spLocks/>
            </p:cNvSpPr>
            <p:nvPr/>
          </p:nvSpPr>
          <p:spPr bwMode="auto">
            <a:xfrm>
              <a:off x="6817" y="470"/>
              <a:ext cx="120" cy="120"/>
            </a:xfrm>
            <a:custGeom>
              <a:avLst/>
              <a:gdLst>
                <a:gd name="T0" fmla="*/ 14 w 120"/>
                <a:gd name="T1" fmla="*/ 120 h 120"/>
                <a:gd name="T2" fmla="*/ 0 w 120"/>
                <a:gd name="T3" fmla="*/ 106 h 120"/>
                <a:gd name="T4" fmla="*/ 107 w 120"/>
                <a:gd name="T5" fmla="*/ 0 h 120"/>
                <a:gd name="T6" fmla="*/ 120 w 120"/>
                <a:gd name="T7" fmla="*/ 13 h 120"/>
                <a:gd name="T8" fmla="*/ 14 w 120"/>
                <a:gd name="T9" fmla="*/ 120 h 120"/>
              </a:gdLst>
              <a:ahLst/>
              <a:cxnLst>
                <a:cxn ang="0">
                  <a:pos x="T0" y="T1"/>
                </a:cxn>
                <a:cxn ang="0">
                  <a:pos x="T2" y="T3"/>
                </a:cxn>
                <a:cxn ang="0">
                  <a:pos x="T4" y="T5"/>
                </a:cxn>
                <a:cxn ang="0">
                  <a:pos x="T6" y="T7"/>
                </a:cxn>
                <a:cxn ang="0">
                  <a:pos x="T8" y="T9"/>
                </a:cxn>
              </a:cxnLst>
              <a:rect l="0" t="0" r="r" b="b"/>
              <a:pathLst>
                <a:path w="120" h="120">
                  <a:moveTo>
                    <a:pt x="14" y="120"/>
                  </a:moveTo>
                  <a:lnTo>
                    <a:pt x="0" y="106"/>
                  </a:lnTo>
                  <a:lnTo>
                    <a:pt x="107" y="0"/>
                  </a:lnTo>
                  <a:lnTo>
                    <a:pt x="120" y="13"/>
                  </a:lnTo>
                  <a:lnTo>
                    <a:pt x="14"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47">
            <a:extLst>
              <a:ext uri="{FF2B5EF4-FFF2-40B4-BE49-F238E27FC236}">
                <a16:creationId xmlns:a16="http://schemas.microsoft.com/office/drawing/2014/main" id="{ED692BDA-38AC-4B79-83E8-7B9BC5317AC4}"/>
              </a:ext>
            </a:extLst>
          </p:cNvPr>
          <p:cNvGrpSpPr>
            <a:grpSpLocks noChangeAspect="1"/>
          </p:cNvGrpSpPr>
          <p:nvPr/>
        </p:nvGrpSpPr>
        <p:grpSpPr bwMode="auto">
          <a:xfrm>
            <a:off x="555788" y="1754296"/>
            <a:ext cx="483056" cy="484182"/>
            <a:chOff x="5681" y="658"/>
            <a:chExt cx="429" cy="430"/>
          </a:xfrm>
          <a:solidFill>
            <a:schemeClr val="tx1"/>
          </a:solidFill>
        </p:grpSpPr>
        <p:sp>
          <p:nvSpPr>
            <p:cNvPr id="34" name="Freeform 48">
              <a:extLst>
                <a:ext uri="{FF2B5EF4-FFF2-40B4-BE49-F238E27FC236}">
                  <a16:creationId xmlns:a16="http://schemas.microsoft.com/office/drawing/2014/main" id="{BB0C1923-48FE-42B4-B2F0-1FCE0014674E}"/>
                </a:ext>
              </a:extLst>
            </p:cNvPr>
            <p:cNvSpPr>
              <a:spLocks noEditPoints="1"/>
            </p:cNvSpPr>
            <p:nvPr/>
          </p:nvSpPr>
          <p:spPr bwMode="auto">
            <a:xfrm>
              <a:off x="5717" y="658"/>
              <a:ext cx="147" cy="144"/>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12 h 96"/>
                <a:gd name="T12" fmla="*/ 12 w 96"/>
                <a:gd name="T13" fmla="*/ 48 h 96"/>
                <a:gd name="T14" fmla="*/ 48 w 96"/>
                <a:gd name="T15" fmla="*/ 84 h 96"/>
                <a:gd name="T16" fmla="*/ 84 w 96"/>
                <a:gd name="T17" fmla="*/ 48 h 96"/>
                <a:gd name="T18" fmla="*/ 48 w 96"/>
                <a:gd name="T19"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1" y="96"/>
                    <a:pt x="0" y="75"/>
                    <a:pt x="0" y="48"/>
                  </a:cubicBezTo>
                  <a:cubicBezTo>
                    <a:pt x="0" y="22"/>
                    <a:pt x="21" y="0"/>
                    <a:pt x="48" y="0"/>
                  </a:cubicBezTo>
                  <a:cubicBezTo>
                    <a:pt x="74" y="0"/>
                    <a:pt x="96" y="22"/>
                    <a:pt x="96" y="48"/>
                  </a:cubicBezTo>
                  <a:cubicBezTo>
                    <a:pt x="96" y="75"/>
                    <a:pt x="74" y="96"/>
                    <a:pt x="48" y="96"/>
                  </a:cubicBezTo>
                  <a:close/>
                  <a:moveTo>
                    <a:pt x="48" y="12"/>
                  </a:moveTo>
                  <a:cubicBezTo>
                    <a:pt x="28" y="12"/>
                    <a:pt x="12" y="28"/>
                    <a:pt x="12" y="48"/>
                  </a:cubicBezTo>
                  <a:cubicBezTo>
                    <a:pt x="12" y="68"/>
                    <a:pt x="28" y="84"/>
                    <a:pt x="48" y="84"/>
                  </a:cubicBezTo>
                  <a:cubicBezTo>
                    <a:pt x="67" y="84"/>
                    <a:pt x="84" y="68"/>
                    <a:pt x="84" y="48"/>
                  </a:cubicBezTo>
                  <a:cubicBezTo>
                    <a:pt x="84" y="28"/>
                    <a:pt x="67" y="12"/>
                    <a:pt x="4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9">
              <a:extLst>
                <a:ext uri="{FF2B5EF4-FFF2-40B4-BE49-F238E27FC236}">
                  <a16:creationId xmlns:a16="http://schemas.microsoft.com/office/drawing/2014/main" id="{BDD642B3-01F2-49BD-AF64-498B44E8FC15}"/>
                </a:ext>
              </a:extLst>
            </p:cNvPr>
            <p:cNvSpPr>
              <a:spLocks noEditPoints="1"/>
            </p:cNvSpPr>
            <p:nvPr/>
          </p:nvSpPr>
          <p:spPr bwMode="auto">
            <a:xfrm>
              <a:off x="5681" y="820"/>
              <a:ext cx="220" cy="268"/>
            </a:xfrm>
            <a:custGeom>
              <a:avLst/>
              <a:gdLst>
                <a:gd name="T0" fmla="*/ 96 w 144"/>
                <a:gd name="T1" fmla="*/ 180 h 180"/>
                <a:gd name="T2" fmla="*/ 48 w 144"/>
                <a:gd name="T3" fmla="*/ 180 h 180"/>
                <a:gd name="T4" fmla="*/ 42 w 144"/>
                <a:gd name="T5" fmla="*/ 174 h 180"/>
                <a:gd name="T6" fmla="*/ 42 w 144"/>
                <a:gd name="T7" fmla="*/ 99 h 180"/>
                <a:gd name="T8" fmla="*/ 0 w 144"/>
                <a:gd name="T9" fmla="*/ 6 h 180"/>
                <a:gd name="T10" fmla="*/ 6 w 144"/>
                <a:gd name="T11" fmla="*/ 0 h 180"/>
                <a:gd name="T12" fmla="*/ 138 w 144"/>
                <a:gd name="T13" fmla="*/ 0 h 180"/>
                <a:gd name="T14" fmla="*/ 144 w 144"/>
                <a:gd name="T15" fmla="*/ 6 h 180"/>
                <a:gd name="T16" fmla="*/ 102 w 144"/>
                <a:gd name="T17" fmla="*/ 99 h 180"/>
                <a:gd name="T18" fmla="*/ 102 w 144"/>
                <a:gd name="T19" fmla="*/ 174 h 180"/>
                <a:gd name="T20" fmla="*/ 96 w 144"/>
                <a:gd name="T21" fmla="*/ 180 h 180"/>
                <a:gd name="T22" fmla="*/ 54 w 144"/>
                <a:gd name="T23" fmla="*/ 168 h 180"/>
                <a:gd name="T24" fmla="*/ 90 w 144"/>
                <a:gd name="T25" fmla="*/ 168 h 180"/>
                <a:gd name="T26" fmla="*/ 90 w 144"/>
                <a:gd name="T27" fmla="*/ 96 h 180"/>
                <a:gd name="T28" fmla="*/ 93 w 144"/>
                <a:gd name="T29" fmla="*/ 91 h 180"/>
                <a:gd name="T30" fmla="*/ 132 w 144"/>
                <a:gd name="T31" fmla="*/ 12 h 180"/>
                <a:gd name="T32" fmla="*/ 12 w 144"/>
                <a:gd name="T33" fmla="*/ 12 h 180"/>
                <a:gd name="T34" fmla="*/ 51 w 144"/>
                <a:gd name="T35" fmla="*/ 91 h 180"/>
                <a:gd name="T36" fmla="*/ 54 w 144"/>
                <a:gd name="T37" fmla="*/ 96 h 180"/>
                <a:gd name="T38" fmla="*/ 54 w 144"/>
                <a:gd name="T39" fmla="*/ 16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180">
                  <a:moveTo>
                    <a:pt x="96" y="180"/>
                  </a:moveTo>
                  <a:cubicBezTo>
                    <a:pt x="48" y="180"/>
                    <a:pt x="48" y="180"/>
                    <a:pt x="48" y="180"/>
                  </a:cubicBezTo>
                  <a:cubicBezTo>
                    <a:pt x="44" y="180"/>
                    <a:pt x="42" y="177"/>
                    <a:pt x="42" y="174"/>
                  </a:cubicBezTo>
                  <a:cubicBezTo>
                    <a:pt x="42" y="99"/>
                    <a:pt x="42" y="99"/>
                    <a:pt x="42" y="99"/>
                  </a:cubicBezTo>
                  <a:cubicBezTo>
                    <a:pt x="15" y="82"/>
                    <a:pt x="0" y="49"/>
                    <a:pt x="0" y="6"/>
                  </a:cubicBezTo>
                  <a:cubicBezTo>
                    <a:pt x="0" y="3"/>
                    <a:pt x="2" y="0"/>
                    <a:pt x="6" y="0"/>
                  </a:cubicBezTo>
                  <a:cubicBezTo>
                    <a:pt x="138" y="0"/>
                    <a:pt x="138" y="0"/>
                    <a:pt x="138" y="0"/>
                  </a:cubicBezTo>
                  <a:cubicBezTo>
                    <a:pt x="141" y="0"/>
                    <a:pt x="144" y="3"/>
                    <a:pt x="144" y="6"/>
                  </a:cubicBezTo>
                  <a:cubicBezTo>
                    <a:pt x="144" y="49"/>
                    <a:pt x="128" y="82"/>
                    <a:pt x="102" y="99"/>
                  </a:cubicBezTo>
                  <a:cubicBezTo>
                    <a:pt x="102" y="174"/>
                    <a:pt x="102" y="174"/>
                    <a:pt x="102" y="174"/>
                  </a:cubicBezTo>
                  <a:cubicBezTo>
                    <a:pt x="102" y="177"/>
                    <a:pt x="99" y="180"/>
                    <a:pt x="96" y="180"/>
                  </a:cubicBezTo>
                  <a:close/>
                  <a:moveTo>
                    <a:pt x="54" y="168"/>
                  </a:moveTo>
                  <a:cubicBezTo>
                    <a:pt x="90" y="168"/>
                    <a:pt x="90" y="168"/>
                    <a:pt x="90" y="168"/>
                  </a:cubicBezTo>
                  <a:cubicBezTo>
                    <a:pt x="90" y="96"/>
                    <a:pt x="90" y="96"/>
                    <a:pt x="90" y="96"/>
                  </a:cubicBezTo>
                  <a:cubicBezTo>
                    <a:pt x="90" y="94"/>
                    <a:pt x="91" y="92"/>
                    <a:pt x="93" y="91"/>
                  </a:cubicBezTo>
                  <a:cubicBezTo>
                    <a:pt x="116" y="77"/>
                    <a:pt x="130" y="49"/>
                    <a:pt x="132" y="12"/>
                  </a:cubicBezTo>
                  <a:cubicBezTo>
                    <a:pt x="12" y="12"/>
                    <a:pt x="12" y="12"/>
                    <a:pt x="12" y="12"/>
                  </a:cubicBezTo>
                  <a:cubicBezTo>
                    <a:pt x="13" y="49"/>
                    <a:pt x="27" y="77"/>
                    <a:pt x="51" y="91"/>
                  </a:cubicBezTo>
                  <a:cubicBezTo>
                    <a:pt x="52" y="92"/>
                    <a:pt x="54" y="94"/>
                    <a:pt x="54" y="96"/>
                  </a:cubicBezTo>
                  <a:lnTo>
                    <a:pt x="54"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1">
              <a:extLst>
                <a:ext uri="{FF2B5EF4-FFF2-40B4-BE49-F238E27FC236}">
                  <a16:creationId xmlns:a16="http://schemas.microsoft.com/office/drawing/2014/main" id="{E8BBEB50-7EA6-4268-87A5-466327FD0C3A}"/>
                </a:ext>
              </a:extLst>
            </p:cNvPr>
            <p:cNvSpPr>
              <a:spLocks/>
            </p:cNvSpPr>
            <p:nvPr/>
          </p:nvSpPr>
          <p:spPr bwMode="auto">
            <a:xfrm>
              <a:off x="5899" y="676"/>
              <a:ext cx="211" cy="269"/>
            </a:xfrm>
            <a:custGeom>
              <a:avLst/>
              <a:gdLst>
                <a:gd name="T0" fmla="*/ 132 w 138"/>
                <a:gd name="T1" fmla="*/ 180 h 180"/>
                <a:gd name="T2" fmla="*/ 18 w 138"/>
                <a:gd name="T3" fmla="*/ 180 h 180"/>
                <a:gd name="T4" fmla="*/ 12 w 138"/>
                <a:gd name="T5" fmla="*/ 174 h 180"/>
                <a:gd name="T6" fmla="*/ 18 w 138"/>
                <a:gd name="T7" fmla="*/ 168 h 180"/>
                <a:gd name="T8" fmla="*/ 126 w 138"/>
                <a:gd name="T9" fmla="*/ 168 h 180"/>
                <a:gd name="T10" fmla="*/ 126 w 138"/>
                <a:gd name="T11" fmla="*/ 12 h 180"/>
                <a:gd name="T12" fmla="*/ 6 w 138"/>
                <a:gd name="T13" fmla="*/ 12 h 180"/>
                <a:gd name="T14" fmla="*/ 0 w 138"/>
                <a:gd name="T15" fmla="*/ 6 h 180"/>
                <a:gd name="T16" fmla="*/ 6 w 138"/>
                <a:gd name="T17" fmla="*/ 0 h 180"/>
                <a:gd name="T18" fmla="*/ 132 w 138"/>
                <a:gd name="T19" fmla="*/ 0 h 180"/>
                <a:gd name="T20" fmla="*/ 138 w 138"/>
                <a:gd name="T21" fmla="*/ 6 h 180"/>
                <a:gd name="T22" fmla="*/ 138 w 138"/>
                <a:gd name="T23" fmla="*/ 174 h 180"/>
                <a:gd name="T24" fmla="*/ 132 w 138"/>
                <a:gd name="T2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180">
                  <a:moveTo>
                    <a:pt x="132" y="180"/>
                  </a:moveTo>
                  <a:cubicBezTo>
                    <a:pt x="18" y="180"/>
                    <a:pt x="18" y="180"/>
                    <a:pt x="18" y="180"/>
                  </a:cubicBezTo>
                  <a:cubicBezTo>
                    <a:pt x="15" y="180"/>
                    <a:pt x="12" y="177"/>
                    <a:pt x="12" y="174"/>
                  </a:cubicBezTo>
                  <a:cubicBezTo>
                    <a:pt x="12" y="171"/>
                    <a:pt x="15" y="168"/>
                    <a:pt x="18" y="168"/>
                  </a:cubicBezTo>
                  <a:cubicBezTo>
                    <a:pt x="126" y="168"/>
                    <a:pt x="126" y="168"/>
                    <a:pt x="126" y="168"/>
                  </a:cubicBezTo>
                  <a:cubicBezTo>
                    <a:pt x="126" y="12"/>
                    <a:pt x="126" y="12"/>
                    <a:pt x="126" y="12"/>
                  </a:cubicBezTo>
                  <a:cubicBezTo>
                    <a:pt x="6" y="12"/>
                    <a:pt x="6" y="12"/>
                    <a:pt x="6" y="12"/>
                  </a:cubicBezTo>
                  <a:cubicBezTo>
                    <a:pt x="3" y="12"/>
                    <a:pt x="0" y="9"/>
                    <a:pt x="0" y="6"/>
                  </a:cubicBezTo>
                  <a:cubicBezTo>
                    <a:pt x="0" y="3"/>
                    <a:pt x="3" y="0"/>
                    <a:pt x="6" y="0"/>
                  </a:cubicBezTo>
                  <a:cubicBezTo>
                    <a:pt x="132" y="0"/>
                    <a:pt x="132" y="0"/>
                    <a:pt x="132" y="0"/>
                  </a:cubicBezTo>
                  <a:cubicBezTo>
                    <a:pt x="136" y="0"/>
                    <a:pt x="138" y="3"/>
                    <a:pt x="138" y="6"/>
                  </a:cubicBezTo>
                  <a:cubicBezTo>
                    <a:pt x="138" y="174"/>
                    <a:pt x="138" y="174"/>
                    <a:pt x="138" y="174"/>
                  </a:cubicBezTo>
                  <a:cubicBezTo>
                    <a:pt x="138" y="177"/>
                    <a:pt x="136" y="180"/>
                    <a:pt x="132"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52">
              <a:extLst>
                <a:ext uri="{FF2B5EF4-FFF2-40B4-BE49-F238E27FC236}">
                  <a16:creationId xmlns:a16="http://schemas.microsoft.com/office/drawing/2014/main" id="{9854AE68-A0E0-4B81-AEE2-64E061386DBA}"/>
                </a:ext>
              </a:extLst>
            </p:cNvPr>
            <p:cNvSpPr>
              <a:spLocks/>
            </p:cNvSpPr>
            <p:nvPr/>
          </p:nvSpPr>
          <p:spPr bwMode="auto">
            <a:xfrm>
              <a:off x="5928" y="891"/>
              <a:ext cx="127" cy="18"/>
            </a:xfrm>
            <a:custGeom>
              <a:avLst/>
              <a:gdLst>
                <a:gd name="T0" fmla="*/ 77 w 83"/>
                <a:gd name="T1" fmla="*/ 12 h 12"/>
                <a:gd name="T2" fmla="*/ 6 w 83"/>
                <a:gd name="T3" fmla="*/ 12 h 12"/>
                <a:gd name="T4" fmla="*/ 0 w 83"/>
                <a:gd name="T5" fmla="*/ 6 h 12"/>
                <a:gd name="T6" fmla="*/ 6 w 83"/>
                <a:gd name="T7" fmla="*/ 0 h 12"/>
                <a:gd name="T8" fmla="*/ 77 w 83"/>
                <a:gd name="T9" fmla="*/ 0 h 12"/>
                <a:gd name="T10" fmla="*/ 83 w 83"/>
                <a:gd name="T11" fmla="*/ 6 h 12"/>
                <a:gd name="T12" fmla="*/ 77 w 8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3" h="12">
                  <a:moveTo>
                    <a:pt x="77" y="12"/>
                  </a:moveTo>
                  <a:cubicBezTo>
                    <a:pt x="6" y="12"/>
                    <a:pt x="6" y="12"/>
                    <a:pt x="6" y="12"/>
                  </a:cubicBezTo>
                  <a:cubicBezTo>
                    <a:pt x="2" y="12"/>
                    <a:pt x="0" y="9"/>
                    <a:pt x="0" y="6"/>
                  </a:cubicBezTo>
                  <a:cubicBezTo>
                    <a:pt x="0" y="3"/>
                    <a:pt x="2" y="0"/>
                    <a:pt x="6" y="0"/>
                  </a:cubicBezTo>
                  <a:cubicBezTo>
                    <a:pt x="77" y="0"/>
                    <a:pt x="77" y="0"/>
                    <a:pt x="77" y="0"/>
                  </a:cubicBezTo>
                  <a:cubicBezTo>
                    <a:pt x="80" y="0"/>
                    <a:pt x="83" y="3"/>
                    <a:pt x="83" y="6"/>
                  </a:cubicBezTo>
                  <a:cubicBezTo>
                    <a:pt x="83" y="9"/>
                    <a:pt x="80" y="12"/>
                    <a:pt x="7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3">
              <a:extLst>
                <a:ext uri="{FF2B5EF4-FFF2-40B4-BE49-F238E27FC236}">
                  <a16:creationId xmlns:a16="http://schemas.microsoft.com/office/drawing/2014/main" id="{B4A5AF8B-2AA1-44D4-B5DE-66CA73889F3F}"/>
                </a:ext>
              </a:extLst>
            </p:cNvPr>
            <p:cNvSpPr>
              <a:spLocks/>
            </p:cNvSpPr>
            <p:nvPr/>
          </p:nvSpPr>
          <p:spPr bwMode="auto">
            <a:xfrm>
              <a:off x="5963" y="820"/>
              <a:ext cx="19" cy="89"/>
            </a:xfrm>
            <a:custGeom>
              <a:avLst/>
              <a:gdLst>
                <a:gd name="T0" fmla="*/ 6 w 12"/>
                <a:gd name="T1" fmla="*/ 60 h 60"/>
                <a:gd name="T2" fmla="*/ 0 w 12"/>
                <a:gd name="T3" fmla="*/ 54 h 60"/>
                <a:gd name="T4" fmla="*/ 0 w 12"/>
                <a:gd name="T5" fmla="*/ 6 h 60"/>
                <a:gd name="T6" fmla="*/ 6 w 12"/>
                <a:gd name="T7" fmla="*/ 0 h 60"/>
                <a:gd name="T8" fmla="*/ 12 w 12"/>
                <a:gd name="T9" fmla="*/ 6 h 60"/>
                <a:gd name="T10" fmla="*/ 12 w 12"/>
                <a:gd name="T11" fmla="*/ 54 h 60"/>
                <a:gd name="T12" fmla="*/ 6 w 1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2" h="60">
                  <a:moveTo>
                    <a:pt x="6" y="60"/>
                  </a:moveTo>
                  <a:cubicBezTo>
                    <a:pt x="3" y="60"/>
                    <a:pt x="0" y="57"/>
                    <a:pt x="0" y="54"/>
                  </a:cubicBezTo>
                  <a:cubicBezTo>
                    <a:pt x="0" y="6"/>
                    <a:pt x="0" y="6"/>
                    <a:pt x="0" y="6"/>
                  </a:cubicBezTo>
                  <a:cubicBezTo>
                    <a:pt x="0" y="3"/>
                    <a:pt x="3" y="0"/>
                    <a:pt x="6" y="0"/>
                  </a:cubicBezTo>
                  <a:cubicBezTo>
                    <a:pt x="10" y="0"/>
                    <a:pt x="12" y="3"/>
                    <a:pt x="12" y="6"/>
                  </a:cubicBezTo>
                  <a:cubicBezTo>
                    <a:pt x="12" y="54"/>
                    <a:pt x="12" y="54"/>
                    <a:pt x="12" y="54"/>
                  </a:cubicBezTo>
                  <a:cubicBezTo>
                    <a:pt x="12" y="57"/>
                    <a:pt x="10" y="60"/>
                    <a:pt x="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4">
              <a:extLst>
                <a:ext uri="{FF2B5EF4-FFF2-40B4-BE49-F238E27FC236}">
                  <a16:creationId xmlns:a16="http://schemas.microsoft.com/office/drawing/2014/main" id="{1C79DCD3-D0C5-48B1-B549-FF703FC25237}"/>
                </a:ext>
              </a:extLst>
            </p:cNvPr>
            <p:cNvSpPr>
              <a:spLocks/>
            </p:cNvSpPr>
            <p:nvPr/>
          </p:nvSpPr>
          <p:spPr bwMode="auto">
            <a:xfrm>
              <a:off x="6000" y="784"/>
              <a:ext cx="18" cy="125"/>
            </a:xfrm>
            <a:custGeom>
              <a:avLst/>
              <a:gdLst>
                <a:gd name="T0" fmla="*/ 6 w 12"/>
                <a:gd name="T1" fmla="*/ 84 h 84"/>
                <a:gd name="T2" fmla="*/ 0 w 12"/>
                <a:gd name="T3" fmla="*/ 78 h 84"/>
                <a:gd name="T4" fmla="*/ 0 w 12"/>
                <a:gd name="T5" fmla="*/ 6 h 84"/>
                <a:gd name="T6" fmla="*/ 6 w 12"/>
                <a:gd name="T7" fmla="*/ 0 h 84"/>
                <a:gd name="T8" fmla="*/ 12 w 12"/>
                <a:gd name="T9" fmla="*/ 6 h 84"/>
                <a:gd name="T10" fmla="*/ 12 w 12"/>
                <a:gd name="T11" fmla="*/ 78 h 84"/>
                <a:gd name="T12" fmla="*/ 6 w 12"/>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12" h="84">
                  <a:moveTo>
                    <a:pt x="6" y="84"/>
                  </a:moveTo>
                  <a:cubicBezTo>
                    <a:pt x="3" y="84"/>
                    <a:pt x="0" y="81"/>
                    <a:pt x="0" y="78"/>
                  </a:cubicBezTo>
                  <a:cubicBezTo>
                    <a:pt x="0" y="6"/>
                    <a:pt x="0" y="6"/>
                    <a:pt x="0" y="6"/>
                  </a:cubicBezTo>
                  <a:cubicBezTo>
                    <a:pt x="0" y="3"/>
                    <a:pt x="3" y="0"/>
                    <a:pt x="6" y="0"/>
                  </a:cubicBezTo>
                  <a:cubicBezTo>
                    <a:pt x="10" y="0"/>
                    <a:pt x="12" y="3"/>
                    <a:pt x="12" y="6"/>
                  </a:cubicBezTo>
                  <a:cubicBezTo>
                    <a:pt x="12" y="78"/>
                    <a:pt x="12" y="78"/>
                    <a:pt x="12" y="78"/>
                  </a:cubicBezTo>
                  <a:cubicBezTo>
                    <a:pt x="12" y="81"/>
                    <a:pt x="10" y="84"/>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5">
              <a:extLst>
                <a:ext uri="{FF2B5EF4-FFF2-40B4-BE49-F238E27FC236}">
                  <a16:creationId xmlns:a16="http://schemas.microsoft.com/office/drawing/2014/main" id="{F93AAF2A-B3A9-499B-8ECC-CFD9CD60FE99}"/>
                </a:ext>
              </a:extLst>
            </p:cNvPr>
            <p:cNvSpPr>
              <a:spLocks/>
            </p:cNvSpPr>
            <p:nvPr/>
          </p:nvSpPr>
          <p:spPr bwMode="auto">
            <a:xfrm>
              <a:off x="6037" y="730"/>
              <a:ext cx="18" cy="179"/>
            </a:xfrm>
            <a:custGeom>
              <a:avLst/>
              <a:gdLst>
                <a:gd name="T0" fmla="*/ 6 w 12"/>
                <a:gd name="T1" fmla="*/ 120 h 120"/>
                <a:gd name="T2" fmla="*/ 0 w 12"/>
                <a:gd name="T3" fmla="*/ 114 h 120"/>
                <a:gd name="T4" fmla="*/ 0 w 12"/>
                <a:gd name="T5" fmla="*/ 6 h 120"/>
                <a:gd name="T6" fmla="*/ 6 w 12"/>
                <a:gd name="T7" fmla="*/ 0 h 120"/>
                <a:gd name="T8" fmla="*/ 12 w 12"/>
                <a:gd name="T9" fmla="*/ 6 h 120"/>
                <a:gd name="T10" fmla="*/ 12 w 12"/>
                <a:gd name="T11" fmla="*/ 114 h 120"/>
                <a:gd name="T12" fmla="*/ 6 w 12"/>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12" h="120">
                  <a:moveTo>
                    <a:pt x="6" y="120"/>
                  </a:moveTo>
                  <a:cubicBezTo>
                    <a:pt x="3" y="120"/>
                    <a:pt x="0" y="117"/>
                    <a:pt x="0" y="114"/>
                  </a:cubicBezTo>
                  <a:cubicBezTo>
                    <a:pt x="0" y="6"/>
                    <a:pt x="0" y="6"/>
                    <a:pt x="0" y="6"/>
                  </a:cubicBezTo>
                  <a:cubicBezTo>
                    <a:pt x="0" y="3"/>
                    <a:pt x="3" y="0"/>
                    <a:pt x="6" y="0"/>
                  </a:cubicBezTo>
                  <a:cubicBezTo>
                    <a:pt x="10" y="0"/>
                    <a:pt x="12" y="3"/>
                    <a:pt x="12" y="6"/>
                  </a:cubicBezTo>
                  <a:cubicBezTo>
                    <a:pt x="12" y="114"/>
                    <a:pt x="12" y="114"/>
                    <a:pt x="12" y="114"/>
                  </a:cubicBezTo>
                  <a:cubicBezTo>
                    <a:pt x="12" y="117"/>
                    <a:pt x="10" y="120"/>
                    <a:pt x="6"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45">
            <a:extLst>
              <a:ext uri="{FF2B5EF4-FFF2-40B4-BE49-F238E27FC236}">
                <a16:creationId xmlns:a16="http://schemas.microsoft.com/office/drawing/2014/main" id="{BCDD7B0B-71AB-47FD-A6AD-867B05A99E8F}"/>
              </a:ext>
            </a:extLst>
          </p:cNvPr>
          <p:cNvGrpSpPr>
            <a:grpSpLocks noChangeAspect="1"/>
          </p:cNvGrpSpPr>
          <p:nvPr/>
        </p:nvGrpSpPr>
        <p:grpSpPr bwMode="auto">
          <a:xfrm>
            <a:off x="555788" y="2954243"/>
            <a:ext cx="481666" cy="481666"/>
            <a:chOff x="5507" y="439"/>
            <a:chExt cx="426" cy="426"/>
          </a:xfrm>
          <a:solidFill>
            <a:schemeClr val="tx1"/>
          </a:solidFill>
        </p:grpSpPr>
        <p:sp>
          <p:nvSpPr>
            <p:cNvPr id="29" name="Freeform 46">
              <a:extLst>
                <a:ext uri="{FF2B5EF4-FFF2-40B4-BE49-F238E27FC236}">
                  <a16:creationId xmlns:a16="http://schemas.microsoft.com/office/drawing/2014/main" id="{B5830803-D34A-4538-B10F-66BD768BFCCB}"/>
                </a:ext>
              </a:extLst>
            </p:cNvPr>
            <p:cNvSpPr>
              <a:spLocks noEditPoints="1"/>
            </p:cNvSpPr>
            <p:nvPr/>
          </p:nvSpPr>
          <p:spPr bwMode="auto">
            <a:xfrm>
              <a:off x="5596" y="652"/>
              <a:ext cx="124" cy="124"/>
            </a:xfrm>
            <a:custGeom>
              <a:avLst/>
              <a:gdLst>
                <a:gd name="T0" fmla="*/ 42 w 84"/>
                <a:gd name="T1" fmla="*/ 84 h 84"/>
                <a:gd name="T2" fmla="*/ 0 w 84"/>
                <a:gd name="T3" fmla="*/ 42 h 84"/>
                <a:gd name="T4" fmla="*/ 42 w 84"/>
                <a:gd name="T5" fmla="*/ 0 h 84"/>
                <a:gd name="T6" fmla="*/ 84 w 84"/>
                <a:gd name="T7" fmla="*/ 42 h 84"/>
                <a:gd name="T8" fmla="*/ 42 w 84"/>
                <a:gd name="T9" fmla="*/ 84 h 84"/>
                <a:gd name="T10" fmla="*/ 42 w 84"/>
                <a:gd name="T11" fmla="*/ 12 h 84"/>
                <a:gd name="T12" fmla="*/ 12 w 84"/>
                <a:gd name="T13" fmla="*/ 42 h 84"/>
                <a:gd name="T14" fmla="*/ 42 w 84"/>
                <a:gd name="T15" fmla="*/ 72 h 84"/>
                <a:gd name="T16" fmla="*/ 72 w 84"/>
                <a:gd name="T17" fmla="*/ 42 h 84"/>
                <a:gd name="T18" fmla="*/ 42 w 84"/>
                <a:gd name="T19"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42" y="84"/>
                  </a:moveTo>
                  <a:cubicBezTo>
                    <a:pt x="19" y="84"/>
                    <a:pt x="0" y="65"/>
                    <a:pt x="0" y="42"/>
                  </a:cubicBezTo>
                  <a:cubicBezTo>
                    <a:pt x="0" y="18"/>
                    <a:pt x="19" y="0"/>
                    <a:pt x="42" y="0"/>
                  </a:cubicBezTo>
                  <a:cubicBezTo>
                    <a:pt x="66" y="0"/>
                    <a:pt x="84" y="18"/>
                    <a:pt x="84" y="42"/>
                  </a:cubicBezTo>
                  <a:cubicBezTo>
                    <a:pt x="84" y="65"/>
                    <a:pt x="66" y="84"/>
                    <a:pt x="42" y="84"/>
                  </a:cubicBezTo>
                  <a:close/>
                  <a:moveTo>
                    <a:pt x="42" y="12"/>
                  </a:moveTo>
                  <a:cubicBezTo>
                    <a:pt x="26" y="12"/>
                    <a:pt x="12" y="25"/>
                    <a:pt x="12" y="42"/>
                  </a:cubicBezTo>
                  <a:cubicBezTo>
                    <a:pt x="12" y="58"/>
                    <a:pt x="26" y="72"/>
                    <a:pt x="42" y="72"/>
                  </a:cubicBezTo>
                  <a:cubicBezTo>
                    <a:pt x="59" y="72"/>
                    <a:pt x="72" y="58"/>
                    <a:pt x="72" y="42"/>
                  </a:cubicBezTo>
                  <a:cubicBezTo>
                    <a:pt x="72" y="25"/>
                    <a:pt x="59"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 name="Freeform 47">
              <a:extLst>
                <a:ext uri="{FF2B5EF4-FFF2-40B4-BE49-F238E27FC236}">
                  <a16:creationId xmlns:a16="http://schemas.microsoft.com/office/drawing/2014/main" id="{95210C19-D73F-4A0D-8E9B-9036AAAED29D}"/>
                </a:ext>
              </a:extLst>
            </p:cNvPr>
            <p:cNvSpPr>
              <a:spLocks noEditPoints="1"/>
            </p:cNvSpPr>
            <p:nvPr/>
          </p:nvSpPr>
          <p:spPr bwMode="auto">
            <a:xfrm>
              <a:off x="5809" y="492"/>
              <a:ext cx="71" cy="71"/>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2 h 48"/>
                <a:gd name="T12" fmla="*/ 12 w 48"/>
                <a:gd name="T13" fmla="*/ 24 h 48"/>
                <a:gd name="T14" fmla="*/ 24 w 48"/>
                <a:gd name="T15" fmla="*/ 36 h 48"/>
                <a:gd name="T16" fmla="*/ 36 w 48"/>
                <a:gd name="T17" fmla="*/ 24 h 48"/>
                <a:gd name="T18" fmla="*/ 24 w 48"/>
                <a:gd name="T1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0"/>
                    <a:pt x="11" y="0"/>
                    <a:pt x="24" y="0"/>
                  </a:cubicBezTo>
                  <a:cubicBezTo>
                    <a:pt x="38" y="0"/>
                    <a:pt x="48" y="10"/>
                    <a:pt x="48" y="24"/>
                  </a:cubicBezTo>
                  <a:cubicBezTo>
                    <a:pt x="48" y="37"/>
                    <a:pt x="38" y="48"/>
                    <a:pt x="24" y="48"/>
                  </a:cubicBezTo>
                  <a:close/>
                  <a:moveTo>
                    <a:pt x="24" y="12"/>
                  </a:moveTo>
                  <a:cubicBezTo>
                    <a:pt x="18" y="12"/>
                    <a:pt x="12" y="17"/>
                    <a:pt x="12" y="24"/>
                  </a:cubicBezTo>
                  <a:cubicBezTo>
                    <a:pt x="12" y="30"/>
                    <a:pt x="18" y="36"/>
                    <a:pt x="24" y="36"/>
                  </a:cubicBezTo>
                  <a:cubicBezTo>
                    <a:pt x="31" y="36"/>
                    <a:pt x="36" y="30"/>
                    <a:pt x="36" y="24"/>
                  </a:cubicBezTo>
                  <a:cubicBezTo>
                    <a:pt x="36" y="17"/>
                    <a:pt x="31"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 name="Freeform 48">
              <a:extLst>
                <a:ext uri="{FF2B5EF4-FFF2-40B4-BE49-F238E27FC236}">
                  <a16:creationId xmlns:a16="http://schemas.microsoft.com/office/drawing/2014/main" id="{88076B00-2210-4890-A681-73D66FB2E622}"/>
                </a:ext>
              </a:extLst>
            </p:cNvPr>
            <p:cNvSpPr>
              <a:spLocks noEditPoints="1"/>
            </p:cNvSpPr>
            <p:nvPr/>
          </p:nvSpPr>
          <p:spPr bwMode="auto">
            <a:xfrm>
              <a:off x="5507" y="563"/>
              <a:ext cx="302" cy="302"/>
            </a:xfrm>
            <a:custGeom>
              <a:avLst/>
              <a:gdLst>
                <a:gd name="T0" fmla="*/ 79 w 204"/>
                <a:gd name="T1" fmla="*/ 204 h 204"/>
                <a:gd name="T2" fmla="*/ 73 w 204"/>
                <a:gd name="T3" fmla="*/ 180 h 204"/>
                <a:gd name="T4" fmla="*/ 34 w 204"/>
                <a:gd name="T5" fmla="*/ 176 h 204"/>
                <a:gd name="T6" fmla="*/ 2 w 204"/>
                <a:gd name="T7" fmla="*/ 132 h 204"/>
                <a:gd name="T8" fmla="*/ 19 w 204"/>
                <a:gd name="T9" fmla="*/ 115 h 204"/>
                <a:gd name="T10" fmla="*/ 19 w 204"/>
                <a:gd name="T11" fmla="*/ 88 h 204"/>
                <a:gd name="T12" fmla="*/ 2 w 204"/>
                <a:gd name="T13" fmla="*/ 76 h 204"/>
                <a:gd name="T14" fmla="*/ 26 w 204"/>
                <a:gd name="T15" fmla="*/ 30 h 204"/>
                <a:gd name="T16" fmla="*/ 50 w 204"/>
                <a:gd name="T17" fmla="*/ 36 h 204"/>
                <a:gd name="T18" fmla="*/ 73 w 204"/>
                <a:gd name="T19" fmla="*/ 6 h 204"/>
                <a:gd name="T20" fmla="*/ 127 w 204"/>
                <a:gd name="T21" fmla="*/ 0 h 204"/>
                <a:gd name="T22" fmla="*/ 133 w 204"/>
                <a:gd name="T23" fmla="*/ 23 h 204"/>
                <a:gd name="T24" fmla="*/ 170 w 204"/>
                <a:gd name="T25" fmla="*/ 28 h 204"/>
                <a:gd name="T26" fmla="*/ 179 w 204"/>
                <a:gd name="T27" fmla="*/ 30 h 204"/>
                <a:gd name="T28" fmla="*/ 200 w 204"/>
                <a:gd name="T29" fmla="*/ 80 h 204"/>
                <a:gd name="T30" fmla="*/ 186 w 204"/>
                <a:gd name="T31" fmla="*/ 102 h 204"/>
                <a:gd name="T32" fmla="*/ 201 w 204"/>
                <a:gd name="T33" fmla="*/ 124 h 204"/>
                <a:gd name="T34" fmla="*/ 179 w 204"/>
                <a:gd name="T35" fmla="*/ 173 h 204"/>
                <a:gd name="T36" fmla="*/ 171 w 204"/>
                <a:gd name="T37" fmla="*/ 176 h 204"/>
                <a:gd name="T38" fmla="*/ 133 w 204"/>
                <a:gd name="T39" fmla="*/ 180 h 204"/>
                <a:gd name="T40" fmla="*/ 127 w 204"/>
                <a:gd name="T41" fmla="*/ 204 h 204"/>
                <a:gd name="T42" fmla="*/ 121 w 204"/>
                <a:gd name="T43" fmla="*/ 192 h 204"/>
                <a:gd name="T44" fmla="*/ 126 w 204"/>
                <a:gd name="T45" fmla="*/ 170 h 204"/>
                <a:gd name="T46" fmla="*/ 158 w 204"/>
                <a:gd name="T47" fmla="*/ 154 h 204"/>
                <a:gd name="T48" fmla="*/ 189 w 204"/>
                <a:gd name="T49" fmla="*/ 131 h 204"/>
                <a:gd name="T50" fmla="*/ 173 w 204"/>
                <a:gd name="T51" fmla="*/ 117 h 204"/>
                <a:gd name="T52" fmla="*/ 173 w 204"/>
                <a:gd name="T53" fmla="*/ 87 h 204"/>
                <a:gd name="T54" fmla="*/ 189 w 204"/>
                <a:gd name="T55" fmla="*/ 72 h 204"/>
                <a:gd name="T56" fmla="*/ 158 w 204"/>
                <a:gd name="T57" fmla="*/ 49 h 204"/>
                <a:gd name="T58" fmla="*/ 126 w 204"/>
                <a:gd name="T59" fmla="*/ 33 h 204"/>
                <a:gd name="T60" fmla="*/ 121 w 204"/>
                <a:gd name="T61" fmla="*/ 12 h 204"/>
                <a:gd name="T62" fmla="*/ 85 w 204"/>
                <a:gd name="T63" fmla="*/ 27 h 204"/>
                <a:gd name="T64" fmla="*/ 55 w 204"/>
                <a:gd name="T65" fmla="*/ 48 h 204"/>
                <a:gd name="T66" fmla="*/ 34 w 204"/>
                <a:gd name="T67" fmla="*/ 41 h 204"/>
                <a:gd name="T68" fmla="*/ 29 w 204"/>
                <a:gd name="T69" fmla="*/ 80 h 204"/>
                <a:gd name="T70" fmla="*/ 30 w 204"/>
                <a:gd name="T71" fmla="*/ 102 h 204"/>
                <a:gd name="T72" fmla="*/ 29 w 204"/>
                <a:gd name="T73" fmla="*/ 123 h 204"/>
                <a:gd name="T74" fmla="*/ 33 w 204"/>
                <a:gd name="T75" fmla="*/ 162 h 204"/>
                <a:gd name="T76" fmla="*/ 55 w 204"/>
                <a:gd name="T77" fmla="*/ 155 h 204"/>
                <a:gd name="T78" fmla="*/ 85 w 204"/>
                <a:gd name="T79" fmla="*/ 17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4" h="204">
                  <a:moveTo>
                    <a:pt x="127" y="204"/>
                  </a:moveTo>
                  <a:cubicBezTo>
                    <a:pt x="79" y="204"/>
                    <a:pt x="79" y="204"/>
                    <a:pt x="79" y="204"/>
                  </a:cubicBezTo>
                  <a:cubicBezTo>
                    <a:pt x="76" y="204"/>
                    <a:pt x="73" y="201"/>
                    <a:pt x="73" y="198"/>
                  </a:cubicBezTo>
                  <a:cubicBezTo>
                    <a:pt x="73" y="180"/>
                    <a:pt x="73" y="180"/>
                    <a:pt x="73" y="180"/>
                  </a:cubicBezTo>
                  <a:cubicBezTo>
                    <a:pt x="65" y="177"/>
                    <a:pt x="57" y="173"/>
                    <a:pt x="50" y="167"/>
                  </a:cubicBezTo>
                  <a:cubicBezTo>
                    <a:pt x="34" y="176"/>
                    <a:pt x="34" y="176"/>
                    <a:pt x="34" y="176"/>
                  </a:cubicBezTo>
                  <a:cubicBezTo>
                    <a:pt x="31" y="177"/>
                    <a:pt x="28" y="176"/>
                    <a:pt x="26" y="173"/>
                  </a:cubicBezTo>
                  <a:cubicBezTo>
                    <a:pt x="2" y="132"/>
                    <a:pt x="2" y="132"/>
                    <a:pt x="2" y="132"/>
                  </a:cubicBezTo>
                  <a:cubicBezTo>
                    <a:pt x="0" y="129"/>
                    <a:pt x="1" y="125"/>
                    <a:pt x="4" y="124"/>
                  </a:cubicBezTo>
                  <a:cubicBezTo>
                    <a:pt x="19" y="115"/>
                    <a:pt x="19" y="115"/>
                    <a:pt x="19" y="115"/>
                  </a:cubicBezTo>
                  <a:cubicBezTo>
                    <a:pt x="19" y="111"/>
                    <a:pt x="18" y="106"/>
                    <a:pt x="18" y="102"/>
                  </a:cubicBezTo>
                  <a:cubicBezTo>
                    <a:pt x="18" y="97"/>
                    <a:pt x="19" y="93"/>
                    <a:pt x="19" y="88"/>
                  </a:cubicBezTo>
                  <a:cubicBezTo>
                    <a:pt x="4" y="80"/>
                    <a:pt x="4" y="80"/>
                    <a:pt x="4" y="80"/>
                  </a:cubicBezTo>
                  <a:cubicBezTo>
                    <a:pt x="3" y="79"/>
                    <a:pt x="2" y="78"/>
                    <a:pt x="2" y="76"/>
                  </a:cubicBezTo>
                  <a:cubicBezTo>
                    <a:pt x="1" y="74"/>
                    <a:pt x="1" y="73"/>
                    <a:pt x="2" y="71"/>
                  </a:cubicBezTo>
                  <a:cubicBezTo>
                    <a:pt x="26" y="30"/>
                    <a:pt x="26" y="30"/>
                    <a:pt x="26" y="30"/>
                  </a:cubicBezTo>
                  <a:cubicBezTo>
                    <a:pt x="28" y="27"/>
                    <a:pt x="32" y="26"/>
                    <a:pt x="34" y="28"/>
                  </a:cubicBezTo>
                  <a:cubicBezTo>
                    <a:pt x="50" y="36"/>
                    <a:pt x="50" y="36"/>
                    <a:pt x="50" y="36"/>
                  </a:cubicBezTo>
                  <a:cubicBezTo>
                    <a:pt x="57" y="30"/>
                    <a:pt x="65" y="26"/>
                    <a:pt x="73" y="23"/>
                  </a:cubicBezTo>
                  <a:cubicBezTo>
                    <a:pt x="73" y="6"/>
                    <a:pt x="73" y="6"/>
                    <a:pt x="73" y="6"/>
                  </a:cubicBezTo>
                  <a:cubicBezTo>
                    <a:pt x="73" y="2"/>
                    <a:pt x="76" y="0"/>
                    <a:pt x="79" y="0"/>
                  </a:cubicBezTo>
                  <a:cubicBezTo>
                    <a:pt x="127" y="0"/>
                    <a:pt x="127" y="0"/>
                    <a:pt x="127" y="0"/>
                  </a:cubicBezTo>
                  <a:cubicBezTo>
                    <a:pt x="131" y="0"/>
                    <a:pt x="133" y="2"/>
                    <a:pt x="133" y="6"/>
                  </a:cubicBezTo>
                  <a:cubicBezTo>
                    <a:pt x="133" y="23"/>
                    <a:pt x="133" y="23"/>
                    <a:pt x="133" y="23"/>
                  </a:cubicBezTo>
                  <a:cubicBezTo>
                    <a:pt x="142" y="26"/>
                    <a:pt x="149" y="31"/>
                    <a:pt x="156" y="36"/>
                  </a:cubicBezTo>
                  <a:cubicBezTo>
                    <a:pt x="170" y="28"/>
                    <a:pt x="170" y="28"/>
                    <a:pt x="170" y="28"/>
                  </a:cubicBezTo>
                  <a:cubicBezTo>
                    <a:pt x="172" y="27"/>
                    <a:pt x="173" y="27"/>
                    <a:pt x="175" y="27"/>
                  </a:cubicBezTo>
                  <a:cubicBezTo>
                    <a:pt x="177" y="27"/>
                    <a:pt x="178" y="28"/>
                    <a:pt x="179" y="30"/>
                  </a:cubicBezTo>
                  <a:cubicBezTo>
                    <a:pt x="203" y="71"/>
                    <a:pt x="203" y="71"/>
                    <a:pt x="203" y="71"/>
                  </a:cubicBezTo>
                  <a:cubicBezTo>
                    <a:pt x="204" y="74"/>
                    <a:pt x="203" y="78"/>
                    <a:pt x="200" y="80"/>
                  </a:cubicBezTo>
                  <a:cubicBezTo>
                    <a:pt x="185" y="88"/>
                    <a:pt x="185" y="88"/>
                    <a:pt x="185" y="88"/>
                  </a:cubicBezTo>
                  <a:cubicBezTo>
                    <a:pt x="186" y="93"/>
                    <a:pt x="186" y="97"/>
                    <a:pt x="186" y="102"/>
                  </a:cubicBezTo>
                  <a:cubicBezTo>
                    <a:pt x="186" y="106"/>
                    <a:pt x="186" y="111"/>
                    <a:pt x="185" y="115"/>
                  </a:cubicBezTo>
                  <a:cubicBezTo>
                    <a:pt x="201" y="124"/>
                    <a:pt x="201" y="124"/>
                    <a:pt x="201" y="124"/>
                  </a:cubicBezTo>
                  <a:cubicBezTo>
                    <a:pt x="203" y="125"/>
                    <a:pt x="204" y="129"/>
                    <a:pt x="203" y="132"/>
                  </a:cubicBezTo>
                  <a:cubicBezTo>
                    <a:pt x="179" y="173"/>
                    <a:pt x="179" y="173"/>
                    <a:pt x="179" y="173"/>
                  </a:cubicBezTo>
                  <a:cubicBezTo>
                    <a:pt x="178" y="175"/>
                    <a:pt x="177" y="176"/>
                    <a:pt x="175" y="176"/>
                  </a:cubicBezTo>
                  <a:cubicBezTo>
                    <a:pt x="174" y="177"/>
                    <a:pt x="172" y="176"/>
                    <a:pt x="171" y="176"/>
                  </a:cubicBezTo>
                  <a:cubicBezTo>
                    <a:pt x="156" y="167"/>
                    <a:pt x="156" y="167"/>
                    <a:pt x="156" y="167"/>
                  </a:cubicBezTo>
                  <a:cubicBezTo>
                    <a:pt x="149" y="173"/>
                    <a:pt x="142" y="177"/>
                    <a:pt x="133" y="180"/>
                  </a:cubicBezTo>
                  <a:cubicBezTo>
                    <a:pt x="133" y="198"/>
                    <a:pt x="133" y="198"/>
                    <a:pt x="133" y="198"/>
                  </a:cubicBezTo>
                  <a:cubicBezTo>
                    <a:pt x="133" y="201"/>
                    <a:pt x="131" y="204"/>
                    <a:pt x="127" y="204"/>
                  </a:cubicBezTo>
                  <a:close/>
                  <a:moveTo>
                    <a:pt x="85" y="192"/>
                  </a:moveTo>
                  <a:cubicBezTo>
                    <a:pt x="121" y="192"/>
                    <a:pt x="121" y="192"/>
                    <a:pt x="121" y="192"/>
                  </a:cubicBezTo>
                  <a:cubicBezTo>
                    <a:pt x="121" y="176"/>
                    <a:pt x="121" y="176"/>
                    <a:pt x="121" y="176"/>
                  </a:cubicBezTo>
                  <a:cubicBezTo>
                    <a:pt x="121" y="173"/>
                    <a:pt x="123" y="171"/>
                    <a:pt x="126" y="170"/>
                  </a:cubicBezTo>
                  <a:cubicBezTo>
                    <a:pt x="136" y="167"/>
                    <a:pt x="143" y="162"/>
                    <a:pt x="151" y="155"/>
                  </a:cubicBezTo>
                  <a:cubicBezTo>
                    <a:pt x="153" y="153"/>
                    <a:pt x="156" y="153"/>
                    <a:pt x="158" y="154"/>
                  </a:cubicBezTo>
                  <a:cubicBezTo>
                    <a:pt x="172" y="162"/>
                    <a:pt x="172" y="162"/>
                    <a:pt x="172" y="162"/>
                  </a:cubicBezTo>
                  <a:cubicBezTo>
                    <a:pt x="189" y="131"/>
                    <a:pt x="189" y="131"/>
                    <a:pt x="189" y="131"/>
                  </a:cubicBezTo>
                  <a:cubicBezTo>
                    <a:pt x="176" y="123"/>
                    <a:pt x="176" y="123"/>
                    <a:pt x="176" y="123"/>
                  </a:cubicBezTo>
                  <a:cubicBezTo>
                    <a:pt x="173" y="122"/>
                    <a:pt x="172" y="119"/>
                    <a:pt x="173" y="117"/>
                  </a:cubicBezTo>
                  <a:cubicBezTo>
                    <a:pt x="174" y="112"/>
                    <a:pt x="174" y="107"/>
                    <a:pt x="174" y="102"/>
                  </a:cubicBezTo>
                  <a:cubicBezTo>
                    <a:pt x="174" y="97"/>
                    <a:pt x="174" y="92"/>
                    <a:pt x="173" y="87"/>
                  </a:cubicBezTo>
                  <a:cubicBezTo>
                    <a:pt x="172" y="84"/>
                    <a:pt x="173" y="81"/>
                    <a:pt x="176" y="80"/>
                  </a:cubicBezTo>
                  <a:cubicBezTo>
                    <a:pt x="189" y="72"/>
                    <a:pt x="189" y="72"/>
                    <a:pt x="189" y="72"/>
                  </a:cubicBezTo>
                  <a:cubicBezTo>
                    <a:pt x="171" y="41"/>
                    <a:pt x="171" y="41"/>
                    <a:pt x="171" y="41"/>
                  </a:cubicBezTo>
                  <a:cubicBezTo>
                    <a:pt x="158" y="49"/>
                    <a:pt x="158" y="49"/>
                    <a:pt x="158" y="49"/>
                  </a:cubicBezTo>
                  <a:cubicBezTo>
                    <a:pt x="156" y="50"/>
                    <a:pt x="153" y="50"/>
                    <a:pt x="151" y="48"/>
                  </a:cubicBezTo>
                  <a:cubicBezTo>
                    <a:pt x="143" y="41"/>
                    <a:pt x="136" y="36"/>
                    <a:pt x="126" y="33"/>
                  </a:cubicBezTo>
                  <a:cubicBezTo>
                    <a:pt x="123" y="33"/>
                    <a:pt x="121" y="30"/>
                    <a:pt x="121" y="27"/>
                  </a:cubicBezTo>
                  <a:cubicBezTo>
                    <a:pt x="121" y="12"/>
                    <a:pt x="121" y="12"/>
                    <a:pt x="121" y="12"/>
                  </a:cubicBezTo>
                  <a:cubicBezTo>
                    <a:pt x="85" y="12"/>
                    <a:pt x="85" y="12"/>
                    <a:pt x="85" y="12"/>
                  </a:cubicBezTo>
                  <a:cubicBezTo>
                    <a:pt x="85" y="27"/>
                    <a:pt x="85" y="27"/>
                    <a:pt x="85" y="27"/>
                  </a:cubicBezTo>
                  <a:cubicBezTo>
                    <a:pt x="85" y="30"/>
                    <a:pt x="83" y="32"/>
                    <a:pt x="81" y="33"/>
                  </a:cubicBezTo>
                  <a:cubicBezTo>
                    <a:pt x="71" y="36"/>
                    <a:pt x="63" y="40"/>
                    <a:pt x="55" y="48"/>
                  </a:cubicBezTo>
                  <a:cubicBezTo>
                    <a:pt x="53" y="50"/>
                    <a:pt x="50" y="50"/>
                    <a:pt x="48" y="49"/>
                  </a:cubicBezTo>
                  <a:cubicBezTo>
                    <a:pt x="34" y="41"/>
                    <a:pt x="34" y="41"/>
                    <a:pt x="34" y="41"/>
                  </a:cubicBezTo>
                  <a:cubicBezTo>
                    <a:pt x="16" y="72"/>
                    <a:pt x="16" y="72"/>
                    <a:pt x="16" y="72"/>
                  </a:cubicBezTo>
                  <a:cubicBezTo>
                    <a:pt x="29" y="80"/>
                    <a:pt x="29" y="80"/>
                    <a:pt x="29" y="80"/>
                  </a:cubicBezTo>
                  <a:cubicBezTo>
                    <a:pt x="31" y="81"/>
                    <a:pt x="33" y="84"/>
                    <a:pt x="32" y="87"/>
                  </a:cubicBezTo>
                  <a:cubicBezTo>
                    <a:pt x="31" y="92"/>
                    <a:pt x="30" y="97"/>
                    <a:pt x="30" y="102"/>
                  </a:cubicBezTo>
                  <a:cubicBezTo>
                    <a:pt x="30" y="107"/>
                    <a:pt x="31" y="112"/>
                    <a:pt x="32" y="117"/>
                  </a:cubicBezTo>
                  <a:cubicBezTo>
                    <a:pt x="33" y="119"/>
                    <a:pt x="31" y="122"/>
                    <a:pt x="29" y="123"/>
                  </a:cubicBezTo>
                  <a:cubicBezTo>
                    <a:pt x="15" y="131"/>
                    <a:pt x="15" y="131"/>
                    <a:pt x="15" y="131"/>
                  </a:cubicBezTo>
                  <a:cubicBezTo>
                    <a:pt x="33" y="162"/>
                    <a:pt x="33" y="162"/>
                    <a:pt x="33" y="162"/>
                  </a:cubicBezTo>
                  <a:cubicBezTo>
                    <a:pt x="48" y="154"/>
                    <a:pt x="48" y="154"/>
                    <a:pt x="48" y="154"/>
                  </a:cubicBezTo>
                  <a:cubicBezTo>
                    <a:pt x="50" y="153"/>
                    <a:pt x="53" y="153"/>
                    <a:pt x="55" y="155"/>
                  </a:cubicBezTo>
                  <a:cubicBezTo>
                    <a:pt x="63" y="163"/>
                    <a:pt x="71" y="167"/>
                    <a:pt x="81" y="170"/>
                  </a:cubicBezTo>
                  <a:cubicBezTo>
                    <a:pt x="83" y="171"/>
                    <a:pt x="85" y="173"/>
                    <a:pt x="85" y="176"/>
                  </a:cubicBezTo>
                  <a:lnTo>
                    <a:pt x="8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 name="Freeform 49">
              <a:extLst>
                <a:ext uri="{FF2B5EF4-FFF2-40B4-BE49-F238E27FC236}">
                  <a16:creationId xmlns:a16="http://schemas.microsoft.com/office/drawing/2014/main" id="{E751200F-78C6-4F0D-9C71-4B7FAA3B250F}"/>
                </a:ext>
              </a:extLst>
            </p:cNvPr>
            <p:cNvSpPr>
              <a:spLocks noEditPoints="1"/>
            </p:cNvSpPr>
            <p:nvPr/>
          </p:nvSpPr>
          <p:spPr bwMode="auto">
            <a:xfrm>
              <a:off x="5757" y="439"/>
              <a:ext cx="176" cy="178"/>
            </a:xfrm>
            <a:custGeom>
              <a:avLst/>
              <a:gdLst>
                <a:gd name="T0" fmla="*/ 48 w 119"/>
                <a:gd name="T1" fmla="*/ 120 h 120"/>
                <a:gd name="T2" fmla="*/ 42 w 119"/>
                <a:gd name="T3" fmla="*/ 104 h 120"/>
                <a:gd name="T4" fmla="*/ 21 w 119"/>
                <a:gd name="T5" fmla="*/ 102 h 120"/>
                <a:gd name="T6" fmla="*/ 1 w 119"/>
                <a:gd name="T7" fmla="*/ 79 h 120"/>
                <a:gd name="T8" fmla="*/ 4 w 119"/>
                <a:gd name="T9" fmla="*/ 71 h 120"/>
                <a:gd name="T10" fmla="*/ 11 w 119"/>
                <a:gd name="T11" fmla="*/ 60 h 120"/>
                <a:gd name="T12" fmla="*/ 4 w 119"/>
                <a:gd name="T13" fmla="*/ 48 h 120"/>
                <a:gd name="T14" fmla="*/ 2 w 119"/>
                <a:gd name="T15" fmla="*/ 40 h 120"/>
                <a:gd name="T16" fmla="*/ 22 w 119"/>
                <a:gd name="T17" fmla="*/ 17 h 120"/>
                <a:gd name="T18" fmla="*/ 42 w 119"/>
                <a:gd name="T19" fmla="*/ 15 h 120"/>
                <a:gd name="T20" fmla="*/ 48 w 119"/>
                <a:gd name="T21" fmla="*/ 0 h 120"/>
                <a:gd name="T22" fmla="*/ 78 w 119"/>
                <a:gd name="T23" fmla="*/ 6 h 120"/>
                <a:gd name="T24" fmla="*/ 89 w 119"/>
                <a:gd name="T25" fmla="*/ 22 h 120"/>
                <a:gd name="T26" fmla="*/ 102 w 119"/>
                <a:gd name="T27" fmla="*/ 16 h 120"/>
                <a:gd name="T28" fmla="*/ 117 w 119"/>
                <a:gd name="T29" fmla="*/ 40 h 120"/>
                <a:gd name="T30" fmla="*/ 107 w 119"/>
                <a:gd name="T31" fmla="*/ 53 h 120"/>
                <a:gd name="T32" fmla="*/ 107 w 119"/>
                <a:gd name="T33" fmla="*/ 66 h 120"/>
                <a:gd name="T34" fmla="*/ 117 w 119"/>
                <a:gd name="T35" fmla="*/ 79 h 120"/>
                <a:gd name="T36" fmla="*/ 102 w 119"/>
                <a:gd name="T37" fmla="*/ 103 h 120"/>
                <a:gd name="T38" fmla="*/ 89 w 119"/>
                <a:gd name="T39" fmla="*/ 97 h 120"/>
                <a:gd name="T40" fmla="*/ 78 w 119"/>
                <a:gd name="T41" fmla="*/ 114 h 120"/>
                <a:gd name="T42" fmla="*/ 54 w 119"/>
                <a:gd name="T43" fmla="*/ 108 h 120"/>
                <a:gd name="T44" fmla="*/ 66 w 119"/>
                <a:gd name="T45" fmla="*/ 100 h 120"/>
                <a:gd name="T46" fmla="*/ 84 w 119"/>
                <a:gd name="T47" fmla="*/ 86 h 120"/>
                <a:gd name="T48" fmla="*/ 98 w 119"/>
                <a:gd name="T49" fmla="*/ 89 h 120"/>
                <a:gd name="T50" fmla="*/ 97 w 119"/>
                <a:gd name="T51" fmla="*/ 75 h 120"/>
                <a:gd name="T52" fmla="*/ 95 w 119"/>
                <a:gd name="T53" fmla="*/ 60 h 120"/>
                <a:gd name="T54" fmla="*/ 97 w 119"/>
                <a:gd name="T55" fmla="*/ 45 h 120"/>
                <a:gd name="T56" fmla="*/ 98 w 119"/>
                <a:gd name="T57" fmla="*/ 31 h 120"/>
                <a:gd name="T58" fmla="*/ 84 w 119"/>
                <a:gd name="T59" fmla="*/ 34 h 120"/>
                <a:gd name="T60" fmla="*/ 66 w 119"/>
                <a:gd name="T61" fmla="*/ 19 h 120"/>
                <a:gd name="T62" fmla="*/ 54 w 119"/>
                <a:gd name="T63" fmla="*/ 12 h 120"/>
                <a:gd name="T64" fmla="*/ 50 w 119"/>
                <a:gd name="T65" fmla="*/ 25 h 120"/>
                <a:gd name="T66" fmla="*/ 28 w 119"/>
                <a:gd name="T67" fmla="*/ 34 h 120"/>
                <a:gd name="T68" fmla="*/ 15 w 119"/>
                <a:gd name="T69" fmla="*/ 41 h 120"/>
                <a:gd name="T70" fmla="*/ 24 w 119"/>
                <a:gd name="T71" fmla="*/ 51 h 120"/>
                <a:gd name="T72" fmla="*/ 24 w 119"/>
                <a:gd name="T73" fmla="*/ 68 h 120"/>
                <a:gd name="T74" fmla="*/ 15 w 119"/>
                <a:gd name="T75" fmla="*/ 78 h 120"/>
                <a:gd name="T76" fmla="*/ 28 w 119"/>
                <a:gd name="T77" fmla="*/ 85 h 120"/>
                <a:gd name="T78" fmla="*/ 50 w 119"/>
                <a:gd name="T79" fmla="*/ 94 h 120"/>
                <a:gd name="T80" fmla="*/ 54 w 119"/>
                <a:gd name="T81"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 h="120">
                  <a:moveTo>
                    <a:pt x="72" y="120"/>
                  </a:moveTo>
                  <a:cubicBezTo>
                    <a:pt x="48" y="120"/>
                    <a:pt x="48" y="120"/>
                    <a:pt x="48" y="120"/>
                  </a:cubicBezTo>
                  <a:cubicBezTo>
                    <a:pt x="45" y="120"/>
                    <a:pt x="42" y="117"/>
                    <a:pt x="42" y="114"/>
                  </a:cubicBezTo>
                  <a:cubicBezTo>
                    <a:pt x="42" y="104"/>
                    <a:pt x="42" y="104"/>
                    <a:pt x="42" y="104"/>
                  </a:cubicBezTo>
                  <a:cubicBezTo>
                    <a:pt x="38" y="102"/>
                    <a:pt x="34" y="100"/>
                    <a:pt x="30" y="97"/>
                  </a:cubicBezTo>
                  <a:cubicBezTo>
                    <a:pt x="21" y="102"/>
                    <a:pt x="21" y="102"/>
                    <a:pt x="21" y="102"/>
                  </a:cubicBezTo>
                  <a:cubicBezTo>
                    <a:pt x="19" y="104"/>
                    <a:pt x="15" y="103"/>
                    <a:pt x="13" y="100"/>
                  </a:cubicBezTo>
                  <a:cubicBezTo>
                    <a:pt x="1" y="79"/>
                    <a:pt x="1" y="79"/>
                    <a:pt x="1" y="79"/>
                  </a:cubicBezTo>
                  <a:cubicBezTo>
                    <a:pt x="1" y="78"/>
                    <a:pt x="0" y="76"/>
                    <a:pt x="1" y="75"/>
                  </a:cubicBezTo>
                  <a:cubicBezTo>
                    <a:pt x="1" y="73"/>
                    <a:pt x="2" y="72"/>
                    <a:pt x="4" y="71"/>
                  </a:cubicBezTo>
                  <a:cubicBezTo>
                    <a:pt x="12" y="66"/>
                    <a:pt x="12" y="66"/>
                    <a:pt x="12" y="66"/>
                  </a:cubicBezTo>
                  <a:cubicBezTo>
                    <a:pt x="12" y="64"/>
                    <a:pt x="11" y="62"/>
                    <a:pt x="11" y="60"/>
                  </a:cubicBezTo>
                  <a:cubicBezTo>
                    <a:pt x="11" y="57"/>
                    <a:pt x="12" y="55"/>
                    <a:pt x="12" y="53"/>
                  </a:cubicBezTo>
                  <a:cubicBezTo>
                    <a:pt x="4" y="48"/>
                    <a:pt x="4" y="48"/>
                    <a:pt x="4" y="48"/>
                  </a:cubicBezTo>
                  <a:cubicBezTo>
                    <a:pt x="2" y="47"/>
                    <a:pt x="1" y="46"/>
                    <a:pt x="1" y="45"/>
                  </a:cubicBezTo>
                  <a:cubicBezTo>
                    <a:pt x="0" y="43"/>
                    <a:pt x="1" y="41"/>
                    <a:pt x="2" y="40"/>
                  </a:cubicBezTo>
                  <a:cubicBezTo>
                    <a:pt x="14" y="19"/>
                    <a:pt x="14" y="19"/>
                    <a:pt x="14" y="19"/>
                  </a:cubicBezTo>
                  <a:cubicBezTo>
                    <a:pt x="15" y="16"/>
                    <a:pt x="19" y="15"/>
                    <a:pt x="22" y="17"/>
                  </a:cubicBezTo>
                  <a:cubicBezTo>
                    <a:pt x="30" y="22"/>
                    <a:pt x="30" y="22"/>
                    <a:pt x="30" y="22"/>
                  </a:cubicBezTo>
                  <a:cubicBezTo>
                    <a:pt x="34" y="19"/>
                    <a:pt x="38" y="17"/>
                    <a:pt x="42" y="15"/>
                  </a:cubicBezTo>
                  <a:cubicBezTo>
                    <a:pt x="42" y="6"/>
                    <a:pt x="42" y="6"/>
                    <a:pt x="42" y="6"/>
                  </a:cubicBezTo>
                  <a:cubicBezTo>
                    <a:pt x="42" y="2"/>
                    <a:pt x="45" y="0"/>
                    <a:pt x="48" y="0"/>
                  </a:cubicBezTo>
                  <a:cubicBezTo>
                    <a:pt x="72" y="0"/>
                    <a:pt x="72" y="0"/>
                    <a:pt x="72" y="0"/>
                  </a:cubicBezTo>
                  <a:cubicBezTo>
                    <a:pt x="76" y="0"/>
                    <a:pt x="78" y="2"/>
                    <a:pt x="78" y="6"/>
                  </a:cubicBezTo>
                  <a:cubicBezTo>
                    <a:pt x="78" y="15"/>
                    <a:pt x="78" y="15"/>
                    <a:pt x="78" y="15"/>
                  </a:cubicBezTo>
                  <a:cubicBezTo>
                    <a:pt x="82" y="17"/>
                    <a:pt x="86" y="19"/>
                    <a:pt x="89" y="22"/>
                  </a:cubicBezTo>
                  <a:cubicBezTo>
                    <a:pt x="97" y="17"/>
                    <a:pt x="97" y="17"/>
                    <a:pt x="97" y="17"/>
                  </a:cubicBezTo>
                  <a:cubicBezTo>
                    <a:pt x="98" y="16"/>
                    <a:pt x="100" y="16"/>
                    <a:pt x="102" y="16"/>
                  </a:cubicBezTo>
                  <a:cubicBezTo>
                    <a:pt x="103" y="17"/>
                    <a:pt x="105" y="18"/>
                    <a:pt x="105" y="19"/>
                  </a:cubicBezTo>
                  <a:cubicBezTo>
                    <a:pt x="117" y="40"/>
                    <a:pt x="117" y="40"/>
                    <a:pt x="117" y="40"/>
                  </a:cubicBezTo>
                  <a:cubicBezTo>
                    <a:pt x="119" y="43"/>
                    <a:pt x="118" y="47"/>
                    <a:pt x="115" y="48"/>
                  </a:cubicBezTo>
                  <a:cubicBezTo>
                    <a:pt x="107" y="53"/>
                    <a:pt x="107" y="53"/>
                    <a:pt x="107" y="53"/>
                  </a:cubicBezTo>
                  <a:cubicBezTo>
                    <a:pt x="107" y="55"/>
                    <a:pt x="107" y="57"/>
                    <a:pt x="107" y="60"/>
                  </a:cubicBezTo>
                  <a:cubicBezTo>
                    <a:pt x="107" y="62"/>
                    <a:pt x="107" y="64"/>
                    <a:pt x="107" y="66"/>
                  </a:cubicBezTo>
                  <a:cubicBezTo>
                    <a:pt x="115" y="71"/>
                    <a:pt x="115" y="71"/>
                    <a:pt x="115" y="71"/>
                  </a:cubicBezTo>
                  <a:cubicBezTo>
                    <a:pt x="118" y="73"/>
                    <a:pt x="119" y="76"/>
                    <a:pt x="117" y="79"/>
                  </a:cubicBezTo>
                  <a:cubicBezTo>
                    <a:pt x="106" y="100"/>
                    <a:pt x="106" y="100"/>
                    <a:pt x="106" y="100"/>
                  </a:cubicBezTo>
                  <a:cubicBezTo>
                    <a:pt x="105" y="101"/>
                    <a:pt x="103" y="102"/>
                    <a:pt x="102" y="103"/>
                  </a:cubicBezTo>
                  <a:cubicBezTo>
                    <a:pt x="100" y="103"/>
                    <a:pt x="99" y="103"/>
                    <a:pt x="97" y="102"/>
                  </a:cubicBezTo>
                  <a:cubicBezTo>
                    <a:pt x="89" y="97"/>
                    <a:pt x="89" y="97"/>
                    <a:pt x="89" y="97"/>
                  </a:cubicBezTo>
                  <a:cubicBezTo>
                    <a:pt x="86" y="100"/>
                    <a:pt x="82" y="102"/>
                    <a:pt x="78" y="104"/>
                  </a:cubicBezTo>
                  <a:cubicBezTo>
                    <a:pt x="78" y="114"/>
                    <a:pt x="78" y="114"/>
                    <a:pt x="78" y="114"/>
                  </a:cubicBezTo>
                  <a:cubicBezTo>
                    <a:pt x="78" y="117"/>
                    <a:pt x="76" y="120"/>
                    <a:pt x="72" y="120"/>
                  </a:cubicBezTo>
                  <a:close/>
                  <a:moveTo>
                    <a:pt x="54" y="108"/>
                  </a:moveTo>
                  <a:cubicBezTo>
                    <a:pt x="66" y="108"/>
                    <a:pt x="66" y="108"/>
                    <a:pt x="66" y="108"/>
                  </a:cubicBezTo>
                  <a:cubicBezTo>
                    <a:pt x="66" y="100"/>
                    <a:pt x="66" y="100"/>
                    <a:pt x="66" y="100"/>
                  </a:cubicBezTo>
                  <a:cubicBezTo>
                    <a:pt x="66" y="97"/>
                    <a:pt x="68" y="95"/>
                    <a:pt x="70" y="94"/>
                  </a:cubicBezTo>
                  <a:cubicBezTo>
                    <a:pt x="76" y="93"/>
                    <a:pt x="80" y="90"/>
                    <a:pt x="84" y="86"/>
                  </a:cubicBezTo>
                  <a:cubicBezTo>
                    <a:pt x="86" y="84"/>
                    <a:pt x="89" y="84"/>
                    <a:pt x="92" y="85"/>
                  </a:cubicBezTo>
                  <a:cubicBezTo>
                    <a:pt x="98" y="89"/>
                    <a:pt x="98" y="89"/>
                    <a:pt x="98" y="89"/>
                  </a:cubicBezTo>
                  <a:cubicBezTo>
                    <a:pt x="104" y="78"/>
                    <a:pt x="104" y="78"/>
                    <a:pt x="104" y="78"/>
                  </a:cubicBezTo>
                  <a:cubicBezTo>
                    <a:pt x="97" y="75"/>
                    <a:pt x="97" y="75"/>
                    <a:pt x="97" y="75"/>
                  </a:cubicBezTo>
                  <a:cubicBezTo>
                    <a:pt x="95" y="73"/>
                    <a:pt x="94" y="71"/>
                    <a:pt x="94" y="68"/>
                  </a:cubicBezTo>
                  <a:cubicBezTo>
                    <a:pt x="95" y="65"/>
                    <a:pt x="95" y="62"/>
                    <a:pt x="95" y="60"/>
                  </a:cubicBezTo>
                  <a:cubicBezTo>
                    <a:pt x="95" y="57"/>
                    <a:pt x="95" y="54"/>
                    <a:pt x="94" y="51"/>
                  </a:cubicBezTo>
                  <a:cubicBezTo>
                    <a:pt x="94" y="49"/>
                    <a:pt x="95" y="46"/>
                    <a:pt x="97" y="45"/>
                  </a:cubicBezTo>
                  <a:cubicBezTo>
                    <a:pt x="104" y="41"/>
                    <a:pt x="104" y="41"/>
                    <a:pt x="104" y="41"/>
                  </a:cubicBezTo>
                  <a:cubicBezTo>
                    <a:pt x="98" y="31"/>
                    <a:pt x="98" y="31"/>
                    <a:pt x="98" y="31"/>
                  </a:cubicBezTo>
                  <a:cubicBezTo>
                    <a:pt x="92" y="34"/>
                    <a:pt x="92" y="34"/>
                    <a:pt x="92" y="34"/>
                  </a:cubicBezTo>
                  <a:cubicBezTo>
                    <a:pt x="89" y="36"/>
                    <a:pt x="86" y="35"/>
                    <a:pt x="84" y="34"/>
                  </a:cubicBezTo>
                  <a:cubicBezTo>
                    <a:pt x="80" y="30"/>
                    <a:pt x="76" y="27"/>
                    <a:pt x="70" y="25"/>
                  </a:cubicBezTo>
                  <a:cubicBezTo>
                    <a:pt x="68" y="24"/>
                    <a:pt x="66" y="22"/>
                    <a:pt x="66" y="19"/>
                  </a:cubicBezTo>
                  <a:cubicBezTo>
                    <a:pt x="66" y="12"/>
                    <a:pt x="66" y="12"/>
                    <a:pt x="66" y="12"/>
                  </a:cubicBezTo>
                  <a:cubicBezTo>
                    <a:pt x="54" y="12"/>
                    <a:pt x="54" y="12"/>
                    <a:pt x="54" y="12"/>
                  </a:cubicBezTo>
                  <a:cubicBezTo>
                    <a:pt x="54" y="19"/>
                    <a:pt x="54" y="19"/>
                    <a:pt x="54" y="19"/>
                  </a:cubicBezTo>
                  <a:cubicBezTo>
                    <a:pt x="54" y="22"/>
                    <a:pt x="53" y="24"/>
                    <a:pt x="50" y="25"/>
                  </a:cubicBezTo>
                  <a:cubicBezTo>
                    <a:pt x="44" y="27"/>
                    <a:pt x="39" y="30"/>
                    <a:pt x="35" y="34"/>
                  </a:cubicBezTo>
                  <a:cubicBezTo>
                    <a:pt x="33" y="35"/>
                    <a:pt x="30" y="36"/>
                    <a:pt x="28" y="34"/>
                  </a:cubicBezTo>
                  <a:cubicBezTo>
                    <a:pt x="21" y="30"/>
                    <a:pt x="21" y="30"/>
                    <a:pt x="21" y="30"/>
                  </a:cubicBezTo>
                  <a:cubicBezTo>
                    <a:pt x="15" y="41"/>
                    <a:pt x="15" y="41"/>
                    <a:pt x="15" y="41"/>
                  </a:cubicBezTo>
                  <a:cubicBezTo>
                    <a:pt x="22" y="45"/>
                    <a:pt x="22" y="45"/>
                    <a:pt x="22" y="45"/>
                  </a:cubicBezTo>
                  <a:cubicBezTo>
                    <a:pt x="24" y="46"/>
                    <a:pt x="25" y="49"/>
                    <a:pt x="24" y="51"/>
                  </a:cubicBezTo>
                  <a:cubicBezTo>
                    <a:pt x="24" y="54"/>
                    <a:pt x="23" y="57"/>
                    <a:pt x="23" y="60"/>
                  </a:cubicBezTo>
                  <a:cubicBezTo>
                    <a:pt x="23" y="62"/>
                    <a:pt x="24" y="65"/>
                    <a:pt x="24" y="68"/>
                  </a:cubicBezTo>
                  <a:cubicBezTo>
                    <a:pt x="25" y="71"/>
                    <a:pt x="24" y="73"/>
                    <a:pt x="22" y="75"/>
                  </a:cubicBezTo>
                  <a:cubicBezTo>
                    <a:pt x="15" y="78"/>
                    <a:pt x="15" y="78"/>
                    <a:pt x="15" y="78"/>
                  </a:cubicBezTo>
                  <a:cubicBezTo>
                    <a:pt x="21" y="89"/>
                    <a:pt x="21" y="89"/>
                    <a:pt x="21" y="89"/>
                  </a:cubicBezTo>
                  <a:cubicBezTo>
                    <a:pt x="28" y="85"/>
                    <a:pt x="28" y="85"/>
                    <a:pt x="28" y="85"/>
                  </a:cubicBezTo>
                  <a:cubicBezTo>
                    <a:pt x="30" y="84"/>
                    <a:pt x="33" y="84"/>
                    <a:pt x="35" y="86"/>
                  </a:cubicBezTo>
                  <a:cubicBezTo>
                    <a:pt x="39" y="89"/>
                    <a:pt x="44" y="92"/>
                    <a:pt x="50" y="94"/>
                  </a:cubicBezTo>
                  <a:cubicBezTo>
                    <a:pt x="53" y="95"/>
                    <a:pt x="54" y="97"/>
                    <a:pt x="54" y="100"/>
                  </a:cubicBezTo>
                  <a:lnTo>
                    <a:pt x="54"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41" name="TextBox 40">
            <a:extLst>
              <a:ext uri="{FF2B5EF4-FFF2-40B4-BE49-F238E27FC236}">
                <a16:creationId xmlns:a16="http://schemas.microsoft.com/office/drawing/2014/main" id="{27D75AEF-5959-4748-91B6-D1A6E5B51D1A}"/>
              </a:ext>
            </a:extLst>
          </p:cNvPr>
          <p:cNvSpPr txBox="1"/>
          <p:nvPr/>
        </p:nvSpPr>
        <p:spPr>
          <a:xfrm>
            <a:off x="1096249" y="2866280"/>
            <a:ext cx="10754964" cy="646331"/>
          </a:xfrm>
          <a:prstGeom prst="rect">
            <a:avLst/>
          </a:prstGeom>
          <a:noFill/>
        </p:spPr>
        <p:txBody>
          <a:bodyPr wrap="square">
            <a:spAutoFit/>
          </a:bodyPr>
          <a:lstStyle/>
          <a:p>
            <a:r>
              <a:rPr lang="en-GB" b="0" i="0">
                <a:solidFill>
                  <a:srgbClr val="202122"/>
                </a:solidFill>
                <a:effectLst/>
              </a:rPr>
              <a:t>It describes the operations performed routinely to carry out an organisation's mission and it does this by showing </a:t>
            </a:r>
            <a:r>
              <a:rPr lang="en-GB">
                <a:solidFill>
                  <a:srgbClr val="202122"/>
                </a:solidFill>
              </a:rPr>
              <a:t>f</a:t>
            </a:r>
            <a:r>
              <a:rPr lang="en-GB" b="0" i="0">
                <a:solidFill>
                  <a:srgbClr val="202122"/>
                </a:solidFill>
                <a:effectLst/>
              </a:rPr>
              <a:t>unctions that are groups of related business activities performed to produce an output or to provide a service.</a:t>
            </a:r>
            <a:endParaRPr lang="en-GB"/>
          </a:p>
        </p:txBody>
      </p:sp>
    </p:spTree>
    <p:extLst>
      <p:ext uri="{BB962C8B-B14F-4D97-AF65-F5344CB8AC3E}">
        <p14:creationId xmlns:p14="http://schemas.microsoft.com/office/powerpoint/2010/main" val="42022523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003B-78A9-4CD4-8945-3A7397103F60}"/>
              </a:ext>
            </a:extLst>
          </p:cNvPr>
          <p:cNvSpPr>
            <a:spLocks noGrp="1"/>
          </p:cNvSpPr>
          <p:nvPr>
            <p:ph type="title"/>
          </p:nvPr>
        </p:nvSpPr>
        <p:spPr/>
        <p:txBody>
          <a:bodyPr/>
          <a:lstStyle/>
          <a:p>
            <a:r>
              <a:rPr lang="en-GB" b="1">
                <a:latin typeface="+mn-lt"/>
              </a:rPr>
              <a:t>What can we use the </a:t>
            </a:r>
            <a:r>
              <a:rPr lang="en-GB" b="1">
                <a:solidFill>
                  <a:schemeClr val="accent3"/>
                </a:solidFill>
                <a:latin typeface="+mn-lt"/>
              </a:rPr>
              <a:t>BFM</a:t>
            </a:r>
            <a:r>
              <a:rPr lang="en-GB" b="1">
                <a:latin typeface="+mn-lt"/>
              </a:rPr>
              <a:t> for?</a:t>
            </a:r>
          </a:p>
        </p:txBody>
      </p:sp>
      <p:sp>
        <p:nvSpPr>
          <p:cNvPr id="4" name="Footer Placeholder 3">
            <a:extLst>
              <a:ext uri="{FF2B5EF4-FFF2-40B4-BE49-F238E27FC236}">
                <a16:creationId xmlns:a16="http://schemas.microsoft.com/office/drawing/2014/main" id="{C759B7B9-FAA1-4CDF-94A1-DADD41867ADB}"/>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FDA41442-518E-4126-B999-B6B4D452B44E}"/>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67</a:t>
            </a:fld>
            <a:endParaRPr lang="en-GB">
              <a:solidFill>
                <a:prstClr val="black">
                  <a:tint val="75000"/>
                </a:prstClr>
              </a:solidFill>
            </a:endParaRPr>
          </a:p>
        </p:txBody>
      </p:sp>
      <p:sp>
        <p:nvSpPr>
          <p:cNvPr id="10" name="TextBox 9">
            <a:extLst>
              <a:ext uri="{FF2B5EF4-FFF2-40B4-BE49-F238E27FC236}">
                <a16:creationId xmlns:a16="http://schemas.microsoft.com/office/drawing/2014/main" id="{B3C535AB-0834-406A-A90B-606B559A7CC5}"/>
              </a:ext>
            </a:extLst>
          </p:cNvPr>
          <p:cNvSpPr txBox="1"/>
          <p:nvPr/>
        </p:nvSpPr>
        <p:spPr>
          <a:xfrm>
            <a:off x="851474" y="2029289"/>
            <a:ext cx="2811360" cy="369332"/>
          </a:xfrm>
          <a:prstGeom prst="rect">
            <a:avLst/>
          </a:prstGeom>
          <a:noFill/>
        </p:spPr>
        <p:txBody>
          <a:bodyPr wrap="square" lIns="91440" tIns="45720" rIns="91440" bIns="45720" anchor="t">
            <a:spAutoFit/>
          </a:bodyPr>
          <a:lstStyle/>
          <a:p>
            <a:endParaRPr lang="en-GB"/>
          </a:p>
        </p:txBody>
      </p:sp>
      <p:sp>
        <p:nvSpPr>
          <p:cNvPr id="11" name="TextBox 10">
            <a:extLst>
              <a:ext uri="{FF2B5EF4-FFF2-40B4-BE49-F238E27FC236}">
                <a16:creationId xmlns:a16="http://schemas.microsoft.com/office/drawing/2014/main" id="{5A49C7CA-F95C-4F79-854D-8DBA8883C3EB}"/>
              </a:ext>
            </a:extLst>
          </p:cNvPr>
          <p:cNvSpPr txBox="1"/>
          <p:nvPr/>
        </p:nvSpPr>
        <p:spPr>
          <a:xfrm>
            <a:off x="3765632" y="4275878"/>
            <a:ext cx="5138922" cy="784830"/>
          </a:xfrm>
          <a:prstGeom prst="rect">
            <a:avLst/>
          </a:prstGeom>
          <a:noFill/>
        </p:spPr>
        <p:txBody>
          <a:bodyPr wrap="square" lIns="91440" tIns="45720" rIns="91440" bIns="45720" anchor="t">
            <a:spAutoFit/>
          </a:bodyPr>
          <a:lstStyle/>
          <a:p>
            <a:r>
              <a:rPr lang="en-GB" sz="1500"/>
              <a:t>Show where change initiatives are doing the same thing in multiple places or where expected scope is not being delivered at all</a:t>
            </a:r>
          </a:p>
        </p:txBody>
      </p:sp>
      <p:grpSp>
        <p:nvGrpSpPr>
          <p:cNvPr id="19" name="Group 242">
            <a:extLst>
              <a:ext uri="{FF2B5EF4-FFF2-40B4-BE49-F238E27FC236}">
                <a16:creationId xmlns:a16="http://schemas.microsoft.com/office/drawing/2014/main" id="{D282505D-4F54-45BE-89FC-5385397CFBD5}"/>
              </a:ext>
            </a:extLst>
          </p:cNvPr>
          <p:cNvGrpSpPr>
            <a:grpSpLocks noChangeAspect="1"/>
          </p:cNvGrpSpPr>
          <p:nvPr/>
        </p:nvGrpSpPr>
        <p:grpSpPr bwMode="auto">
          <a:xfrm>
            <a:off x="340189" y="4476194"/>
            <a:ext cx="383302" cy="384199"/>
            <a:chOff x="4478" y="440"/>
            <a:chExt cx="426" cy="427"/>
          </a:xfrm>
          <a:solidFill>
            <a:schemeClr val="tx1"/>
          </a:solidFill>
        </p:grpSpPr>
        <p:sp>
          <p:nvSpPr>
            <p:cNvPr id="20" name="Freeform 243">
              <a:extLst>
                <a:ext uri="{FF2B5EF4-FFF2-40B4-BE49-F238E27FC236}">
                  <a16:creationId xmlns:a16="http://schemas.microsoft.com/office/drawing/2014/main" id="{393222BE-402E-4657-9A3B-A10280B16F2B}"/>
                </a:ext>
              </a:extLst>
            </p:cNvPr>
            <p:cNvSpPr>
              <a:spLocks noEditPoints="1"/>
            </p:cNvSpPr>
            <p:nvPr/>
          </p:nvSpPr>
          <p:spPr bwMode="auto">
            <a:xfrm>
              <a:off x="4549" y="440"/>
              <a:ext cx="284" cy="284"/>
            </a:xfrm>
            <a:custGeom>
              <a:avLst/>
              <a:gdLst>
                <a:gd name="T0" fmla="*/ 96 w 192"/>
                <a:gd name="T1" fmla="*/ 192 h 192"/>
                <a:gd name="T2" fmla="*/ 0 w 192"/>
                <a:gd name="T3" fmla="*/ 96 h 192"/>
                <a:gd name="T4" fmla="*/ 96 w 192"/>
                <a:gd name="T5" fmla="*/ 0 h 192"/>
                <a:gd name="T6" fmla="*/ 192 w 192"/>
                <a:gd name="T7" fmla="*/ 96 h 192"/>
                <a:gd name="T8" fmla="*/ 96 w 192"/>
                <a:gd name="T9" fmla="*/ 192 h 192"/>
                <a:gd name="T10" fmla="*/ 96 w 192"/>
                <a:gd name="T11" fmla="*/ 12 h 192"/>
                <a:gd name="T12" fmla="*/ 12 w 192"/>
                <a:gd name="T13" fmla="*/ 96 h 192"/>
                <a:gd name="T14" fmla="*/ 96 w 192"/>
                <a:gd name="T15" fmla="*/ 180 h 192"/>
                <a:gd name="T16" fmla="*/ 180 w 192"/>
                <a:gd name="T17" fmla="*/ 96 h 192"/>
                <a:gd name="T18" fmla="*/ 96 w 192"/>
                <a:gd name="T19" fmla="*/ 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92">
                  <a:moveTo>
                    <a:pt x="96" y="192"/>
                  </a:moveTo>
                  <a:cubicBezTo>
                    <a:pt x="43" y="192"/>
                    <a:pt x="0" y="149"/>
                    <a:pt x="0" y="96"/>
                  </a:cubicBezTo>
                  <a:cubicBezTo>
                    <a:pt x="0" y="43"/>
                    <a:pt x="43" y="0"/>
                    <a:pt x="96" y="0"/>
                  </a:cubicBezTo>
                  <a:cubicBezTo>
                    <a:pt x="149" y="0"/>
                    <a:pt x="192" y="43"/>
                    <a:pt x="192" y="96"/>
                  </a:cubicBezTo>
                  <a:cubicBezTo>
                    <a:pt x="192" y="149"/>
                    <a:pt x="149" y="192"/>
                    <a:pt x="96" y="192"/>
                  </a:cubicBezTo>
                  <a:close/>
                  <a:moveTo>
                    <a:pt x="96" y="12"/>
                  </a:moveTo>
                  <a:cubicBezTo>
                    <a:pt x="50" y="12"/>
                    <a:pt x="12" y="50"/>
                    <a:pt x="12" y="96"/>
                  </a:cubicBezTo>
                  <a:cubicBezTo>
                    <a:pt x="12" y="142"/>
                    <a:pt x="50" y="180"/>
                    <a:pt x="96" y="180"/>
                  </a:cubicBezTo>
                  <a:cubicBezTo>
                    <a:pt x="143" y="180"/>
                    <a:pt x="180" y="142"/>
                    <a:pt x="180" y="96"/>
                  </a:cubicBezTo>
                  <a:cubicBezTo>
                    <a:pt x="180" y="50"/>
                    <a:pt x="143" y="12"/>
                    <a:pt x="9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 name="Freeform 244">
              <a:extLst>
                <a:ext uri="{FF2B5EF4-FFF2-40B4-BE49-F238E27FC236}">
                  <a16:creationId xmlns:a16="http://schemas.microsoft.com/office/drawing/2014/main" id="{C214DDA6-CCDE-4D1B-B15D-269563DED11E}"/>
                </a:ext>
              </a:extLst>
            </p:cNvPr>
            <p:cNvSpPr>
              <a:spLocks noEditPoints="1"/>
            </p:cNvSpPr>
            <p:nvPr/>
          </p:nvSpPr>
          <p:spPr bwMode="auto">
            <a:xfrm>
              <a:off x="4478" y="582"/>
              <a:ext cx="284" cy="285"/>
            </a:xfrm>
            <a:custGeom>
              <a:avLst/>
              <a:gdLst>
                <a:gd name="T0" fmla="*/ 96 w 192"/>
                <a:gd name="T1" fmla="*/ 192 h 192"/>
                <a:gd name="T2" fmla="*/ 0 w 192"/>
                <a:gd name="T3" fmla="*/ 96 h 192"/>
                <a:gd name="T4" fmla="*/ 96 w 192"/>
                <a:gd name="T5" fmla="*/ 0 h 192"/>
                <a:gd name="T6" fmla="*/ 192 w 192"/>
                <a:gd name="T7" fmla="*/ 96 h 192"/>
                <a:gd name="T8" fmla="*/ 96 w 192"/>
                <a:gd name="T9" fmla="*/ 192 h 192"/>
                <a:gd name="T10" fmla="*/ 96 w 192"/>
                <a:gd name="T11" fmla="*/ 12 h 192"/>
                <a:gd name="T12" fmla="*/ 12 w 192"/>
                <a:gd name="T13" fmla="*/ 96 h 192"/>
                <a:gd name="T14" fmla="*/ 96 w 192"/>
                <a:gd name="T15" fmla="*/ 180 h 192"/>
                <a:gd name="T16" fmla="*/ 180 w 192"/>
                <a:gd name="T17" fmla="*/ 96 h 192"/>
                <a:gd name="T18" fmla="*/ 96 w 192"/>
                <a:gd name="T19" fmla="*/ 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92">
                  <a:moveTo>
                    <a:pt x="96" y="192"/>
                  </a:moveTo>
                  <a:cubicBezTo>
                    <a:pt x="43" y="192"/>
                    <a:pt x="0" y="149"/>
                    <a:pt x="0" y="96"/>
                  </a:cubicBezTo>
                  <a:cubicBezTo>
                    <a:pt x="0" y="43"/>
                    <a:pt x="43" y="0"/>
                    <a:pt x="96" y="0"/>
                  </a:cubicBezTo>
                  <a:cubicBezTo>
                    <a:pt x="149" y="0"/>
                    <a:pt x="192" y="43"/>
                    <a:pt x="192" y="96"/>
                  </a:cubicBezTo>
                  <a:cubicBezTo>
                    <a:pt x="192" y="149"/>
                    <a:pt x="149" y="192"/>
                    <a:pt x="96" y="192"/>
                  </a:cubicBezTo>
                  <a:close/>
                  <a:moveTo>
                    <a:pt x="96" y="12"/>
                  </a:moveTo>
                  <a:cubicBezTo>
                    <a:pt x="50" y="12"/>
                    <a:pt x="12" y="50"/>
                    <a:pt x="12" y="96"/>
                  </a:cubicBezTo>
                  <a:cubicBezTo>
                    <a:pt x="12" y="142"/>
                    <a:pt x="50" y="180"/>
                    <a:pt x="96" y="180"/>
                  </a:cubicBezTo>
                  <a:cubicBezTo>
                    <a:pt x="143" y="180"/>
                    <a:pt x="180" y="142"/>
                    <a:pt x="180" y="96"/>
                  </a:cubicBezTo>
                  <a:cubicBezTo>
                    <a:pt x="180" y="50"/>
                    <a:pt x="143" y="12"/>
                    <a:pt x="9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245">
              <a:extLst>
                <a:ext uri="{FF2B5EF4-FFF2-40B4-BE49-F238E27FC236}">
                  <a16:creationId xmlns:a16="http://schemas.microsoft.com/office/drawing/2014/main" id="{0465B748-3D47-4B0C-BE93-FCC35730726B}"/>
                </a:ext>
              </a:extLst>
            </p:cNvPr>
            <p:cNvSpPr>
              <a:spLocks noEditPoints="1"/>
            </p:cNvSpPr>
            <p:nvPr/>
          </p:nvSpPr>
          <p:spPr bwMode="auto">
            <a:xfrm>
              <a:off x="4620" y="582"/>
              <a:ext cx="284" cy="285"/>
            </a:xfrm>
            <a:custGeom>
              <a:avLst/>
              <a:gdLst>
                <a:gd name="T0" fmla="*/ 96 w 192"/>
                <a:gd name="T1" fmla="*/ 192 h 192"/>
                <a:gd name="T2" fmla="*/ 0 w 192"/>
                <a:gd name="T3" fmla="*/ 96 h 192"/>
                <a:gd name="T4" fmla="*/ 96 w 192"/>
                <a:gd name="T5" fmla="*/ 0 h 192"/>
                <a:gd name="T6" fmla="*/ 192 w 192"/>
                <a:gd name="T7" fmla="*/ 96 h 192"/>
                <a:gd name="T8" fmla="*/ 96 w 192"/>
                <a:gd name="T9" fmla="*/ 192 h 192"/>
                <a:gd name="T10" fmla="*/ 96 w 192"/>
                <a:gd name="T11" fmla="*/ 12 h 192"/>
                <a:gd name="T12" fmla="*/ 12 w 192"/>
                <a:gd name="T13" fmla="*/ 96 h 192"/>
                <a:gd name="T14" fmla="*/ 96 w 192"/>
                <a:gd name="T15" fmla="*/ 180 h 192"/>
                <a:gd name="T16" fmla="*/ 180 w 192"/>
                <a:gd name="T17" fmla="*/ 96 h 192"/>
                <a:gd name="T18" fmla="*/ 96 w 192"/>
                <a:gd name="T19" fmla="*/ 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92">
                  <a:moveTo>
                    <a:pt x="96" y="192"/>
                  </a:moveTo>
                  <a:cubicBezTo>
                    <a:pt x="43" y="192"/>
                    <a:pt x="0" y="149"/>
                    <a:pt x="0" y="96"/>
                  </a:cubicBezTo>
                  <a:cubicBezTo>
                    <a:pt x="0" y="43"/>
                    <a:pt x="43" y="0"/>
                    <a:pt x="96" y="0"/>
                  </a:cubicBezTo>
                  <a:cubicBezTo>
                    <a:pt x="149" y="0"/>
                    <a:pt x="192" y="43"/>
                    <a:pt x="192" y="96"/>
                  </a:cubicBezTo>
                  <a:cubicBezTo>
                    <a:pt x="192" y="149"/>
                    <a:pt x="149" y="192"/>
                    <a:pt x="96" y="192"/>
                  </a:cubicBezTo>
                  <a:close/>
                  <a:moveTo>
                    <a:pt x="96" y="12"/>
                  </a:moveTo>
                  <a:cubicBezTo>
                    <a:pt x="50" y="12"/>
                    <a:pt x="12" y="50"/>
                    <a:pt x="12" y="96"/>
                  </a:cubicBezTo>
                  <a:cubicBezTo>
                    <a:pt x="12" y="142"/>
                    <a:pt x="50" y="180"/>
                    <a:pt x="96" y="180"/>
                  </a:cubicBezTo>
                  <a:cubicBezTo>
                    <a:pt x="143" y="180"/>
                    <a:pt x="180" y="142"/>
                    <a:pt x="180" y="96"/>
                  </a:cubicBezTo>
                  <a:cubicBezTo>
                    <a:pt x="180" y="50"/>
                    <a:pt x="143" y="12"/>
                    <a:pt x="9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92" name="Rectangle 91">
            <a:extLst>
              <a:ext uri="{FF2B5EF4-FFF2-40B4-BE49-F238E27FC236}">
                <a16:creationId xmlns:a16="http://schemas.microsoft.com/office/drawing/2014/main" id="{23DDC465-AF2A-4D46-BD46-53BFF589E7B1}"/>
              </a:ext>
            </a:extLst>
          </p:cNvPr>
          <p:cNvSpPr/>
          <p:nvPr/>
        </p:nvSpPr>
        <p:spPr>
          <a:xfrm>
            <a:off x="305436" y="1278860"/>
            <a:ext cx="3357397" cy="47169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600" b="1">
                <a:solidFill>
                  <a:schemeClr val="bg1"/>
                </a:solidFill>
                <a:cs typeface="Calibri"/>
              </a:rPr>
              <a:t>Example Usage</a:t>
            </a:r>
          </a:p>
        </p:txBody>
      </p:sp>
      <p:sp>
        <p:nvSpPr>
          <p:cNvPr id="94" name="Rectangle 93">
            <a:extLst>
              <a:ext uri="{FF2B5EF4-FFF2-40B4-BE49-F238E27FC236}">
                <a16:creationId xmlns:a16="http://schemas.microsoft.com/office/drawing/2014/main" id="{69B06F17-949D-4813-81C9-C28334C73D4D}"/>
              </a:ext>
            </a:extLst>
          </p:cNvPr>
          <p:cNvSpPr/>
          <p:nvPr/>
        </p:nvSpPr>
        <p:spPr>
          <a:xfrm>
            <a:off x="3774450" y="1278860"/>
            <a:ext cx="5138922" cy="47615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600" b="1">
                <a:solidFill>
                  <a:schemeClr val="bg1"/>
                </a:solidFill>
                <a:cs typeface="Calibri"/>
              </a:rPr>
              <a:t>Description </a:t>
            </a:r>
          </a:p>
        </p:txBody>
      </p:sp>
      <p:sp>
        <p:nvSpPr>
          <p:cNvPr id="109" name="Rectangle 108">
            <a:extLst>
              <a:ext uri="{FF2B5EF4-FFF2-40B4-BE49-F238E27FC236}">
                <a16:creationId xmlns:a16="http://schemas.microsoft.com/office/drawing/2014/main" id="{742D9E85-C686-4435-9213-02F3880091F3}"/>
              </a:ext>
            </a:extLst>
          </p:cNvPr>
          <p:cNvSpPr/>
          <p:nvPr/>
        </p:nvSpPr>
        <p:spPr>
          <a:xfrm>
            <a:off x="9098615" y="1278860"/>
            <a:ext cx="2568810" cy="47615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600" b="1">
                <a:solidFill>
                  <a:schemeClr val="bg1"/>
                </a:solidFill>
                <a:cs typeface="Calibri"/>
              </a:rPr>
              <a:t>Example</a:t>
            </a:r>
          </a:p>
        </p:txBody>
      </p:sp>
      <p:sp>
        <p:nvSpPr>
          <p:cNvPr id="6" name="TextBox 5">
            <a:extLst>
              <a:ext uri="{FF2B5EF4-FFF2-40B4-BE49-F238E27FC236}">
                <a16:creationId xmlns:a16="http://schemas.microsoft.com/office/drawing/2014/main" id="{D5A40C8A-117A-4A01-998A-74A87DB3BB69}"/>
              </a:ext>
            </a:extLst>
          </p:cNvPr>
          <p:cNvSpPr txBox="1"/>
          <p:nvPr/>
        </p:nvSpPr>
        <p:spPr>
          <a:xfrm>
            <a:off x="3765632" y="1892527"/>
            <a:ext cx="5138922"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t>Improves understanding of Defence Support through a single pan-defence taxonomy and provides mechanism to drive down operating costs</a:t>
            </a:r>
            <a:endParaRPr lang="en-GB" sz="1500">
              <a:cs typeface="Calibri"/>
            </a:endParaRPr>
          </a:p>
        </p:txBody>
      </p:sp>
      <p:grpSp>
        <p:nvGrpSpPr>
          <p:cNvPr id="123" name="Group 139">
            <a:extLst>
              <a:ext uri="{FF2B5EF4-FFF2-40B4-BE49-F238E27FC236}">
                <a16:creationId xmlns:a16="http://schemas.microsoft.com/office/drawing/2014/main" id="{46A02F6C-5A6B-420E-AA91-B0574891020F}"/>
              </a:ext>
            </a:extLst>
          </p:cNvPr>
          <p:cNvGrpSpPr>
            <a:grpSpLocks noChangeAspect="1"/>
          </p:cNvGrpSpPr>
          <p:nvPr/>
        </p:nvGrpSpPr>
        <p:grpSpPr bwMode="auto">
          <a:xfrm>
            <a:off x="372392" y="3246751"/>
            <a:ext cx="451520" cy="391988"/>
            <a:chOff x="4479" y="1723"/>
            <a:chExt cx="426" cy="426"/>
          </a:xfrm>
          <a:solidFill>
            <a:schemeClr val="tx1"/>
          </a:solidFill>
        </p:grpSpPr>
        <p:sp>
          <p:nvSpPr>
            <p:cNvPr id="124" name="Freeform 140">
              <a:extLst>
                <a:ext uri="{FF2B5EF4-FFF2-40B4-BE49-F238E27FC236}">
                  <a16:creationId xmlns:a16="http://schemas.microsoft.com/office/drawing/2014/main" id="{D7B627C7-C119-4842-A08E-4023DEF75B44}"/>
                </a:ext>
              </a:extLst>
            </p:cNvPr>
            <p:cNvSpPr>
              <a:spLocks noEditPoints="1"/>
            </p:cNvSpPr>
            <p:nvPr/>
          </p:nvSpPr>
          <p:spPr bwMode="auto">
            <a:xfrm>
              <a:off x="4692" y="1936"/>
              <a:ext cx="213" cy="213"/>
            </a:xfrm>
            <a:custGeom>
              <a:avLst/>
              <a:gdLst>
                <a:gd name="T0" fmla="*/ 6 w 144"/>
                <a:gd name="T1" fmla="*/ 144 h 144"/>
                <a:gd name="T2" fmla="*/ 2 w 144"/>
                <a:gd name="T3" fmla="*/ 143 h 144"/>
                <a:gd name="T4" fmla="*/ 1 w 144"/>
                <a:gd name="T5" fmla="*/ 137 h 144"/>
                <a:gd name="T6" fmla="*/ 13 w 144"/>
                <a:gd name="T7" fmla="*/ 95 h 144"/>
                <a:gd name="T8" fmla="*/ 14 w 144"/>
                <a:gd name="T9" fmla="*/ 92 h 144"/>
                <a:gd name="T10" fmla="*/ 104 w 144"/>
                <a:gd name="T11" fmla="*/ 2 h 144"/>
                <a:gd name="T12" fmla="*/ 113 w 144"/>
                <a:gd name="T13" fmla="*/ 2 h 144"/>
                <a:gd name="T14" fmla="*/ 143 w 144"/>
                <a:gd name="T15" fmla="*/ 32 h 144"/>
                <a:gd name="T16" fmla="*/ 144 w 144"/>
                <a:gd name="T17" fmla="*/ 36 h 144"/>
                <a:gd name="T18" fmla="*/ 143 w 144"/>
                <a:gd name="T19" fmla="*/ 41 h 144"/>
                <a:gd name="T20" fmla="*/ 53 w 144"/>
                <a:gd name="T21" fmla="*/ 131 h 144"/>
                <a:gd name="T22" fmla="*/ 50 w 144"/>
                <a:gd name="T23" fmla="*/ 132 h 144"/>
                <a:gd name="T24" fmla="*/ 8 w 144"/>
                <a:gd name="T25" fmla="*/ 144 h 144"/>
                <a:gd name="T26" fmla="*/ 6 w 144"/>
                <a:gd name="T27" fmla="*/ 144 h 144"/>
                <a:gd name="T28" fmla="*/ 24 w 144"/>
                <a:gd name="T29" fmla="*/ 100 h 144"/>
                <a:gd name="T30" fmla="*/ 15 w 144"/>
                <a:gd name="T31" fmla="*/ 130 h 144"/>
                <a:gd name="T32" fmla="*/ 45 w 144"/>
                <a:gd name="T33" fmla="*/ 121 h 144"/>
                <a:gd name="T34" fmla="*/ 130 w 144"/>
                <a:gd name="T35" fmla="*/ 36 h 144"/>
                <a:gd name="T36" fmla="*/ 108 w 144"/>
                <a:gd name="T37" fmla="*/ 15 h 144"/>
                <a:gd name="T38" fmla="*/ 24 w 144"/>
                <a:gd name="T39" fmla="*/ 100 h 144"/>
                <a:gd name="T40" fmla="*/ 48 w 144"/>
                <a:gd name="T41" fmla="*/ 126 h 144"/>
                <a:gd name="T42" fmla="*/ 48 w 144"/>
                <a:gd name="T43" fmla="*/ 12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44">
                  <a:moveTo>
                    <a:pt x="6" y="144"/>
                  </a:moveTo>
                  <a:cubicBezTo>
                    <a:pt x="5" y="144"/>
                    <a:pt x="3" y="144"/>
                    <a:pt x="2" y="143"/>
                  </a:cubicBezTo>
                  <a:cubicBezTo>
                    <a:pt x="1" y="141"/>
                    <a:pt x="0" y="139"/>
                    <a:pt x="1" y="137"/>
                  </a:cubicBezTo>
                  <a:cubicBezTo>
                    <a:pt x="13" y="95"/>
                    <a:pt x="13" y="95"/>
                    <a:pt x="13" y="95"/>
                  </a:cubicBezTo>
                  <a:cubicBezTo>
                    <a:pt x="13" y="94"/>
                    <a:pt x="13" y="93"/>
                    <a:pt x="14" y="92"/>
                  </a:cubicBezTo>
                  <a:cubicBezTo>
                    <a:pt x="104" y="2"/>
                    <a:pt x="104" y="2"/>
                    <a:pt x="104" y="2"/>
                  </a:cubicBezTo>
                  <a:cubicBezTo>
                    <a:pt x="107" y="0"/>
                    <a:pt x="110" y="0"/>
                    <a:pt x="113" y="2"/>
                  </a:cubicBezTo>
                  <a:cubicBezTo>
                    <a:pt x="143" y="32"/>
                    <a:pt x="143" y="32"/>
                    <a:pt x="143" y="32"/>
                  </a:cubicBezTo>
                  <a:cubicBezTo>
                    <a:pt x="144" y="33"/>
                    <a:pt x="144" y="35"/>
                    <a:pt x="144" y="36"/>
                  </a:cubicBezTo>
                  <a:cubicBezTo>
                    <a:pt x="144" y="38"/>
                    <a:pt x="144" y="40"/>
                    <a:pt x="143" y="41"/>
                  </a:cubicBezTo>
                  <a:cubicBezTo>
                    <a:pt x="53" y="131"/>
                    <a:pt x="53" y="131"/>
                    <a:pt x="53" y="131"/>
                  </a:cubicBezTo>
                  <a:cubicBezTo>
                    <a:pt x="52" y="131"/>
                    <a:pt x="51" y="132"/>
                    <a:pt x="50" y="132"/>
                  </a:cubicBezTo>
                  <a:cubicBezTo>
                    <a:pt x="8" y="144"/>
                    <a:pt x="8" y="144"/>
                    <a:pt x="8" y="144"/>
                  </a:cubicBezTo>
                  <a:cubicBezTo>
                    <a:pt x="8" y="144"/>
                    <a:pt x="7" y="144"/>
                    <a:pt x="6" y="144"/>
                  </a:cubicBezTo>
                  <a:close/>
                  <a:moveTo>
                    <a:pt x="24" y="100"/>
                  </a:moveTo>
                  <a:cubicBezTo>
                    <a:pt x="15" y="130"/>
                    <a:pt x="15" y="130"/>
                    <a:pt x="15" y="130"/>
                  </a:cubicBezTo>
                  <a:cubicBezTo>
                    <a:pt x="45" y="121"/>
                    <a:pt x="45" y="121"/>
                    <a:pt x="45" y="121"/>
                  </a:cubicBezTo>
                  <a:cubicBezTo>
                    <a:pt x="130" y="36"/>
                    <a:pt x="130" y="36"/>
                    <a:pt x="130" y="36"/>
                  </a:cubicBezTo>
                  <a:cubicBezTo>
                    <a:pt x="108" y="15"/>
                    <a:pt x="108" y="15"/>
                    <a:pt x="108" y="15"/>
                  </a:cubicBezTo>
                  <a:lnTo>
                    <a:pt x="24" y="100"/>
                  </a:lnTo>
                  <a:close/>
                  <a:moveTo>
                    <a:pt x="48" y="126"/>
                  </a:moveTo>
                  <a:cubicBezTo>
                    <a:pt x="48" y="126"/>
                    <a:pt x="48" y="126"/>
                    <a:pt x="48"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5" name="Freeform 141">
              <a:extLst>
                <a:ext uri="{FF2B5EF4-FFF2-40B4-BE49-F238E27FC236}">
                  <a16:creationId xmlns:a16="http://schemas.microsoft.com/office/drawing/2014/main" id="{3919DAC4-1E00-4F04-B533-341107DAA0CB}"/>
                </a:ext>
              </a:extLst>
            </p:cNvPr>
            <p:cNvSpPr>
              <a:spLocks/>
            </p:cNvSpPr>
            <p:nvPr/>
          </p:nvSpPr>
          <p:spPr bwMode="auto">
            <a:xfrm>
              <a:off x="4811" y="1975"/>
              <a:ext cx="57" cy="57"/>
            </a:xfrm>
            <a:custGeom>
              <a:avLst/>
              <a:gdLst>
                <a:gd name="T0" fmla="*/ 44 w 57"/>
                <a:gd name="T1" fmla="*/ 57 h 57"/>
                <a:gd name="T2" fmla="*/ 0 w 57"/>
                <a:gd name="T3" fmla="*/ 13 h 57"/>
                <a:gd name="T4" fmla="*/ 13 w 57"/>
                <a:gd name="T5" fmla="*/ 0 h 57"/>
                <a:gd name="T6" fmla="*/ 57 w 57"/>
                <a:gd name="T7" fmla="*/ 44 h 57"/>
                <a:gd name="T8" fmla="*/ 44 w 57"/>
                <a:gd name="T9" fmla="*/ 57 h 57"/>
              </a:gdLst>
              <a:ahLst/>
              <a:cxnLst>
                <a:cxn ang="0">
                  <a:pos x="T0" y="T1"/>
                </a:cxn>
                <a:cxn ang="0">
                  <a:pos x="T2" y="T3"/>
                </a:cxn>
                <a:cxn ang="0">
                  <a:pos x="T4" y="T5"/>
                </a:cxn>
                <a:cxn ang="0">
                  <a:pos x="T6" y="T7"/>
                </a:cxn>
                <a:cxn ang="0">
                  <a:pos x="T8" y="T9"/>
                </a:cxn>
              </a:cxnLst>
              <a:rect l="0" t="0" r="r" b="b"/>
              <a:pathLst>
                <a:path w="57" h="57">
                  <a:moveTo>
                    <a:pt x="44" y="57"/>
                  </a:moveTo>
                  <a:lnTo>
                    <a:pt x="0" y="13"/>
                  </a:lnTo>
                  <a:lnTo>
                    <a:pt x="13" y="0"/>
                  </a:lnTo>
                  <a:lnTo>
                    <a:pt x="57" y="44"/>
                  </a:lnTo>
                  <a:lnTo>
                    <a:pt x="44"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6" name="Freeform 142">
              <a:extLst>
                <a:ext uri="{FF2B5EF4-FFF2-40B4-BE49-F238E27FC236}">
                  <a16:creationId xmlns:a16="http://schemas.microsoft.com/office/drawing/2014/main" id="{9525A289-3048-4B27-902D-5EF7EFD62316}"/>
                </a:ext>
              </a:extLst>
            </p:cNvPr>
            <p:cNvSpPr>
              <a:spLocks/>
            </p:cNvSpPr>
            <p:nvPr/>
          </p:nvSpPr>
          <p:spPr bwMode="auto">
            <a:xfrm>
              <a:off x="4710" y="2069"/>
              <a:ext cx="64" cy="62"/>
            </a:xfrm>
            <a:custGeom>
              <a:avLst/>
              <a:gdLst>
                <a:gd name="T0" fmla="*/ 36 w 43"/>
                <a:gd name="T1" fmla="*/ 42 h 42"/>
                <a:gd name="T2" fmla="*/ 32 w 43"/>
                <a:gd name="T3" fmla="*/ 41 h 42"/>
                <a:gd name="T4" fmla="*/ 2 w 43"/>
                <a:gd name="T5" fmla="*/ 11 h 42"/>
                <a:gd name="T6" fmla="*/ 2 w 43"/>
                <a:gd name="T7" fmla="*/ 2 h 42"/>
                <a:gd name="T8" fmla="*/ 11 w 43"/>
                <a:gd name="T9" fmla="*/ 2 h 42"/>
                <a:gd name="T10" fmla="*/ 41 w 43"/>
                <a:gd name="T11" fmla="*/ 32 h 42"/>
                <a:gd name="T12" fmla="*/ 41 w 43"/>
                <a:gd name="T13" fmla="*/ 41 h 42"/>
                <a:gd name="T14" fmla="*/ 36 w 43"/>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2">
                  <a:moveTo>
                    <a:pt x="36" y="42"/>
                  </a:moveTo>
                  <a:cubicBezTo>
                    <a:pt x="35" y="42"/>
                    <a:pt x="33" y="42"/>
                    <a:pt x="32" y="41"/>
                  </a:cubicBezTo>
                  <a:cubicBezTo>
                    <a:pt x="2" y="11"/>
                    <a:pt x="2" y="11"/>
                    <a:pt x="2" y="11"/>
                  </a:cubicBezTo>
                  <a:cubicBezTo>
                    <a:pt x="0" y="8"/>
                    <a:pt x="0" y="5"/>
                    <a:pt x="2" y="2"/>
                  </a:cubicBezTo>
                  <a:cubicBezTo>
                    <a:pt x="5" y="0"/>
                    <a:pt x="8" y="0"/>
                    <a:pt x="11" y="2"/>
                  </a:cubicBezTo>
                  <a:cubicBezTo>
                    <a:pt x="41" y="32"/>
                    <a:pt x="41" y="32"/>
                    <a:pt x="41" y="32"/>
                  </a:cubicBezTo>
                  <a:cubicBezTo>
                    <a:pt x="43" y="35"/>
                    <a:pt x="43" y="38"/>
                    <a:pt x="41" y="41"/>
                  </a:cubicBezTo>
                  <a:cubicBezTo>
                    <a:pt x="39" y="42"/>
                    <a:pt x="38" y="42"/>
                    <a:pt x="3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7" name="Freeform 143">
              <a:extLst>
                <a:ext uri="{FF2B5EF4-FFF2-40B4-BE49-F238E27FC236}">
                  <a16:creationId xmlns:a16="http://schemas.microsoft.com/office/drawing/2014/main" id="{CE6137BB-150B-4C15-AEEA-398F6D1011EA}"/>
                </a:ext>
              </a:extLst>
            </p:cNvPr>
            <p:cNvSpPr>
              <a:spLocks/>
            </p:cNvSpPr>
            <p:nvPr/>
          </p:nvSpPr>
          <p:spPr bwMode="auto">
            <a:xfrm>
              <a:off x="4479" y="1777"/>
              <a:ext cx="187" cy="337"/>
            </a:xfrm>
            <a:custGeom>
              <a:avLst/>
              <a:gdLst>
                <a:gd name="T0" fmla="*/ 120 w 126"/>
                <a:gd name="T1" fmla="*/ 228 h 228"/>
                <a:gd name="T2" fmla="*/ 30 w 126"/>
                <a:gd name="T3" fmla="*/ 228 h 228"/>
                <a:gd name="T4" fmla="*/ 0 w 126"/>
                <a:gd name="T5" fmla="*/ 198 h 228"/>
                <a:gd name="T6" fmla="*/ 0 w 126"/>
                <a:gd name="T7" fmla="*/ 6 h 228"/>
                <a:gd name="T8" fmla="*/ 6 w 126"/>
                <a:gd name="T9" fmla="*/ 0 h 228"/>
                <a:gd name="T10" fmla="*/ 54 w 126"/>
                <a:gd name="T11" fmla="*/ 0 h 228"/>
                <a:gd name="T12" fmla="*/ 60 w 126"/>
                <a:gd name="T13" fmla="*/ 6 h 228"/>
                <a:gd name="T14" fmla="*/ 54 w 126"/>
                <a:gd name="T15" fmla="*/ 12 h 228"/>
                <a:gd name="T16" fmla="*/ 12 w 126"/>
                <a:gd name="T17" fmla="*/ 12 h 228"/>
                <a:gd name="T18" fmla="*/ 12 w 126"/>
                <a:gd name="T19" fmla="*/ 198 h 228"/>
                <a:gd name="T20" fmla="*/ 30 w 126"/>
                <a:gd name="T21" fmla="*/ 216 h 228"/>
                <a:gd name="T22" fmla="*/ 120 w 126"/>
                <a:gd name="T23" fmla="*/ 216 h 228"/>
                <a:gd name="T24" fmla="*/ 126 w 126"/>
                <a:gd name="T25" fmla="*/ 222 h 228"/>
                <a:gd name="T26" fmla="*/ 120 w 126"/>
                <a:gd name="T2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28">
                  <a:moveTo>
                    <a:pt x="120" y="228"/>
                  </a:moveTo>
                  <a:cubicBezTo>
                    <a:pt x="30" y="228"/>
                    <a:pt x="30" y="228"/>
                    <a:pt x="30" y="228"/>
                  </a:cubicBezTo>
                  <a:cubicBezTo>
                    <a:pt x="14" y="228"/>
                    <a:pt x="0" y="215"/>
                    <a:pt x="0" y="198"/>
                  </a:cubicBezTo>
                  <a:cubicBezTo>
                    <a:pt x="0" y="6"/>
                    <a:pt x="0" y="6"/>
                    <a:pt x="0" y="6"/>
                  </a:cubicBezTo>
                  <a:cubicBezTo>
                    <a:pt x="0" y="3"/>
                    <a:pt x="3" y="0"/>
                    <a:pt x="6" y="0"/>
                  </a:cubicBezTo>
                  <a:cubicBezTo>
                    <a:pt x="54" y="0"/>
                    <a:pt x="54" y="0"/>
                    <a:pt x="54" y="0"/>
                  </a:cubicBezTo>
                  <a:cubicBezTo>
                    <a:pt x="58" y="0"/>
                    <a:pt x="60" y="3"/>
                    <a:pt x="60" y="6"/>
                  </a:cubicBezTo>
                  <a:cubicBezTo>
                    <a:pt x="60" y="10"/>
                    <a:pt x="58" y="12"/>
                    <a:pt x="54" y="12"/>
                  </a:cubicBezTo>
                  <a:cubicBezTo>
                    <a:pt x="12" y="12"/>
                    <a:pt x="12" y="12"/>
                    <a:pt x="12" y="12"/>
                  </a:cubicBezTo>
                  <a:cubicBezTo>
                    <a:pt x="12" y="198"/>
                    <a:pt x="12" y="198"/>
                    <a:pt x="12" y="198"/>
                  </a:cubicBezTo>
                  <a:cubicBezTo>
                    <a:pt x="12" y="208"/>
                    <a:pt x="21" y="216"/>
                    <a:pt x="30" y="216"/>
                  </a:cubicBezTo>
                  <a:cubicBezTo>
                    <a:pt x="120" y="216"/>
                    <a:pt x="120" y="216"/>
                    <a:pt x="120" y="216"/>
                  </a:cubicBezTo>
                  <a:cubicBezTo>
                    <a:pt x="124" y="216"/>
                    <a:pt x="126" y="219"/>
                    <a:pt x="126" y="222"/>
                  </a:cubicBezTo>
                  <a:cubicBezTo>
                    <a:pt x="126" y="226"/>
                    <a:pt x="124" y="228"/>
                    <a:pt x="120"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8" name="Freeform 144">
              <a:extLst>
                <a:ext uri="{FF2B5EF4-FFF2-40B4-BE49-F238E27FC236}">
                  <a16:creationId xmlns:a16="http://schemas.microsoft.com/office/drawing/2014/main" id="{52C1750A-4380-477F-B0B8-D07E85B16841}"/>
                </a:ext>
              </a:extLst>
            </p:cNvPr>
            <p:cNvSpPr>
              <a:spLocks/>
            </p:cNvSpPr>
            <p:nvPr/>
          </p:nvSpPr>
          <p:spPr bwMode="auto">
            <a:xfrm>
              <a:off x="4515" y="1812"/>
              <a:ext cx="142" cy="266"/>
            </a:xfrm>
            <a:custGeom>
              <a:avLst/>
              <a:gdLst>
                <a:gd name="T0" fmla="*/ 90 w 96"/>
                <a:gd name="T1" fmla="*/ 180 h 180"/>
                <a:gd name="T2" fmla="*/ 6 w 96"/>
                <a:gd name="T3" fmla="*/ 180 h 180"/>
                <a:gd name="T4" fmla="*/ 0 w 96"/>
                <a:gd name="T5" fmla="*/ 174 h 180"/>
                <a:gd name="T6" fmla="*/ 0 w 96"/>
                <a:gd name="T7" fmla="*/ 6 h 180"/>
                <a:gd name="T8" fmla="*/ 6 w 96"/>
                <a:gd name="T9" fmla="*/ 0 h 180"/>
                <a:gd name="T10" fmla="*/ 30 w 96"/>
                <a:gd name="T11" fmla="*/ 0 h 180"/>
                <a:gd name="T12" fmla="*/ 36 w 96"/>
                <a:gd name="T13" fmla="*/ 6 h 180"/>
                <a:gd name="T14" fmla="*/ 30 w 96"/>
                <a:gd name="T15" fmla="*/ 12 h 180"/>
                <a:gd name="T16" fmla="*/ 12 w 96"/>
                <a:gd name="T17" fmla="*/ 12 h 180"/>
                <a:gd name="T18" fmla="*/ 12 w 96"/>
                <a:gd name="T19" fmla="*/ 168 h 180"/>
                <a:gd name="T20" fmla="*/ 90 w 96"/>
                <a:gd name="T21" fmla="*/ 168 h 180"/>
                <a:gd name="T22" fmla="*/ 96 w 96"/>
                <a:gd name="T23" fmla="*/ 174 h 180"/>
                <a:gd name="T24" fmla="*/ 90 w 96"/>
                <a:gd name="T2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80">
                  <a:moveTo>
                    <a:pt x="90" y="180"/>
                  </a:moveTo>
                  <a:cubicBezTo>
                    <a:pt x="6" y="180"/>
                    <a:pt x="6" y="180"/>
                    <a:pt x="6" y="180"/>
                  </a:cubicBezTo>
                  <a:cubicBezTo>
                    <a:pt x="3" y="180"/>
                    <a:pt x="0" y="178"/>
                    <a:pt x="0" y="174"/>
                  </a:cubicBezTo>
                  <a:cubicBezTo>
                    <a:pt x="0" y="6"/>
                    <a:pt x="0" y="6"/>
                    <a:pt x="0" y="6"/>
                  </a:cubicBezTo>
                  <a:cubicBezTo>
                    <a:pt x="0" y="3"/>
                    <a:pt x="3" y="0"/>
                    <a:pt x="6" y="0"/>
                  </a:cubicBezTo>
                  <a:cubicBezTo>
                    <a:pt x="30" y="0"/>
                    <a:pt x="30" y="0"/>
                    <a:pt x="30" y="0"/>
                  </a:cubicBezTo>
                  <a:cubicBezTo>
                    <a:pt x="34" y="0"/>
                    <a:pt x="36" y="3"/>
                    <a:pt x="36" y="6"/>
                  </a:cubicBezTo>
                  <a:cubicBezTo>
                    <a:pt x="36" y="10"/>
                    <a:pt x="34" y="12"/>
                    <a:pt x="30" y="12"/>
                  </a:cubicBezTo>
                  <a:cubicBezTo>
                    <a:pt x="12" y="12"/>
                    <a:pt x="12" y="12"/>
                    <a:pt x="12" y="12"/>
                  </a:cubicBezTo>
                  <a:cubicBezTo>
                    <a:pt x="12" y="168"/>
                    <a:pt x="12" y="168"/>
                    <a:pt x="12" y="168"/>
                  </a:cubicBezTo>
                  <a:cubicBezTo>
                    <a:pt x="90" y="168"/>
                    <a:pt x="90" y="168"/>
                    <a:pt x="90" y="168"/>
                  </a:cubicBezTo>
                  <a:cubicBezTo>
                    <a:pt x="94" y="168"/>
                    <a:pt x="96" y="171"/>
                    <a:pt x="96" y="174"/>
                  </a:cubicBezTo>
                  <a:cubicBezTo>
                    <a:pt x="96" y="178"/>
                    <a:pt x="94" y="180"/>
                    <a:pt x="90"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9" name="Freeform 145">
              <a:extLst>
                <a:ext uri="{FF2B5EF4-FFF2-40B4-BE49-F238E27FC236}">
                  <a16:creationId xmlns:a16="http://schemas.microsoft.com/office/drawing/2014/main" id="{6AF9AD6B-6341-4678-BA24-CC727777889E}"/>
                </a:ext>
              </a:extLst>
            </p:cNvPr>
            <p:cNvSpPr>
              <a:spLocks/>
            </p:cNvSpPr>
            <p:nvPr/>
          </p:nvSpPr>
          <p:spPr bwMode="auto">
            <a:xfrm>
              <a:off x="4692" y="1777"/>
              <a:ext cx="89" cy="133"/>
            </a:xfrm>
            <a:custGeom>
              <a:avLst/>
              <a:gdLst>
                <a:gd name="T0" fmla="*/ 54 w 60"/>
                <a:gd name="T1" fmla="*/ 90 h 90"/>
                <a:gd name="T2" fmla="*/ 48 w 60"/>
                <a:gd name="T3" fmla="*/ 84 h 90"/>
                <a:gd name="T4" fmla="*/ 48 w 60"/>
                <a:gd name="T5" fmla="*/ 12 h 90"/>
                <a:gd name="T6" fmla="*/ 6 w 60"/>
                <a:gd name="T7" fmla="*/ 12 h 90"/>
                <a:gd name="T8" fmla="*/ 0 w 60"/>
                <a:gd name="T9" fmla="*/ 6 h 90"/>
                <a:gd name="T10" fmla="*/ 6 w 60"/>
                <a:gd name="T11" fmla="*/ 0 h 90"/>
                <a:gd name="T12" fmla="*/ 54 w 60"/>
                <a:gd name="T13" fmla="*/ 0 h 90"/>
                <a:gd name="T14" fmla="*/ 60 w 60"/>
                <a:gd name="T15" fmla="*/ 6 h 90"/>
                <a:gd name="T16" fmla="*/ 60 w 60"/>
                <a:gd name="T17" fmla="*/ 84 h 90"/>
                <a:gd name="T18" fmla="*/ 54 w 60"/>
                <a:gd name="T1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90">
                  <a:moveTo>
                    <a:pt x="54" y="90"/>
                  </a:moveTo>
                  <a:cubicBezTo>
                    <a:pt x="51" y="90"/>
                    <a:pt x="48" y="88"/>
                    <a:pt x="48" y="84"/>
                  </a:cubicBezTo>
                  <a:cubicBezTo>
                    <a:pt x="48" y="12"/>
                    <a:pt x="48" y="12"/>
                    <a:pt x="48" y="12"/>
                  </a:cubicBez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84"/>
                    <a:pt x="60" y="84"/>
                    <a:pt x="60" y="84"/>
                  </a:cubicBezTo>
                  <a:cubicBezTo>
                    <a:pt x="60" y="88"/>
                    <a:pt x="58" y="90"/>
                    <a:pt x="54"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0" name="Freeform 146">
              <a:extLst>
                <a:ext uri="{FF2B5EF4-FFF2-40B4-BE49-F238E27FC236}">
                  <a16:creationId xmlns:a16="http://schemas.microsoft.com/office/drawing/2014/main" id="{F80C6C6B-DC5A-4C6D-9C76-522FEAAFDECB}"/>
                </a:ext>
              </a:extLst>
            </p:cNvPr>
            <p:cNvSpPr>
              <a:spLocks noEditPoints="1"/>
            </p:cNvSpPr>
            <p:nvPr/>
          </p:nvSpPr>
          <p:spPr bwMode="auto">
            <a:xfrm>
              <a:off x="4550" y="1723"/>
              <a:ext cx="160" cy="125"/>
            </a:xfrm>
            <a:custGeom>
              <a:avLst/>
              <a:gdLst>
                <a:gd name="T0" fmla="*/ 102 w 108"/>
                <a:gd name="T1" fmla="*/ 84 h 84"/>
                <a:gd name="T2" fmla="*/ 6 w 108"/>
                <a:gd name="T3" fmla="*/ 84 h 84"/>
                <a:gd name="T4" fmla="*/ 0 w 108"/>
                <a:gd name="T5" fmla="*/ 78 h 84"/>
                <a:gd name="T6" fmla="*/ 0 w 108"/>
                <a:gd name="T7" fmla="*/ 30 h 84"/>
                <a:gd name="T8" fmla="*/ 6 w 108"/>
                <a:gd name="T9" fmla="*/ 24 h 84"/>
                <a:gd name="T10" fmla="*/ 25 w 108"/>
                <a:gd name="T11" fmla="*/ 24 h 84"/>
                <a:gd name="T12" fmla="*/ 54 w 108"/>
                <a:gd name="T13" fmla="*/ 0 h 84"/>
                <a:gd name="T14" fmla="*/ 84 w 108"/>
                <a:gd name="T15" fmla="*/ 24 h 84"/>
                <a:gd name="T16" fmla="*/ 102 w 108"/>
                <a:gd name="T17" fmla="*/ 24 h 84"/>
                <a:gd name="T18" fmla="*/ 108 w 108"/>
                <a:gd name="T19" fmla="*/ 30 h 84"/>
                <a:gd name="T20" fmla="*/ 108 w 108"/>
                <a:gd name="T21" fmla="*/ 78 h 84"/>
                <a:gd name="T22" fmla="*/ 102 w 108"/>
                <a:gd name="T23" fmla="*/ 84 h 84"/>
                <a:gd name="T24" fmla="*/ 12 w 108"/>
                <a:gd name="T25" fmla="*/ 72 h 84"/>
                <a:gd name="T26" fmla="*/ 96 w 108"/>
                <a:gd name="T27" fmla="*/ 72 h 84"/>
                <a:gd name="T28" fmla="*/ 96 w 108"/>
                <a:gd name="T29" fmla="*/ 36 h 84"/>
                <a:gd name="T30" fmla="*/ 78 w 108"/>
                <a:gd name="T31" fmla="*/ 36 h 84"/>
                <a:gd name="T32" fmla="*/ 72 w 108"/>
                <a:gd name="T33" fmla="*/ 30 h 84"/>
                <a:gd name="T34" fmla="*/ 54 w 108"/>
                <a:gd name="T35" fmla="*/ 12 h 84"/>
                <a:gd name="T36" fmla="*/ 36 w 108"/>
                <a:gd name="T37" fmla="*/ 30 h 84"/>
                <a:gd name="T38" fmla="*/ 30 w 108"/>
                <a:gd name="T39" fmla="*/ 36 h 84"/>
                <a:gd name="T40" fmla="*/ 12 w 108"/>
                <a:gd name="T41" fmla="*/ 36 h 84"/>
                <a:gd name="T42" fmla="*/ 12 w 108"/>
                <a:gd name="T43" fmla="*/ 72 h 84"/>
                <a:gd name="T44" fmla="*/ 84 w 108"/>
                <a:gd name="T45" fmla="*/ 30 h 84"/>
                <a:gd name="T46" fmla="*/ 84 w 108"/>
                <a:gd name="T47" fmla="*/ 3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84">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2"/>
                    <a:pt x="37" y="0"/>
                    <a:pt x="54" y="0"/>
                  </a:cubicBezTo>
                  <a:cubicBezTo>
                    <a:pt x="72" y="0"/>
                    <a:pt x="82" y="12"/>
                    <a:pt x="84" y="24"/>
                  </a:cubicBezTo>
                  <a:cubicBezTo>
                    <a:pt x="102" y="24"/>
                    <a:pt x="102" y="24"/>
                    <a:pt x="102" y="24"/>
                  </a:cubicBezTo>
                  <a:cubicBezTo>
                    <a:pt x="106" y="24"/>
                    <a:pt x="108" y="27"/>
                    <a:pt x="108" y="30"/>
                  </a:cubicBezTo>
                  <a:cubicBezTo>
                    <a:pt x="108" y="78"/>
                    <a:pt x="108" y="78"/>
                    <a:pt x="108" y="78"/>
                  </a:cubicBezTo>
                  <a:cubicBezTo>
                    <a:pt x="108" y="82"/>
                    <a:pt x="106"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9"/>
                    <a:pt x="72" y="12"/>
                    <a:pt x="54" y="12"/>
                  </a:cubicBezTo>
                  <a:cubicBezTo>
                    <a:pt x="37" y="12"/>
                    <a:pt x="36" y="29"/>
                    <a:pt x="36" y="30"/>
                  </a:cubicBezTo>
                  <a:cubicBezTo>
                    <a:pt x="36" y="34"/>
                    <a:pt x="34" y="36"/>
                    <a:pt x="30" y="36"/>
                  </a:cubicBezTo>
                  <a:cubicBezTo>
                    <a:pt x="12" y="36"/>
                    <a:pt x="12" y="36"/>
                    <a:pt x="12" y="36"/>
                  </a:cubicBezTo>
                  <a:lnTo>
                    <a:pt x="12" y="72"/>
                  </a:lnTo>
                  <a:close/>
                  <a:moveTo>
                    <a:pt x="84" y="30"/>
                  </a:moveTo>
                  <a:cubicBezTo>
                    <a:pt x="84" y="30"/>
                    <a:pt x="84" y="30"/>
                    <a:pt x="8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1" name="Freeform 147">
              <a:extLst>
                <a:ext uri="{FF2B5EF4-FFF2-40B4-BE49-F238E27FC236}">
                  <a16:creationId xmlns:a16="http://schemas.microsoft.com/office/drawing/2014/main" id="{FE898328-D772-4397-B02B-620CA895F307}"/>
                </a:ext>
              </a:extLst>
            </p:cNvPr>
            <p:cNvSpPr>
              <a:spLocks/>
            </p:cNvSpPr>
            <p:nvPr/>
          </p:nvSpPr>
          <p:spPr bwMode="auto">
            <a:xfrm>
              <a:off x="4692" y="1812"/>
              <a:ext cx="53" cy="98"/>
            </a:xfrm>
            <a:custGeom>
              <a:avLst/>
              <a:gdLst>
                <a:gd name="T0" fmla="*/ 30 w 36"/>
                <a:gd name="T1" fmla="*/ 66 h 66"/>
                <a:gd name="T2" fmla="*/ 24 w 36"/>
                <a:gd name="T3" fmla="*/ 60 h 66"/>
                <a:gd name="T4" fmla="*/ 24 w 36"/>
                <a:gd name="T5" fmla="*/ 12 h 66"/>
                <a:gd name="T6" fmla="*/ 6 w 36"/>
                <a:gd name="T7" fmla="*/ 12 h 66"/>
                <a:gd name="T8" fmla="*/ 0 w 36"/>
                <a:gd name="T9" fmla="*/ 6 h 66"/>
                <a:gd name="T10" fmla="*/ 6 w 36"/>
                <a:gd name="T11" fmla="*/ 0 h 66"/>
                <a:gd name="T12" fmla="*/ 30 w 36"/>
                <a:gd name="T13" fmla="*/ 0 h 66"/>
                <a:gd name="T14" fmla="*/ 36 w 36"/>
                <a:gd name="T15" fmla="*/ 6 h 66"/>
                <a:gd name="T16" fmla="*/ 36 w 36"/>
                <a:gd name="T17" fmla="*/ 60 h 66"/>
                <a:gd name="T18" fmla="*/ 30 w 36"/>
                <a:gd name="T1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66">
                  <a:moveTo>
                    <a:pt x="30" y="66"/>
                  </a:moveTo>
                  <a:cubicBezTo>
                    <a:pt x="27" y="66"/>
                    <a:pt x="24" y="64"/>
                    <a:pt x="24" y="60"/>
                  </a:cubicBezTo>
                  <a:cubicBezTo>
                    <a:pt x="24" y="12"/>
                    <a:pt x="24" y="12"/>
                    <a:pt x="24" y="12"/>
                  </a:cubicBezTo>
                  <a:cubicBezTo>
                    <a:pt x="6" y="12"/>
                    <a:pt x="6" y="12"/>
                    <a:pt x="6" y="12"/>
                  </a:cubicBezTo>
                  <a:cubicBezTo>
                    <a:pt x="3" y="12"/>
                    <a:pt x="0" y="10"/>
                    <a:pt x="0" y="6"/>
                  </a:cubicBezTo>
                  <a:cubicBezTo>
                    <a:pt x="0" y="3"/>
                    <a:pt x="3" y="0"/>
                    <a:pt x="6" y="0"/>
                  </a:cubicBezTo>
                  <a:cubicBezTo>
                    <a:pt x="30" y="0"/>
                    <a:pt x="30" y="0"/>
                    <a:pt x="30" y="0"/>
                  </a:cubicBezTo>
                  <a:cubicBezTo>
                    <a:pt x="34" y="0"/>
                    <a:pt x="36" y="3"/>
                    <a:pt x="36" y="6"/>
                  </a:cubicBezTo>
                  <a:cubicBezTo>
                    <a:pt x="36" y="60"/>
                    <a:pt x="36" y="60"/>
                    <a:pt x="36" y="60"/>
                  </a:cubicBezTo>
                  <a:cubicBezTo>
                    <a:pt x="36" y="64"/>
                    <a:pt x="34" y="66"/>
                    <a:pt x="30"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2" name="Freeform 148">
              <a:extLst>
                <a:ext uri="{FF2B5EF4-FFF2-40B4-BE49-F238E27FC236}">
                  <a16:creationId xmlns:a16="http://schemas.microsoft.com/office/drawing/2014/main" id="{0402ECE8-385D-4712-8863-B169ECD4D9AA}"/>
                </a:ext>
              </a:extLst>
            </p:cNvPr>
            <p:cNvSpPr>
              <a:spLocks/>
            </p:cNvSpPr>
            <p:nvPr/>
          </p:nvSpPr>
          <p:spPr bwMode="auto">
            <a:xfrm>
              <a:off x="4568" y="1883"/>
              <a:ext cx="106" cy="18"/>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3" y="12"/>
                    <a:pt x="0" y="10"/>
                    <a:pt x="0" y="6"/>
                  </a:cubicBezTo>
                  <a:cubicBezTo>
                    <a:pt x="0" y="3"/>
                    <a:pt x="3" y="0"/>
                    <a:pt x="6" y="0"/>
                  </a:cubicBezTo>
                  <a:cubicBezTo>
                    <a:pt x="66" y="0"/>
                    <a:pt x="66" y="0"/>
                    <a:pt x="66" y="0"/>
                  </a:cubicBezTo>
                  <a:cubicBezTo>
                    <a:pt x="70" y="0"/>
                    <a:pt x="72" y="3"/>
                    <a:pt x="72" y="6"/>
                  </a:cubicBezTo>
                  <a:cubicBezTo>
                    <a:pt x="72" y="10"/>
                    <a:pt x="70"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3" name="Freeform 149">
              <a:extLst>
                <a:ext uri="{FF2B5EF4-FFF2-40B4-BE49-F238E27FC236}">
                  <a16:creationId xmlns:a16="http://schemas.microsoft.com/office/drawing/2014/main" id="{1F35BF60-F175-4EFB-A154-721228361B68}"/>
                </a:ext>
              </a:extLst>
            </p:cNvPr>
            <p:cNvSpPr>
              <a:spLocks/>
            </p:cNvSpPr>
            <p:nvPr/>
          </p:nvSpPr>
          <p:spPr bwMode="auto">
            <a:xfrm>
              <a:off x="4568" y="1918"/>
              <a:ext cx="106" cy="18"/>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3" y="12"/>
                    <a:pt x="0" y="10"/>
                    <a:pt x="0" y="6"/>
                  </a:cubicBezTo>
                  <a:cubicBezTo>
                    <a:pt x="0" y="3"/>
                    <a:pt x="3" y="0"/>
                    <a:pt x="6" y="0"/>
                  </a:cubicBezTo>
                  <a:cubicBezTo>
                    <a:pt x="66" y="0"/>
                    <a:pt x="66" y="0"/>
                    <a:pt x="66" y="0"/>
                  </a:cubicBezTo>
                  <a:cubicBezTo>
                    <a:pt x="70" y="0"/>
                    <a:pt x="72" y="3"/>
                    <a:pt x="72" y="6"/>
                  </a:cubicBezTo>
                  <a:cubicBezTo>
                    <a:pt x="72" y="10"/>
                    <a:pt x="70"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4" name="Freeform 150">
              <a:extLst>
                <a:ext uri="{FF2B5EF4-FFF2-40B4-BE49-F238E27FC236}">
                  <a16:creationId xmlns:a16="http://schemas.microsoft.com/office/drawing/2014/main" id="{E3F6A1A0-5F8B-4E13-AAA3-34E640E6CE59}"/>
                </a:ext>
              </a:extLst>
            </p:cNvPr>
            <p:cNvSpPr>
              <a:spLocks/>
            </p:cNvSpPr>
            <p:nvPr/>
          </p:nvSpPr>
          <p:spPr bwMode="auto">
            <a:xfrm>
              <a:off x="4568" y="1954"/>
              <a:ext cx="106" cy="18"/>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3" y="12"/>
                    <a:pt x="0" y="10"/>
                    <a:pt x="0" y="6"/>
                  </a:cubicBezTo>
                  <a:cubicBezTo>
                    <a:pt x="0" y="3"/>
                    <a:pt x="3" y="0"/>
                    <a:pt x="6" y="0"/>
                  </a:cubicBezTo>
                  <a:cubicBezTo>
                    <a:pt x="66" y="0"/>
                    <a:pt x="66" y="0"/>
                    <a:pt x="66" y="0"/>
                  </a:cubicBezTo>
                  <a:cubicBezTo>
                    <a:pt x="70" y="0"/>
                    <a:pt x="72" y="3"/>
                    <a:pt x="72" y="6"/>
                  </a:cubicBezTo>
                  <a:cubicBezTo>
                    <a:pt x="72" y="10"/>
                    <a:pt x="70"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5" name="Freeform 151">
              <a:extLst>
                <a:ext uri="{FF2B5EF4-FFF2-40B4-BE49-F238E27FC236}">
                  <a16:creationId xmlns:a16="http://schemas.microsoft.com/office/drawing/2014/main" id="{8D1A1A83-10EA-4550-AD0A-9490AD5F7B2C}"/>
                </a:ext>
              </a:extLst>
            </p:cNvPr>
            <p:cNvSpPr>
              <a:spLocks/>
            </p:cNvSpPr>
            <p:nvPr/>
          </p:nvSpPr>
          <p:spPr bwMode="auto">
            <a:xfrm>
              <a:off x="4568" y="1989"/>
              <a:ext cx="71" cy="18"/>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10"/>
                    <a:pt x="0" y="6"/>
                  </a:cubicBezTo>
                  <a:cubicBezTo>
                    <a:pt x="0" y="3"/>
                    <a:pt x="3" y="0"/>
                    <a:pt x="6" y="0"/>
                  </a:cubicBezTo>
                  <a:cubicBezTo>
                    <a:pt x="42" y="0"/>
                    <a:pt x="42" y="0"/>
                    <a:pt x="42" y="0"/>
                  </a:cubicBezTo>
                  <a:cubicBezTo>
                    <a:pt x="46" y="0"/>
                    <a:pt x="48" y="3"/>
                    <a:pt x="48" y="6"/>
                  </a:cubicBezTo>
                  <a:cubicBezTo>
                    <a:pt x="48" y="10"/>
                    <a:pt x="46"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36" name="TextBox 135">
            <a:extLst>
              <a:ext uri="{FF2B5EF4-FFF2-40B4-BE49-F238E27FC236}">
                <a16:creationId xmlns:a16="http://schemas.microsoft.com/office/drawing/2014/main" id="{BEC79FA7-C4AF-4180-AB04-4F25DB54475A}"/>
              </a:ext>
            </a:extLst>
          </p:cNvPr>
          <p:cNvSpPr txBox="1"/>
          <p:nvPr/>
        </p:nvSpPr>
        <p:spPr>
          <a:xfrm>
            <a:off x="3765632" y="3143416"/>
            <a:ext cx="5138922" cy="553998"/>
          </a:xfrm>
          <a:prstGeom prst="rect">
            <a:avLst/>
          </a:prstGeom>
          <a:noFill/>
        </p:spPr>
        <p:txBody>
          <a:bodyPr wrap="square" lIns="91440" tIns="45720" rIns="91440" bIns="45720" anchor="t">
            <a:spAutoFit/>
          </a:bodyPr>
          <a:lstStyle/>
          <a:p>
            <a:r>
              <a:rPr lang="en-GB" sz="1500">
                <a:cs typeface="Calibri"/>
              </a:rPr>
              <a:t>Shows where and to what extent the business will be impacted by future initiatives</a:t>
            </a:r>
          </a:p>
        </p:txBody>
      </p:sp>
      <p:sp>
        <p:nvSpPr>
          <p:cNvPr id="139" name="TextBox 138">
            <a:extLst>
              <a:ext uri="{FF2B5EF4-FFF2-40B4-BE49-F238E27FC236}">
                <a16:creationId xmlns:a16="http://schemas.microsoft.com/office/drawing/2014/main" id="{DE25A2BE-35F8-48E1-B414-4465A83B0FFD}"/>
              </a:ext>
            </a:extLst>
          </p:cNvPr>
          <p:cNvSpPr txBox="1"/>
          <p:nvPr/>
        </p:nvSpPr>
        <p:spPr>
          <a:xfrm>
            <a:off x="9076408" y="3143416"/>
            <a:ext cx="2568811" cy="523220"/>
          </a:xfrm>
          <a:prstGeom prst="rect">
            <a:avLst/>
          </a:prstGeom>
          <a:noFill/>
        </p:spPr>
        <p:txBody>
          <a:bodyPr wrap="square" lIns="91440" tIns="45720" rIns="91440" bIns="45720" anchor="t">
            <a:spAutoFit/>
          </a:bodyPr>
          <a:lstStyle/>
          <a:p>
            <a:r>
              <a:rPr lang="en-GB" sz="1400" b="1"/>
              <a:t>Assisting stakeholders understand the scope of </a:t>
            </a:r>
            <a:r>
              <a:rPr lang="en-GB" sz="1400" b="1" err="1"/>
              <a:t>BMfS</a:t>
            </a:r>
          </a:p>
        </p:txBody>
      </p:sp>
      <p:sp>
        <p:nvSpPr>
          <p:cNvPr id="37" name="TextBox 36">
            <a:extLst>
              <a:ext uri="{FF2B5EF4-FFF2-40B4-BE49-F238E27FC236}">
                <a16:creationId xmlns:a16="http://schemas.microsoft.com/office/drawing/2014/main" id="{356235D3-1243-49C9-8EEA-CDDA5DDF896F}"/>
              </a:ext>
            </a:extLst>
          </p:cNvPr>
          <p:cNvSpPr txBox="1"/>
          <p:nvPr/>
        </p:nvSpPr>
        <p:spPr>
          <a:xfrm>
            <a:off x="844940" y="4275878"/>
            <a:ext cx="2821038" cy="784830"/>
          </a:xfrm>
          <a:prstGeom prst="rect">
            <a:avLst/>
          </a:prstGeom>
          <a:noFill/>
        </p:spPr>
        <p:txBody>
          <a:bodyPr wrap="square">
            <a:spAutoFit/>
          </a:bodyPr>
          <a:lstStyle/>
          <a:p>
            <a:r>
              <a:rPr lang="en-GB" sz="1500"/>
              <a:t>Identify gaps and overlap during programme delivery to be able to take corrective actions</a:t>
            </a:r>
          </a:p>
        </p:txBody>
      </p:sp>
      <p:sp>
        <p:nvSpPr>
          <p:cNvPr id="39" name="TextBox 38">
            <a:extLst>
              <a:ext uri="{FF2B5EF4-FFF2-40B4-BE49-F238E27FC236}">
                <a16:creationId xmlns:a16="http://schemas.microsoft.com/office/drawing/2014/main" id="{E464AA5E-5889-4FAE-9747-E8637466C2E4}"/>
              </a:ext>
            </a:extLst>
          </p:cNvPr>
          <p:cNvSpPr txBox="1"/>
          <p:nvPr/>
        </p:nvSpPr>
        <p:spPr>
          <a:xfrm>
            <a:off x="844940" y="1892527"/>
            <a:ext cx="2748839" cy="784830"/>
          </a:xfrm>
          <a:prstGeom prst="rect">
            <a:avLst/>
          </a:prstGeom>
          <a:noFill/>
        </p:spPr>
        <p:txBody>
          <a:bodyPr wrap="square">
            <a:spAutoFit/>
          </a:bodyPr>
          <a:lstStyle/>
          <a:p>
            <a:r>
              <a:rPr lang="en-GB" sz="1500"/>
              <a:t>Describe the current organisation in a consistent way across Defence and industry</a:t>
            </a:r>
          </a:p>
        </p:txBody>
      </p:sp>
      <p:sp>
        <p:nvSpPr>
          <p:cNvPr id="41" name="TextBox 40">
            <a:extLst>
              <a:ext uri="{FF2B5EF4-FFF2-40B4-BE49-F238E27FC236}">
                <a16:creationId xmlns:a16="http://schemas.microsoft.com/office/drawing/2014/main" id="{970FF0A4-F75D-41CF-ABF0-5A43638CC3F3}"/>
              </a:ext>
            </a:extLst>
          </p:cNvPr>
          <p:cNvSpPr txBox="1"/>
          <p:nvPr/>
        </p:nvSpPr>
        <p:spPr>
          <a:xfrm>
            <a:off x="844940" y="3143416"/>
            <a:ext cx="2821038" cy="553998"/>
          </a:xfrm>
          <a:prstGeom prst="rect">
            <a:avLst/>
          </a:prstGeom>
          <a:noFill/>
        </p:spPr>
        <p:txBody>
          <a:bodyPr wrap="square">
            <a:spAutoFit/>
          </a:bodyPr>
          <a:lstStyle/>
          <a:p>
            <a:r>
              <a:rPr lang="en-GB" sz="1500"/>
              <a:t>To describe and agree the scope of future change</a:t>
            </a:r>
          </a:p>
        </p:txBody>
      </p:sp>
      <p:sp>
        <p:nvSpPr>
          <p:cNvPr id="43" name="TextBox 42">
            <a:extLst>
              <a:ext uri="{FF2B5EF4-FFF2-40B4-BE49-F238E27FC236}">
                <a16:creationId xmlns:a16="http://schemas.microsoft.com/office/drawing/2014/main" id="{BB3132F5-AF8C-4B01-BB6B-9044D6098A9F}"/>
              </a:ext>
            </a:extLst>
          </p:cNvPr>
          <p:cNvSpPr txBox="1"/>
          <p:nvPr/>
        </p:nvSpPr>
        <p:spPr>
          <a:xfrm>
            <a:off x="9098615" y="1892527"/>
            <a:ext cx="2591017" cy="523220"/>
          </a:xfrm>
          <a:prstGeom prst="rect">
            <a:avLst/>
          </a:prstGeom>
          <a:noFill/>
        </p:spPr>
        <p:txBody>
          <a:bodyPr wrap="square" lIns="91440" tIns="45720" rIns="91440" bIns="45720" anchor="t">
            <a:spAutoFit/>
          </a:bodyPr>
          <a:lstStyle/>
          <a:p>
            <a:r>
              <a:rPr lang="en-GB" sz="1400" b="1"/>
              <a:t>Reducing and consolidating legacy information services </a:t>
            </a:r>
            <a:endParaRPr lang="en-GB" sz="1400" b="1">
              <a:cs typeface="Calibri"/>
            </a:endParaRPr>
          </a:p>
        </p:txBody>
      </p:sp>
      <p:sp>
        <p:nvSpPr>
          <p:cNvPr id="44" name="TextBox 43">
            <a:extLst>
              <a:ext uri="{FF2B5EF4-FFF2-40B4-BE49-F238E27FC236}">
                <a16:creationId xmlns:a16="http://schemas.microsoft.com/office/drawing/2014/main" id="{85893F63-62B6-41FC-A467-4438580009F3}"/>
              </a:ext>
            </a:extLst>
          </p:cNvPr>
          <p:cNvSpPr txBox="1"/>
          <p:nvPr/>
        </p:nvSpPr>
        <p:spPr>
          <a:xfrm>
            <a:off x="9076408" y="4275878"/>
            <a:ext cx="2568811" cy="954107"/>
          </a:xfrm>
          <a:prstGeom prst="rect">
            <a:avLst/>
          </a:prstGeom>
          <a:noFill/>
        </p:spPr>
        <p:txBody>
          <a:bodyPr wrap="square" lIns="91440" tIns="45720" rIns="91440" bIns="45720" anchor="t">
            <a:spAutoFit/>
          </a:bodyPr>
          <a:lstStyle/>
          <a:p>
            <a:r>
              <a:rPr lang="en-GB" sz="1400" b="1"/>
              <a:t>Transfer of Fuels Transformation Programme Information Systems  (FTP IS) delivery into </a:t>
            </a:r>
            <a:r>
              <a:rPr lang="en-GB" sz="1400" b="1" err="1"/>
              <a:t>BMfS</a:t>
            </a:r>
          </a:p>
        </p:txBody>
      </p:sp>
      <p:grpSp>
        <p:nvGrpSpPr>
          <p:cNvPr id="45" name="Group 37">
            <a:extLst>
              <a:ext uri="{FF2B5EF4-FFF2-40B4-BE49-F238E27FC236}">
                <a16:creationId xmlns:a16="http://schemas.microsoft.com/office/drawing/2014/main" id="{258FCE88-E85C-4BEB-9F1C-CFCEE6BD1DB8}"/>
              </a:ext>
            </a:extLst>
          </p:cNvPr>
          <p:cNvGrpSpPr>
            <a:grpSpLocks noChangeAspect="1"/>
          </p:cNvGrpSpPr>
          <p:nvPr/>
        </p:nvGrpSpPr>
        <p:grpSpPr bwMode="auto">
          <a:xfrm>
            <a:off x="305436" y="2041679"/>
            <a:ext cx="367651" cy="369332"/>
            <a:chOff x="6722" y="1892"/>
            <a:chExt cx="437" cy="439"/>
          </a:xfrm>
          <a:solidFill>
            <a:schemeClr val="tx1"/>
          </a:solidFill>
        </p:grpSpPr>
        <p:sp>
          <p:nvSpPr>
            <p:cNvPr id="46" name="Freeform 38">
              <a:extLst>
                <a:ext uri="{FF2B5EF4-FFF2-40B4-BE49-F238E27FC236}">
                  <a16:creationId xmlns:a16="http://schemas.microsoft.com/office/drawing/2014/main" id="{A4BE55BF-1FF1-49D9-9A4D-61C63E153080}"/>
                </a:ext>
              </a:extLst>
            </p:cNvPr>
            <p:cNvSpPr>
              <a:spLocks noEditPoints="1"/>
            </p:cNvSpPr>
            <p:nvPr/>
          </p:nvSpPr>
          <p:spPr bwMode="auto">
            <a:xfrm>
              <a:off x="6978" y="2002"/>
              <a:ext cx="110" cy="110"/>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12 h 72"/>
                <a:gd name="T12" fmla="*/ 12 w 72"/>
                <a:gd name="T13" fmla="*/ 36 h 72"/>
                <a:gd name="T14" fmla="*/ 36 w 72"/>
                <a:gd name="T15" fmla="*/ 60 h 72"/>
                <a:gd name="T16" fmla="*/ 60 w 72"/>
                <a:gd name="T17" fmla="*/ 36 h 72"/>
                <a:gd name="T18" fmla="*/ 36 w 72"/>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5" y="0"/>
                    <a:pt x="72" y="16"/>
                    <a:pt x="72" y="36"/>
                  </a:cubicBezTo>
                  <a:cubicBezTo>
                    <a:pt x="72" y="56"/>
                    <a:pt x="55" y="72"/>
                    <a:pt x="36" y="72"/>
                  </a:cubicBezTo>
                  <a:close/>
                  <a:moveTo>
                    <a:pt x="36" y="12"/>
                  </a:moveTo>
                  <a:cubicBezTo>
                    <a:pt x="22" y="12"/>
                    <a:pt x="12" y="23"/>
                    <a:pt x="12" y="36"/>
                  </a:cubicBezTo>
                  <a:cubicBezTo>
                    <a:pt x="12" y="49"/>
                    <a:pt x="22" y="60"/>
                    <a:pt x="36" y="60"/>
                  </a:cubicBezTo>
                  <a:cubicBezTo>
                    <a:pt x="49" y="60"/>
                    <a:pt x="60" y="49"/>
                    <a:pt x="60" y="36"/>
                  </a:cubicBezTo>
                  <a:cubicBezTo>
                    <a:pt x="60" y="23"/>
                    <a:pt x="49" y="12"/>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47" name="Freeform 39">
              <a:extLst>
                <a:ext uri="{FF2B5EF4-FFF2-40B4-BE49-F238E27FC236}">
                  <a16:creationId xmlns:a16="http://schemas.microsoft.com/office/drawing/2014/main" id="{4A581888-0CB1-469E-BE00-CB5EE366B599}"/>
                </a:ext>
              </a:extLst>
            </p:cNvPr>
            <p:cNvSpPr>
              <a:spLocks/>
            </p:cNvSpPr>
            <p:nvPr/>
          </p:nvSpPr>
          <p:spPr bwMode="auto">
            <a:xfrm>
              <a:off x="6963" y="2093"/>
              <a:ext cx="152" cy="92"/>
            </a:xfrm>
            <a:custGeom>
              <a:avLst/>
              <a:gdLst>
                <a:gd name="T0" fmla="*/ 94 w 100"/>
                <a:gd name="T1" fmla="*/ 60 h 60"/>
                <a:gd name="T2" fmla="*/ 27 w 100"/>
                <a:gd name="T3" fmla="*/ 60 h 60"/>
                <a:gd name="T4" fmla="*/ 21 w 100"/>
                <a:gd name="T5" fmla="*/ 54 h 60"/>
                <a:gd name="T6" fmla="*/ 27 w 100"/>
                <a:gd name="T7" fmla="*/ 48 h 60"/>
                <a:gd name="T8" fmla="*/ 87 w 100"/>
                <a:gd name="T9" fmla="*/ 48 h 60"/>
                <a:gd name="T10" fmla="*/ 46 w 100"/>
                <a:gd name="T11" fmla="*/ 12 h 60"/>
                <a:gd name="T12" fmla="*/ 12 w 100"/>
                <a:gd name="T13" fmla="*/ 29 h 60"/>
                <a:gd name="T14" fmla="*/ 3 w 100"/>
                <a:gd name="T15" fmla="*/ 31 h 60"/>
                <a:gd name="T16" fmla="*/ 2 w 100"/>
                <a:gd name="T17" fmla="*/ 22 h 60"/>
                <a:gd name="T18" fmla="*/ 46 w 100"/>
                <a:gd name="T19" fmla="*/ 0 h 60"/>
                <a:gd name="T20" fmla="*/ 100 w 100"/>
                <a:gd name="T21" fmla="*/ 54 h 60"/>
                <a:gd name="T22" fmla="*/ 94 w 100"/>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60">
                  <a:moveTo>
                    <a:pt x="94" y="60"/>
                  </a:moveTo>
                  <a:cubicBezTo>
                    <a:pt x="27" y="60"/>
                    <a:pt x="27" y="60"/>
                    <a:pt x="27" y="60"/>
                  </a:cubicBezTo>
                  <a:cubicBezTo>
                    <a:pt x="23" y="60"/>
                    <a:pt x="21" y="58"/>
                    <a:pt x="21" y="54"/>
                  </a:cubicBezTo>
                  <a:cubicBezTo>
                    <a:pt x="21" y="51"/>
                    <a:pt x="23" y="48"/>
                    <a:pt x="27" y="48"/>
                  </a:cubicBezTo>
                  <a:cubicBezTo>
                    <a:pt x="87" y="48"/>
                    <a:pt x="87" y="48"/>
                    <a:pt x="87" y="48"/>
                  </a:cubicBezTo>
                  <a:cubicBezTo>
                    <a:pt x="84" y="28"/>
                    <a:pt x="67" y="12"/>
                    <a:pt x="46" y="12"/>
                  </a:cubicBezTo>
                  <a:cubicBezTo>
                    <a:pt x="32" y="12"/>
                    <a:pt x="20" y="19"/>
                    <a:pt x="12" y="29"/>
                  </a:cubicBezTo>
                  <a:cubicBezTo>
                    <a:pt x="10" y="32"/>
                    <a:pt x="6" y="33"/>
                    <a:pt x="3" y="31"/>
                  </a:cubicBezTo>
                  <a:cubicBezTo>
                    <a:pt x="1" y="29"/>
                    <a:pt x="0" y="25"/>
                    <a:pt x="2" y="22"/>
                  </a:cubicBezTo>
                  <a:cubicBezTo>
                    <a:pt x="12" y="9"/>
                    <a:pt x="28" y="0"/>
                    <a:pt x="46" y="0"/>
                  </a:cubicBezTo>
                  <a:cubicBezTo>
                    <a:pt x="75" y="0"/>
                    <a:pt x="100" y="24"/>
                    <a:pt x="100" y="54"/>
                  </a:cubicBezTo>
                  <a:cubicBezTo>
                    <a:pt x="100" y="58"/>
                    <a:pt x="97" y="60"/>
                    <a:pt x="94"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48" name="Freeform 40">
              <a:extLst>
                <a:ext uri="{FF2B5EF4-FFF2-40B4-BE49-F238E27FC236}">
                  <a16:creationId xmlns:a16="http://schemas.microsoft.com/office/drawing/2014/main" id="{3832DBA7-544E-4B9F-A043-05F5C04F9397}"/>
                </a:ext>
              </a:extLst>
            </p:cNvPr>
            <p:cNvSpPr>
              <a:spLocks noEditPoints="1"/>
            </p:cNvSpPr>
            <p:nvPr/>
          </p:nvSpPr>
          <p:spPr bwMode="auto">
            <a:xfrm>
              <a:off x="6830" y="1965"/>
              <a:ext cx="150" cy="151"/>
            </a:xfrm>
            <a:custGeom>
              <a:avLst/>
              <a:gdLst>
                <a:gd name="T0" fmla="*/ 50 w 99"/>
                <a:gd name="T1" fmla="*/ 99 h 99"/>
                <a:gd name="T2" fmla="*/ 0 w 99"/>
                <a:gd name="T3" fmla="*/ 50 h 99"/>
                <a:gd name="T4" fmla="*/ 50 w 99"/>
                <a:gd name="T5" fmla="*/ 0 h 99"/>
                <a:gd name="T6" fmla="*/ 99 w 99"/>
                <a:gd name="T7" fmla="*/ 50 h 99"/>
                <a:gd name="T8" fmla="*/ 50 w 99"/>
                <a:gd name="T9" fmla="*/ 99 h 99"/>
                <a:gd name="T10" fmla="*/ 50 w 99"/>
                <a:gd name="T11" fmla="*/ 12 h 99"/>
                <a:gd name="T12" fmla="*/ 12 w 99"/>
                <a:gd name="T13" fmla="*/ 50 h 99"/>
                <a:gd name="T14" fmla="*/ 50 w 99"/>
                <a:gd name="T15" fmla="*/ 87 h 99"/>
                <a:gd name="T16" fmla="*/ 87 w 99"/>
                <a:gd name="T17" fmla="*/ 50 h 99"/>
                <a:gd name="T18" fmla="*/ 50 w 99"/>
                <a:gd name="T19" fmla="*/ 1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50" y="99"/>
                  </a:moveTo>
                  <a:cubicBezTo>
                    <a:pt x="22" y="99"/>
                    <a:pt x="0" y="77"/>
                    <a:pt x="0" y="50"/>
                  </a:cubicBezTo>
                  <a:cubicBezTo>
                    <a:pt x="0" y="22"/>
                    <a:pt x="22" y="0"/>
                    <a:pt x="50" y="0"/>
                  </a:cubicBezTo>
                  <a:cubicBezTo>
                    <a:pt x="77" y="0"/>
                    <a:pt x="99" y="22"/>
                    <a:pt x="99" y="50"/>
                  </a:cubicBezTo>
                  <a:cubicBezTo>
                    <a:pt x="99" y="77"/>
                    <a:pt x="77" y="99"/>
                    <a:pt x="50" y="99"/>
                  </a:cubicBezTo>
                  <a:close/>
                  <a:moveTo>
                    <a:pt x="50" y="12"/>
                  </a:moveTo>
                  <a:cubicBezTo>
                    <a:pt x="29" y="12"/>
                    <a:pt x="12" y="29"/>
                    <a:pt x="12" y="50"/>
                  </a:cubicBezTo>
                  <a:cubicBezTo>
                    <a:pt x="12" y="70"/>
                    <a:pt x="29" y="87"/>
                    <a:pt x="50" y="87"/>
                  </a:cubicBezTo>
                  <a:cubicBezTo>
                    <a:pt x="70" y="87"/>
                    <a:pt x="87" y="70"/>
                    <a:pt x="87" y="50"/>
                  </a:cubicBezTo>
                  <a:cubicBezTo>
                    <a:pt x="87" y="29"/>
                    <a:pt x="70" y="12"/>
                    <a:pt x="5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49" name="Freeform 41">
              <a:extLst>
                <a:ext uri="{FF2B5EF4-FFF2-40B4-BE49-F238E27FC236}">
                  <a16:creationId xmlns:a16="http://schemas.microsoft.com/office/drawing/2014/main" id="{A2440BE3-BCDC-431E-9DF7-37EF09C9B810}"/>
                </a:ext>
              </a:extLst>
            </p:cNvPr>
            <p:cNvSpPr>
              <a:spLocks noEditPoints="1"/>
            </p:cNvSpPr>
            <p:nvPr/>
          </p:nvSpPr>
          <p:spPr bwMode="auto">
            <a:xfrm>
              <a:off x="6790" y="2098"/>
              <a:ext cx="230" cy="123"/>
            </a:xfrm>
            <a:custGeom>
              <a:avLst/>
              <a:gdLst>
                <a:gd name="T0" fmla="*/ 145 w 151"/>
                <a:gd name="T1" fmla="*/ 81 h 81"/>
                <a:gd name="T2" fmla="*/ 6 w 151"/>
                <a:gd name="T3" fmla="*/ 81 h 81"/>
                <a:gd name="T4" fmla="*/ 0 w 151"/>
                <a:gd name="T5" fmla="*/ 75 h 81"/>
                <a:gd name="T6" fmla="*/ 76 w 151"/>
                <a:gd name="T7" fmla="*/ 0 h 81"/>
                <a:gd name="T8" fmla="*/ 151 w 151"/>
                <a:gd name="T9" fmla="*/ 75 h 81"/>
                <a:gd name="T10" fmla="*/ 145 w 151"/>
                <a:gd name="T11" fmla="*/ 81 h 81"/>
                <a:gd name="T12" fmla="*/ 12 w 151"/>
                <a:gd name="T13" fmla="*/ 69 h 81"/>
                <a:gd name="T14" fmla="*/ 139 w 151"/>
                <a:gd name="T15" fmla="*/ 69 h 81"/>
                <a:gd name="T16" fmla="*/ 76 w 151"/>
                <a:gd name="T17" fmla="*/ 12 h 81"/>
                <a:gd name="T18" fmla="*/ 12 w 15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81">
                  <a:moveTo>
                    <a:pt x="145" y="81"/>
                  </a:moveTo>
                  <a:cubicBezTo>
                    <a:pt x="6" y="81"/>
                    <a:pt x="6" y="81"/>
                    <a:pt x="6" y="81"/>
                  </a:cubicBezTo>
                  <a:cubicBezTo>
                    <a:pt x="3" y="81"/>
                    <a:pt x="0" y="79"/>
                    <a:pt x="0" y="75"/>
                  </a:cubicBezTo>
                  <a:cubicBezTo>
                    <a:pt x="0" y="34"/>
                    <a:pt x="34" y="0"/>
                    <a:pt x="76" y="0"/>
                  </a:cubicBezTo>
                  <a:cubicBezTo>
                    <a:pt x="117" y="0"/>
                    <a:pt x="151" y="34"/>
                    <a:pt x="151" y="75"/>
                  </a:cubicBezTo>
                  <a:cubicBezTo>
                    <a:pt x="151" y="79"/>
                    <a:pt x="148" y="81"/>
                    <a:pt x="145" y="81"/>
                  </a:cubicBezTo>
                  <a:close/>
                  <a:moveTo>
                    <a:pt x="12" y="69"/>
                  </a:moveTo>
                  <a:cubicBezTo>
                    <a:pt x="139" y="69"/>
                    <a:pt x="139" y="69"/>
                    <a:pt x="139" y="69"/>
                  </a:cubicBezTo>
                  <a:cubicBezTo>
                    <a:pt x="136" y="37"/>
                    <a:pt x="108" y="12"/>
                    <a:pt x="76" y="12"/>
                  </a:cubicBezTo>
                  <a:cubicBezTo>
                    <a:pt x="43" y="12"/>
                    <a:pt x="16" y="37"/>
                    <a:pt x="12"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sp>
          <p:nvSpPr>
            <p:cNvPr id="50" name="Freeform 42">
              <a:extLst>
                <a:ext uri="{FF2B5EF4-FFF2-40B4-BE49-F238E27FC236}">
                  <a16:creationId xmlns:a16="http://schemas.microsoft.com/office/drawing/2014/main" id="{36DA0EB8-FE4A-4B1C-8174-7E39EA1D65FB}"/>
                </a:ext>
              </a:extLst>
            </p:cNvPr>
            <p:cNvSpPr>
              <a:spLocks noEditPoints="1"/>
            </p:cNvSpPr>
            <p:nvPr/>
          </p:nvSpPr>
          <p:spPr bwMode="auto">
            <a:xfrm>
              <a:off x="6722" y="1892"/>
              <a:ext cx="437" cy="439"/>
            </a:xfrm>
            <a:custGeom>
              <a:avLst/>
              <a:gdLst>
                <a:gd name="T0" fmla="*/ 144 w 288"/>
                <a:gd name="T1" fmla="*/ 288 h 288"/>
                <a:gd name="T2" fmla="*/ 115 w 288"/>
                <a:gd name="T3" fmla="*/ 285 h 288"/>
                <a:gd name="T4" fmla="*/ 110 w 288"/>
                <a:gd name="T5" fmla="*/ 278 h 288"/>
                <a:gd name="T6" fmla="*/ 117 w 288"/>
                <a:gd name="T7" fmla="*/ 274 h 288"/>
                <a:gd name="T8" fmla="*/ 144 w 288"/>
                <a:gd name="T9" fmla="*/ 276 h 288"/>
                <a:gd name="T10" fmla="*/ 201 w 288"/>
                <a:gd name="T11" fmla="*/ 263 h 288"/>
                <a:gd name="T12" fmla="*/ 209 w 288"/>
                <a:gd name="T13" fmla="*/ 266 h 288"/>
                <a:gd name="T14" fmla="*/ 207 w 288"/>
                <a:gd name="T15" fmla="*/ 274 h 288"/>
                <a:gd name="T16" fmla="*/ 144 w 288"/>
                <a:gd name="T17" fmla="*/ 288 h 288"/>
                <a:gd name="T18" fmla="*/ 84 w 288"/>
                <a:gd name="T19" fmla="*/ 275 h 288"/>
                <a:gd name="T20" fmla="*/ 82 w 288"/>
                <a:gd name="T21" fmla="*/ 274 h 288"/>
                <a:gd name="T22" fmla="*/ 16 w 288"/>
                <a:gd name="T23" fmla="*/ 210 h 288"/>
                <a:gd name="T24" fmla="*/ 18 w 288"/>
                <a:gd name="T25" fmla="*/ 202 h 288"/>
                <a:gd name="T26" fmla="*/ 26 w 288"/>
                <a:gd name="T27" fmla="*/ 204 h 288"/>
                <a:gd name="T28" fmla="*/ 87 w 288"/>
                <a:gd name="T29" fmla="*/ 263 h 288"/>
                <a:gd name="T30" fmla="*/ 90 w 288"/>
                <a:gd name="T31" fmla="*/ 271 h 288"/>
                <a:gd name="T32" fmla="*/ 84 w 288"/>
                <a:gd name="T33" fmla="*/ 275 h 288"/>
                <a:gd name="T34" fmla="*/ 232 w 288"/>
                <a:gd name="T35" fmla="*/ 256 h 288"/>
                <a:gd name="T36" fmla="*/ 228 w 288"/>
                <a:gd name="T37" fmla="*/ 254 h 288"/>
                <a:gd name="T38" fmla="*/ 228 w 288"/>
                <a:gd name="T39" fmla="*/ 246 h 288"/>
                <a:gd name="T40" fmla="*/ 273 w 288"/>
                <a:gd name="T41" fmla="*/ 173 h 288"/>
                <a:gd name="T42" fmla="*/ 280 w 288"/>
                <a:gd name="T43" fmla="*/ 169 h 288"/>
                <a:gd name="T44" fmla="*/ 284 w 288"/>
                <a:gd name="T45" fmla="*/ 176 h 288"/>
                <a:gd name="T46" fmla="*/ 236 w 288"/>
                <a:gd name="T47" fmla="*/ 255 h 288"/>
                <a:gd name="T48" fmla="*/ 232 w 288"/>
                <a:gd name="T49" fmla="*/ 256 h 288"/>
                <a:gd name="T50" fmla="*/ 9 w 288"/>
                <a:gd name="T51" fmla="*/ 181 h 288"/>
                <a:gd name="T52" fmla="*/ 4 w 288"/>
                <a:gd name="T53" fmla="*/ 177 h 288"/>
                <a:gd name="T54" fmla="*/ 0 w 288"/>
                <a:gd name="T55" fmla="*/ 144 h 288"/>
                <a:gd name="T56" fmla="*/ 13 w 288"/>
                <a:gd name="T57" fmla="*/ 85 h 288"/>
                <a:gd name="T58" fmla="*/ 21 w 288"/>
                <a:gd name="T59" fmla="*/ 82 h 288"/>
                <a:gd name="T60" fmla="*/ 24 w 288"/>
                <a:gd name="T61" fmla="*/ 90 h 288"/>
                <a:gd name="T62" fmla="*/ 12 w 288"/>
                <a:gd name="T63" fmla="*/ 144 h 288"/>
                <a:gd name="T64" fmla="*/ 15 w 288"/>
                <a:gd name="T65" fmla="*/ 174 h 288"/>
                <a:gd name="T66" fmla="*/ 11 w 288"/>
                <a:gd name="T67" fmla="*/ 181 h 288"/>
                <a:gd name="T68" fmla="*/ 9 w 288"/>
                <a:gd name="T69" fmla="*/ 181 h 288"/>
                <a:gd name="T70" fmla="*/ 282 w 288"/>
                <a:gd name="T71" fmla="*/ 147 h 288"/>
                <a:gd name="T72" fmla="*/ 276 w 288"/>
                <a:gd name="T73" fmla="*/ 141 h 288"/>
                <a:gd name="T74" fmla="*/ 247 w 288"/>
                <a:gd name="T75" fmla="*/ 62 h 288"/>
                <a:gd name="T76" fmla="*/ 248 w 288"/>
                <a:gd name="T77" fmla="*/ 53 h 288"/>
                <a:gd name="T78" fmla="*/ 256 w 288"/>
                <a:gd name="T79" fmla="*/ 54 h 288"/>
                <a:gd name="T80" fmla="*/ 288 w 288"/>
                <a:gd name="T81" fmla="*/ 141 h 288"/>
                <a:gd name="T82" fmla="*/ 282 w 288"/>
                <a:gd name="T83" fmla="*/ 147 h 288"/>
                <a:gd name="T84" fmla="*/ 282 w 288"/>
                <a:gd name="T85" fmla="*/ 147 h 288"/>
                <a:gd name="T86" fmla="*/ 36 w 288"/>
                <a:gd name="T87" fmla="*/ 65 h 288"/>
                <a:gd name="T88" fmla="*/ 32 w 288"/>
                <a:gd name="T89" fmla="*/ 63 h 288"/>
                <a:gd name="T90" fmla="*/ 31 w 288"/>
                <a:gd name="T91" fmla="*/ 55 h 288"/>
                <a:gd name="T92" fmla="*/ 108 w 288"/>
                <a:gd name="T93" fmla="*/ 5 h 288"/>
                <a:gd name="T94" fmla="*/ 116 w 288"/>
                <a:gd name="T95" fmla="*/ 9 h 288"/>
                <a:gd name="T96" fmla="*/ 111 w 288"/>
                <a:gd name="T97" fmla="*/ 16 h 288"/>
                <a:gd name="T98" fmla="*/ 40 w 288"/>
                <a:gd name="T99" fmla="*/ 62 h 288"/>
                <a:gd name="T100" fmla="*/ 36 w 288"/>
                <a:gd name="T101" fmla="*/ 65 h 288"/>
                <a:gd name="T102" fmla="*/ 228 w 288"/>
                <a:gd name="T103" fmla="*/ 41 h 288"/>
                <a:gd name="T104" fmla="*/ 224 w 288"/>
                <a:gd name="T105" fmla="*/ 39 h 288"/>
                <a:gd name="T106" fmla="*/ 144 w 288"/>
                <a:gd name="T107" fmla="*/ 12 h 288"/>
                <a:gd name="T108" fmla="*/ 143 w 288"/>
                <a:gd name="T109" fmla="*/ 12 h 288"/>
                <a:gd name="T110" fmla="*/ 137 w 288"/>
                <a:gd name="T111" fmla="*/ 6 h 288"/>
                <a:gd name="T112" fmla="*/ 143 w 288"/>
                <a:gd name="T113" fmla="*/ 0 h 288"/>
                <a:gd name="T114" fmla="*/ 144 w 288"/>
                <a:gd name="T115" fmla="*/ 0 h 288"/>
                <a:gd name="T116" fmla="*/ 231 w 288"/>
                <a:gd name="T117" fmla="*/ 30 h 288"/>
                <a:gd name="T118" fmla="*/ 232 w 288"/>
                <a:gd name="T119" fmla="*/ 38 h 288"/>
                <a:gd name="T120" fmla="*/ 228 w 288"/>
                <a:gd name="T121" fmla="*/ 4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8" h="288">
                  <a:moveTo>
                    <a:pt x="144" y="288"/>
                  </a:moveTo>
                  <a:cubicBezTo>
                    <a:pt x="134" y="288"/>
                    <a:pt x="124" y="287"/>
                    <a:pt x="115" y="285"/>
                  </a:cubicBezTo>
                  <a:cubicBezTo>
                    <a:pt x="112" y="285"/>
                    <a:pt x="110" y="282"/>
                    <a:pt x="110" y="278"/>
                  </a:cubicBezTo>
                  <a:cubicBezTo>
                    <a:pt x="111" y="275"/>
                    <a:pt x="114" y="273"/>
                    <a:pt x="117" y="274"/>
                  </a:cubicBezTo>
                  <a:cubicBezTo>
                    <a:pt x="126" y="275"/>
                    <a:pt x="135" y="276"/>
                    <a:pt x="144" y="276"/>
                  </a:cubicBezTo>
                  <a:cubicBezTo>
                    <a:pt x="164" y="276"/>
                    <a:pt x="183" y="272"/>
                    <a:pt x="201" y="263"/>
                  </a:cubicBezTo>
                  <a:cubicBezTo>
                    <a:pt x="204" y="262"/>
                    <a:pt x="208" y="263"/>
                    <a:pt x="209" y="266"/>
                  </a:cubicBezTo>
                  <a:cubicBezTo>
                    <a:pt x="211" y="269"/>
                    <a:pt x="210" y="272"/>
                    <a:pt x="207" y="274"/>
                  </a:cubicBezTo>
                  <a:cubicBezTo>
                    <a:pt x="187" y="283"/>
                    <a:pt x="166" y="288"/>
                    <a:pt x="144" y="288"/>
                  </a:cubicBezTo>
                  <a:close/>
                  <a:moveTo>
                    <a:pt x="84" y="275"/>
                  </a:moveTo>
                  <a:cubicBezTo>
                    <a:pt x="83" y="275"/>
                    <a:pt x="83" y="275"/>
                    <a:pt x="82" y="274"/>
                  </a:cubicBezTo>
                  <a:cubicBezTo>
                    <a:pt x="53" y="261"/>
                    <a:pt x="30" y="238"/>
                    <a:pt x="16" y="210"/>
                  </a:cubicBezTo>
                  <a:cubicBezTo>
                    <a:pt x="14" y="207"/>
                    <a:pt x="15" y="203"/>
                    <a:pt x="18" y="202"/>
                  </a:cubicBezTo>
                  <a:cubicBezTo>
                    <a:pt x="21" y="200"/>
                    <a:pt x="25" y="201"/>
                    <a:pt x="26" y="204"/>
                  </a:cubicBezTo>
                  <a:cubicBezTo>
                    <a:pt x="39" y="230"/>
                    <a:pt x="61" y="251"/>
                    <a:pt x="87" y="263"/>
                  </a:cubicBezTo>
                  <a:cubicBezTo>
                    <a:pt x="90" y="265"/>
                    <a:pt x="91" y="268"/>
                    <a:pt x="90" y="271"/>
                  </a:cubicBezTo>
                  <a:cubicBezTo>
                    <a:pt x="89" y="273"/>
                    <a:pt x="86" y="275"/>
                    <a:pt x="84" y="275"/>
                  </a:cubicBezTo>
                  <a:close/>
                  <a:moveTo>
                    <a:pt x="232" y="256"/>
                  </a:moveTo>
                  <a:cubicBezTo>
                    <a:pt x="231" y="256"/>
                    <a:pt x="229" y="255"/>
                    <a:pt x="228" y="254"/>
                  </a:cubicBezTo>
                  <a:cubicBezTo>
                    <a:pt x="226" y="252"/>
                    <a:pt x="226" y="248"/>
                    <a:pt x="228" y="246"/>
                  </a:cubicBezTo>
                  <a:cubicBezTo>
                    <a:pt x="251" y="227"/>
                    <a:pt x="266" y="201"/>
                    <a:pt x="273" y="173"/>
                  </a:cubicBezTo>
                  <a:cubicBezTo>
                    <a:pt x="273" y="170"/>
                    <a:pt x="277" y="168"/>
                    <a:pt x="280" y="169"/>
                  </a:cubicBezTo>
                  <a:cubicBezTo>
                    <a:pt x="283" y="170"/>
                    <a:pt x="285" y="173"/>
                    <a:pt x="284" y="176"/>
                  </a:cubicBezTo>
                  <a:cubicBezTo>
                    <a:pt x="277" y="207"/>
                    <a:pt x="260" y="235"/>
                    <a:pt x="236" y="255"/>
                  </a:cubicBezTo>
                  <a:cubicBezTo>
                    <a:pt x="235" y="256"/>
                    <a:pt x="234" y="256"/>
                    <a:pt x="232" y="256"/>
                  </a:cubicBezTo>
                  <a:close/>
                  <a:moveTo>
                    <a:pt x="9" y="181"/>
                  </a:moveTo>
                  <a:cubicBezTo>
                    <a:pt x="7" y="181"/>
                    <a:pt x="4" y="179"/>
                    <a:pt x="4" y="177"/>
                  </a:cubicBezTo>
                  <a:cubicBezTo>
                    <a:pt x="1" y="166"/>
                    <a:pt x="0" y="155"/>
                    <a:pt x="0" y="144"/>
                  </a:cubicBezTo>
                  <a:cubicBezTo>
                    <a:pt x="0" y="124"/>
                    <a:pt x="4" y="104"/>
                    <a:pt x="13" y="85"/>
                  </a:cubicBezTo>
                  <a:cubicBezTo>
                    <a:pt x="14" y="82"/>
                    <a:pt x="18" y="80"/>
                    <a:pt x="21" y="82"/>
                  </a:cubicBezTo>
                  <a:cubicBezTo>
                    <a:pt x="24" y="83"/>
                    <a:pt x="25" y="87"/>
                    <a:pt x="24" y="90"/>
                  </a:cubicBezTo>
                  <a:cubicBezTo>
                    <a:pt x="16" y="107"/>
                    <a:pt x="12" y="125"/>
                    <a:pt x="12" y="144"/>
                  </a:cubicBezTo>
                  <a:cubicBezTo>
                    <a:pt x="12" y="154"/>
                    <a:pt x="13" y="164"/>
                    <a:pt x="15" y="174"/>
                  </a:cubicBezTo>
                  <a:cubicBezTo>
                    <a:pt x="16" y="177"/>
                    <a:pt x="14" y="180"/>
                    <a:pt x="11" y="181"/>
                  </a:cubicBezTo>
                  <a:cubicBezTo>
                    <a:pt x="10" y="181"/>
                    <a:pt x="10" y="181"/>
                    <a:pt x="9" y="181"/>
                  </a:cubicBezTo>
                  <a:close/>
                  <a:moveTo>
                    <a:pt x="282" y="147"/>
                  </a:moveTo>
                  <a:cubicBezTo>
                    <a:pt x="279" y="147"/>
                    <a:pt x="276" y="145"/>
                    <a:pt x="276" y="141"/>
                  </a:cubicBezTo>
                  <a:cubicBezTo>
                    <a:pt x="275" y="112"/>
                    <a:pt x="265" y="85"/>
                    <a:pt x="247" y="62"/>
                  </a:cubicBezTo>
                  <a:cubicBezTo>
                    <a:pt x="245" y="59"/>
                    <a:pt x="245" y="56"/>
                    <a:pt x="248" y="53"/>
                  </a:cubicBezTo>
                  <a:cubicBezTo>
                    <a:pt x="251" y="51"/>
                    <a:pt x="254" y="52"/>
                    <a:pt x="256" y="54"/>
                  </a:cubicBezTo>
                  <a:cubicBezTo>
                    <a:pt x="276" y="79"/>
                    <a:pt x="287" y="109"/>
                    <a:pt x="288" y="141"/>
                  </a:cubicBezTo>
                  <a:cubicBezTo>
                    <a:pt x="288" y="144"/>
                    <a:pt x="285" y="147"/>
                    <a:pt x="282" y="147"/>
                  </a:cubicBezTo>
                  <a:cubicBezTo>
                    <a:pt x="282" y="147"/>
                    <a:pt x="282" y="147"/>
                    <a:pt x="282" y="147"/>
                  </a:cubicBezTo>
                  <a:close/>
                  <a:moveTo>
                    <a:pt x="36" y="65"/>
                  </a:moveTo>
                  <a:cubicBezTo>
                    <a:pt x="34" y="65"/>
                    <a:pt x="33" y="64"/>
                    <a:pt x="32" y="63"/>
                  </a:cubicBezTo>
                  <a:cubicBezTo>
                    <a:pt x="29" y="61"/>
                    <a:pt x="29" y="57"/>
                    <a:pt x="31" y="55"/>
                  </a:cubicBezTo>
                  <a:cubicBezTo>
                    <a:pt x="51" y="30"/>
                    <a:pt x="78" y="12"/>
                    <a:pt x="108" y="5"/>
                  </a:cubicBezTo>
                  <a:cubicBezTo>
                    <a:pt x="112" y="4"/>
                    <a:pt x="115" y="6"/>
                    <a:pt x="116" y="9"/>
                  </a:cubicBezTo>
                  <a:cubicBezTo>
                    <a:pt x="117" y="12"/>
                    <a:pt x="115" y="15"/>
                    <a:pt x="111" y="16"/>
                  </a:cubicBezTo>
                  <a:cubicBezTo>
                    <a:pt x="84" y="23"/>
                    <a:pt x="58" y="40"/>
                    <a:pt x="40" y="62"/>
                  </a:cubicBezTo>
                  <a:cubicBezTo>
                    <a:pt x="39" y="64"/>
                    <a:pt x="37" y="65"/>
                    <a:pt x="36" y="65"/>
                  </a:cubicBezTo>
                  <a:close/>
                  <a:moveTo>
                    <a:pt x="228" y="41"/>
                  </a:moveTo>
                  <a:cubicBezTo>
                    <a:pt x="226" y="41"/>
                    <a:pt x="225" y="40"/>
                    <a:pt x="224" y="39"/>
                  </a:cubicBezTo>
                  <a:cubicBezTo>
                    <a:pt x="201" y="22"/>
                    <a:pt x="173" y="12"/>
                    <a:pt x="144" y="12"/>
                  </a:cubicBezTo>
                  <a:cubicBezTo>
                    <a:pt x="143" y="12"/>
                    <a:pt x="143" y="12"/>
                    <a:pt x="143" y="12"/>
                  </a:cubicBezTo>
                  <a:cubicBezTo>
                    <a:pt x="140" y="12"/>
                    <a:pt x="137" y="10"/>
                    <a:pt x="137" y="6"/>
                  </a:cubicBezTo>
                  <a:cubicBezTo>
                    <a:pt x="137" y="3"/>
                    <a:pt x="140" y="0"/>
                    <a:pt x="143" y="0"/>
                  </a:cubicBezTo>
                  <a:cubicBezTo>
                    <a:pt x="144" y="0"/>
                    <a:pt x="144" y="0"/>
                    <a:pt x="144" y="0"/>
                  </a:cubicBezTo>
                  <a:cubicBezTo>
                    <a:pt x="176" y="0"/>
                    <a:pt x="206" y="10"/>
                    <a:pt x="231" y="30"/>
                  </a:cubicBezTo>
                  <a:cubicBezTo>
                    <a:pt x="234" y="32"/>
                    <a:pt x="234" y="36"/>
                    <a:pt x="232" y="38"/>
                  </a:cubicBezTo>
                  <a:cubicBezTo>
                    <a:pt x="231" y="40"/>
                    <a:pt x="229" y="41"/>
                    <a:pt x="228"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p>
          </p:txBody>
        </p:sp>
      </p:grpSp>
    </p:spTree>
    <p:extLst>
      <p:ext uri="{BB962C8B-B14F-4D97-AF65-F5344CB8AC3E}">
        <p14:creationId xmlns:p14="http://schemas.microsoft.com/office/powerpoint/2010/main" val="39948511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D50C7-50EE-4FA4-AFBA-9467531E4D35}"/>
              </a:ext>
            </a:extLst>
          </p:cNvPr>
          <p:cNvSpPr>
            <a:spLocks noGrp="1"/>
          </p:cNvSpPr>
          <p:nvPr>
            <p:ph type="title"/>
          </p:nvPr>
        </p:nvSpPr>
        <p:spPr>
          <a:xfrm>
            <a:off x="159487" y="414750"/>
            <a:ext cx="12844131" cy="871618"/>
          </a:xfrm>
        </p:spPr>
        <p:txBody>
          <a:bodyPr>
            <a:normAutofit/>
          </a:bodyPr>
          <a:lstStyle/>
          <a:p>
            <a:r>
              <a:rPr lang="en-GB" b="1">
                <a:latin typeface="+mn-lt"/>
              </a:rPr>
              <a:t>The scope of </a:t>
            </a:r>
            <a:r>
              <a:rPr lang="en-GB" b="1" err="1">
                <a:latin typeface="+mn-lt"/>
              </a:rPr>
              <a:t>BMfS</a:t>
            </a:r>
            <a:r>
              <a:rPr lang="en-GB" b="1">
                <a:latin typeface="+mn-lt"/>
              </a:rPr>
              <a:t> and using it to identify overlap</a:t>
            </a:r>
          </a:p>
        </p:txBody>
      </p:sp>
      <p:sp>
        <p:nvSpPr>
          <p:cNvPr id="4" name="Footer Placeholder 3">
            <a:extLst>
              <a:ext uri="{FF2B5EF4-FFF2-40B4-BE49-F238E27FC236}">
                <a16:creationId xmlns:a16="http://schemas.microsoft.com/office/drawing/2014/main" id="{F0BB11C3-9D36-4932-945E-6F724E16EE44}"/>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4D6EAB08-A8B9-40F4-9EB8-9F40B1388E63}"/>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68</a:t>
            </a:fld>
            <a:endParaRPr lang="en-GB">
              <a:solidFill>
                <a:prstClr val="black">
                  <a:tint val="75000"/>
                </a:prstClr>
              </a:solidFill>
            </a:endParaRPr>
          </a:p>
        </p:txBody>
      </p:sp>
      <p:grpSp>
        <p:nvGrpSpPr>
          <p:cNvPr id="82" name="Group 81">
            <a:extLst>
              <a:ext uri="{FF2B5EF4-FFF2-40B4-BE49-F238E27FC236}">
                <a16:creationId xmlns:a16="http://schemas.microsoft.com/office/drawing/2014/main" id="{87C55922-A977-4C72-848C-46D6D9FE7D21}"/>
              </a:ext>
            </a:extLst>
          </p:cNvPr>
          <p:cNvGrpSpPr/>
          <p:nvPr/>
        </p:nvGrpSpPr>
        <p:grpSpPr>
          <a:xfrm>
            <a:off x="259578" y="1286368"/>
            <a:ext cx="8484908" cy="4665578"/>
            <a:chOff x="2404824" y="463806"/>
            <a:chExt cx="9141950" cy="5506679"/>
          </a:xfrm>
        </p:grpSpPr>
        <p:sp>
          <p:nvSpPr>
            <p:cNvPr id="6" name="Rectangle 5">
              <a:extLst>
                <a:ext uri="{FF2B5EF4-FFF2-40B4-BE49-F238E27FC236}">
                  <a16:creationId xmlns:a16="http://schemas.microsoft.com/office/drawing/2014/main" id="{E6576141-0382-4862-9516-E8C424A03F6D}"/>
                </a:ext>
              </a:extLst>
            </p:cNvPr>
            <p:cNvSpPr/>
            <p:nvPr/>
          </p:nvSpPr>
          <p:spPr>
            <a:xfrm>
              <a:off x="2404824" y="477557"/>
              <a:ext cx="9141950" cy="662024"/>
            </a:xfrm>
            <a:prstGeom prst="rect">
              <a:avLst/>
            </a:prstGeom>
            <a:solidFill>
              <a:srgbClr val="A0B0D3"/>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5F4D357-26BB-4B18-840D-2AE5EF35A1BB}"/>
                </a:ext>
              </a:extLst>
            </p:cNvPr>
            <p:cNvSpPr/>
            <p:nvPr/>
          </p:nvSpPr>
          <p:spPr>
            <a:xfrm>
              <a:off x="2571823" y="737245"/>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Movements Capability Definition</a:t>
              </a:r>
            </a:p>
          </p:txBody>
        </p:sp>
        <p:sp>
          <p:nvSpPr>
            <p:cNvPr id="8" name="Rectangle: Rounded Corners 7">
              <a:extLst>
                <a:ext uri="{FF2B5EF4-FFF2-40B4-BE49-F238E27FC236}">
                  <a16:creationId xmlns:a16="http://schemas.microsoft.com/office/drawing/2014/main" id="{9BD2009C-1076-473F-A4EF-E74E3A507796}"/>
                </a:ext>
              </a:extLst>
            </p:cNvPr>
            <p:cNvSpPr/>
            <p:nvPr/>
          </p:nvSpPr>
          <p:spPr>
            <a:xfrm>
              <a:off x="4390760" y="737245"/>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700" kern="0">
                  <a:solidFill>
                    <a:schemeClr val="bg1">
                      <a:lumMod val="50000"/>
                    </a:schemeClr>
                  </a:solidFill>
                  <a:latin typeface="Calibri" panose="020F0502020204030204"/>
                </a:rPr>
                <a:t>Acquisition Strategy Definition</a:t>
              </a:r>
            </a:p>
          </p:txBody>
        </p:sp>
        <p:sp>
          <p:nvSpPr>
            <p:cNvPr id="9" name="Rectangle: Rounded Corners 8">
              <a:extLst>
                <a:ext uri="{FF2B5EF4-FFF2-40B4-BE49-F238E27FC236}">
                  <a16:creationId xmlns:a16="http://schemas.microsoft.com/office/drawing/2014/main" id="{99B336D1-B978-40BF-A462-AB9DC64E1F13}"/>
                </a:ext>
              </a:extLst>
            </p:cNvPr>
            <p:cNvSpPr/>
            <p:nvPr/>
          </p:nvSpPr>
          <p:spPr>
            <a:xfrm>
              <a:off x="6209697" y="737245"/>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700" kern="0">
                  <a:solidFill>
                    <a:schemeClr val="bg1">
                      <a:lumMod val="50000"/>
                    </a:schemeClr>
                  </a:solidFill>
                  <a:latin typeface="Calibri" panose="020F0502020204030204"/>
                </a:rPr>
                <a:t>Supply Policy Definition</a:t>
              </a:r>
            </a:p>
          </p:txBody>
        </p:sp>
        <p:sp>
          <p:nvSpPr>
            <p:cNvPr id="10" name="Rectangle: Rounded Corners 9">
              <a:extLst>
                <a:ext uri="{FF2B5EF4-FFF2-40B4-BE49-F238E27FC236}">
                  <a16:creationId xmlns:a16="http://schemas.microsoft.com/office/drawing/2014/main" id="{10276AFE-B792-4DF5-A4D1-5E85909B15F1}"/>
                </a:ext>
              </a:extLst>
            </p:cNvPr>
            <p:cNvSpPr/>
            <p:nvPr/>
          </p:nvSpPr>
          <p:spPr>
            <a:xfrm>
              <a:off x="9847572" y="737243"/>
              <a:ext cx="1542010" cy="344615"/>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Operation Model Definition</a:t>
              </a:r>
            </a:p>
          </p:txBody>
        </p:sp>
        <p:sp>
          <p:nvSpPr>
            <p:cNvPr id="11" name="Rectangle 10">
              <a:extLst>
                <a:ext uri="{FF2B5EF4-FFF2-40B4-BE49-F238E27FC236}">
                  <a16:creationId xmlns:a16="http://schemas.microsoft.com/office/drawing/2014/main" id="{1679C6BC-531A-40A0-9843-E8C032B0E537}"/>
                </a:ext>
              </a:extLst>
            </p:cNvPr>
            <p:cNvSpPr/>
            <p:nvPr/>
          </p:nvSpPr>
          <p:spPr>
            <a:xfrm>
              <a:off x="2404824" y="1171829"/>
              <a:ext cx="9141950" cy="616577"/>
            </a:xfrm>
            <a:prstGeom prst="rect">
              <a:avLst/>
            </a:prstGeom>
            <a:solidFill>
              <a:srgbClr val="A0B0D3"/>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069CB029-3C9D-4832-BCCE-92DFBE74EDB0}"/>
                </a:ext>
              </a:extLst>
            </p:cNvPr>
            <p:cNvSpPr/>
            <p:nvPr/>
          </p:nvSpPr>
          <p:spPr>
            <a:xfrm>
              <a:off x="4404545" y="1311202"/>
              <a:ext cx="1542010" cy="344614"/>
            </a:xfrm>
            <a:prstGeom prst="roundRect">
              <a:avLst/>
            </a:prstGeom>
            <a:solidFill>
              <a:schemeClr val="accent2"/>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solidFill>
                  <a:effectLst/>
                  <a:uLnTx/>
                  <a:uFillTx/>
                  <a:latin typeface="Calibri" panose="020F0502020204030204"/>
                  <a:ea typeface="+mn-ea"/>
                  <a:cs typeface="+mn-cs"/>
                </a:rPr>
                <a:t>Logistics Planning</a:t>
              </a:r>
            </a:p>
          </p:txBody>
        </p:sp>
        <p:sp>
          <p:nvSpPr>
            <p:cNvPr id="13" name="Rectangle: Rounded Corners 12">
              <a:extLst>
                <a:ext uri="{FF2B5EF4-FFF2-40B4-BE49-F238E27FC236}">
                  <a16:creationId xmlns:a16="http://schemas.microsoft.com/office/drawing/2014/main" id="{08979DE1-53B9-40E2-8AD3-5105329FF6C4}"/>
                </a:ext>
              </a:extLst>
            </p:cNvPr>
            <p:cNvSpPr/>
            <p:nvPr/>
          </p:nvSpPr>
          <p:spPr>
            <a:xfrm>
              <a:off x="8002074" y="1311202"/>
              <a:ext cx="1542010" cy="344614"/>
            </a:xfrm>
            <a:prstGeom prst="roundRect">
              <a:avLst/>
            </a:prstGeom>
            <a:solidFill>
              <a:schemeClr val="accent2"/>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solidFill>
                  <a:effectLst/>
                  <a:uLnTx/>
                  <a:uFillTx/>
                  <a:latin typeface="Calibri" panose="020F0502020204030204"/>
                  <a:ea typeface="+mn-ea"/>
                  <a:cs typeface="+mn-cs"/>
                </a:rPr>
                <a:t>Engineering Planning</a:t>
              </a:r>
            </a:p>
          </p:txBody>
        </p:sp>
        <p:sp>
          <p:nvSpPr>
            <p:cNvPr id="14" name="Rectangle 13">
              <a:extLst>
                <a:ext uri="{FF2B5EF4-FFF2-40B4-BE49-F238E27FC236}">
                  <a16:creationId xmlns:a16="http://schemas.microsoft.com/office/drawing/2014/main" id="{F0A63671-0BA9-46EA-A685-DAAE27D8482A}"/>
                </a:ext>
              </a:extLst>
            </p:cNvPr>
            <p:cNvSpPr/>
            <p:nvPr/>
          </p:nvSpPr>
          <p:spPr>
            <a:xfrm>
              <a:off x="2404824" y="1820654"/>
              <a:ext cx="9141950" cy="1087632"/>
            </a:xfrm>
            <a:prstGeom prst="rect">
              <a:avLst/>
            </a:prstGeom>
            <a:solidFill>
              <a:srgbClr val="A0B0D3"/>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78C134D-7603-4694-940D-539465FD971D}"/>
                </a:ext>
              </a:extLst>
            </p:cNvPr>
            <p:cNvSpPr/>
            <p:nvPr/>
          </p:nvSpPr>
          <p:spPr>
            <a:xfrm>
              <a:off x="2571823" y="2112138"/>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Product Intent</a:t>
              </a:r>
            </a:p>
          </p:txBody>
        </p:sp>
        <p:sp>
          <p:nvSpPr>
            <p:cNvPr id="16" name="Rectangle: Rounded Corners 15">
              <a:extLst>
                <a:ext uri="{FF2B5EF4-FFF2-40B4-BE49-F238E27FC236}">
                  <a16:creationId xmlns:a16="http://schemas.microsoft.com/office/drawing/2014/main" id="{DF3C6CFF-35BC-431E-91A7-52B1C1D289CE}"/>
                </a:ext>
              </a:extLst>
            </p:cNvPr>
            <p:cNvSpPr/>
            <p:nvPr/>
          </p:nvSpPr>
          <p:spPr>
            <a:xfrm>
              <a:off x="4381520" y="2112138"/>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Product Design Management</a:t>
              </a:r>
            </a:p>
          </p:txBody>
        </p:sp>
        <p:sp>
          <p:nvSpPr>
            <p:cNvPr id="17" name="Rectangle: Rounded Corners 16">
              <a:extLst>
                <a:ext uri="{FF2B5EF4-FFF2-40B4-BE49-F238E27FC236}">
                  <a16:creationId xmlns:a16="http://schemas.microsoft.com/office/drawing/2014/main" id="{A96C68C0-9C52-4FBC-A391-B89F3F544F89}"/>
                </a:ext>
              </a:extLst>
            </p:cNvPr>
            <p:cNvSpPr/>
            <p:nvPr/>
          </p:nvSpPr>
          <p:spPr>
            <a:xfrm>
              <a:off x="6191217" y="2112138"/>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Resourcing</a:t>
              </a:r>
            </a:p>
          </p:txBody>
        </p:sp>
        <p:sp>
          <p:nvSpPr>
            <p:cNvPr id="18" name="Rectangle: Rounded Corners 17">
              <a:extLst>
                <a:ext uri="{FF2B5EF4-FFF2-40B4-BE49-F238E27FC236}">
                  <a16:creationId xmlns:a16="http://schemas.microsoft.com/office/drawing/2014/main" id="{A9AE0C01-0701-44D2-B3AF-39192C8699BB}"/>
                </a:ext>
              </a:extLst>
            </p:cNvPr>
            <p:cNvSpPr/>
            <p:nvPr/>
          </p:nvSpPr>
          <p:spPr>
            <a:xfrm>
              <a:off x="8000914" y="2112138"/>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Prototyping</a:t>
              </a:r>
            </a:p>
          </p:txBody>
        </p:sp>
        <p:sp>
          <p:nvSpPr>
            <p:cNvPr id="19" name="Rectangle: Rounded Corners 18">
              <a:extLst>
                <a:ext uri="{FF2B5EF4-FFF2-40B4-BE49-F238E27FC236}">
                  <a16:creationId xmlns:a16="http://schemas.microsoft.com/office/drawing/2014/main" id="{24FE6AAB-D287-4CFD-BCEB-D627365BCDE3}"/>
                </a:ext>
              </a:extLst>
            </p:cNvPr>
            <p:cNvSpPr/>
            <p:nvPr/>
          </p:nvSpPr>
          <p:spPr>
            <a:xfrm>
              <a:off x="9810612" y="2112138"/>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Sourcing</a:t>
              </a:r>
            </a:p>
          </p:txBody>
        </p:sp>
        <p:sp>
          <p:nvSpPr>
            <p:cNvPr id="20" name="Rectangle: Rounded Corners 19">
              <a:extLst>
                <a:ext uri="{FF2B5EF4-FFF2-40B4-BE49-F238E27FC236}">
                  <a16:creationId xmlns:a16="http://schemas.microsoft.com/office/drawing/2014/main" id="{8D8D5865-BED1-4985-954A-24D344E7FBD7}"/>
                </a:ext>
              </a:extLst>
            </p:cNvPr>
            <p:cNvSpPr/>
            <p:nvPr/>
          </p:nvSpPr>
          <p:spPr>
            <a:xfrm>
              <a:off x="2571823" y="2513889"/>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Through Life Support Design</a:t>
              </a:r>
            </a:p>
          </p:txBody>
        </p:sp>
        <p:sp>
          <p:nvSpPr>
            <p:cNvPr id="21" name="Rectangle: Rounded Corners 20">
              <a:extLst>
                <a:ext uri="{FF2B5EF4-FFF2-40B4-BE49-F238E27FC236}">
                  <a16:creationId xmlns:a16="http://schemas.microsoft.com/office/drawing/2014/main" id="{077FD9CF-94B7-40EB-B1BE-606A0FA35224}"/>
                </a:ext>
              </a:extLst>
            </p:cNvPr>
            <p:cNvSpPr/>
            <p:nvPr/>
          </p:nvSpPr>
          <p:spPr>
            <a:xfrm>
              <a:off x="4385077" y="2513889"/>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Bringing Into Service Management</a:t>
              </a:r>
            </a:p>
          </p:txBody>
        </p:sp>
        <p:sp>
          <p:nvSpPr>
            <p:cNvPr id="22" name="Rectangle: Rounded Corners 21">
              <a:extLst>
                <a:ext uri="{FF2B5EF4-FFF2-40B4-BE49-F238E27FC236}">
                  <a16:creationId xmlns:a16="http://schemas.microsoft.com/office/drawing/2014/main" id="{E1CB3FA3-2824-4792-B37D-BB59B01F0FBF}"/>
                </a:ext>
              </a:extLst>
            </p:cNvPr>
            <p:cNvSpPr/>
            <p:nvPr/>
          </p:nvSpPr>
          <p:spPr>
            <a:xfrm>
              <a:off x="6198329" y="2513889"/>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New Service Planning</a:t>
              </a:r>
            </a:p>
          </p:txBody>
        </p:sp>
        <p:sp>
          <p:nvSpPr>
            <p:cNvPr id="23" name="Rectangle 22">
              <a:extLst>
                <a:ext uri="{FF2B5EF4-FFF2-40B4-BE49-F238E27FC236}">
                  <a16:creationId xmlns:a16="http://schemas.microsoft.com/office/drawing/2014/main" id="{FDAC0425-7EE0-40BA-930B-0775C966D8BD}"/>
                </a:ext>
              </a:extLst>
            </p:cNvPr>
            <p:cNvSpPr/>
            <p:nvPr/>
          </p:nvSpPr>
          <p:spPr>
            <a:xfrm>
              <a:off x="2404824" y="2940533"/>
              <a:ext cx="9141950" cy="616860"/>
            </a:xfrm>
            <a:prstGeom prst="rect">
              <a:avLst/>
            </a:prstGeom>
            <a:solidFill>
              <a:srgbClr val="A0B0D3"/>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8E801DA6-4D4C-445E-AD1A-4865BB95DB57}"/>
                </a:ext>
              </a:extLst>
            </p:cNvPr>
            <p:cNvSpPr/>
            <p:nvPr/>
          </p:nvSpPr>
          <p:spPr>
            <a:xfrm>
              <a:off x="2571823" y="3169089"/>
              <a:ext cx="1542010" cy="344614"/>
            </a:xfrm>
            <a:prstGeom prst="roundRect">
              <a:avLst/>
            </a:prstGeom>
            <a:solidFill>
              <a:schemeClr val="accent2"/>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solidFill>
                  <a:effectLst/>
                  <a:uLnTx/>
                  <a:uFillTx/>
                  <a:latin typeface="Calibri" panose="020F0502020204030204"/>
                  <a:ea typeface="+mn-ea"/>
                  <a:cs typeface="+mn-cs"/>
                </a:rPr>
                <a:t>Logistics Support Reporting and Performance Analysis</a:t>
              </a:r>
            </a:p>
          </p:txBody>
        </p:sp>
        <p:sp>
          <p:nvSpPr>
            <p:cNvPr id="25" name="Rectangle: Rounded Corners 24">
              <a:extLst>
                <a:ext uri="{FF2B5EF4-FFF2-40B4-BE49-F238E27FC236}">
                  <a16:creationId xmlns:a16="http://schemas.microsoft.com/office/drawing/2014/main" id="{079209A0-C807-42D9-830A-939C229B797A}"/>
                </a:ext>
              </a:extLst>
            </p:cNvPr>
            <p:cNvSpPr/>
            <p:nvPr/>
          </p:nvSpPr>
          <p:spPr>
            <a:xfrm>
              <a:off x="9671070" y="3169089"/>
              <a:ext cx="1542010" cy="344614"/>
            </a:xfrm>
            <a:prstGeom prst="roundRect">
              <a:avLst/>
            </a:prstGeom>
            <a:solidFill>
              <a:schemeClr val="accent2"/>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solidFill>
                  <a:effectLst/>
                  <a:uLnTx/>
                  <a:uFillTx/>
                  <a:latin typeface="Calibri" panose="020F0502020204030204"/>
                  <a:ea typeface="+mn-ea"/>
                  <a:cs typeface="+mn-cs"/>
                </a:rPr>
                <a:t>Warehousing</a:t>
              </a:r>
            </a:p>
          </p:txBody>
        </p:sp>
        <p:sp>
          <p:nvSpPr>
            <p:cNvPr id="26" name="Rectangle: Rounded Corners 25">
              <a:extLst>
                <a:ext uri="{FF2B5EF4-FFF2-40B4-BE49-F238E27FC236}">
                  <a16:creationId xmlns:a16="http://schemas.microsoft.com/office/drawing/2014/main" id="{63F01074-1760-4C90-A95D-072F6D301D76}"/>
                </a:ext>
              </a:extLst>
            </p:cNvPr>
            <p:cNvSpPr/>
            <p:nvPr/>
          </p:nvSpPr>
          <p:spPr>
            <a:xfrm>
              <a:off x="7304655" y="3169090"/>
              <a:ext cx="1542010" cy="344614"/>
            </a:xfrm>
            <a:prstGeom prst="roundRect">
              <a:avLst/>
            </a:prstGeom>
            <a:solidFill>
              <a:schemeClr val="accent2"/>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solidFill>
                  <a:effectLst/>
                  <a:uLnTx/>
                  <a:uFillTx/>
                  <a:latin typeface="Calibri" panose="020F0502020204030204"/>
                  <a:ea typeface="+mn-ea"/>
                  <a:cs typeface="+mn-cs"/>
                </a:rPr>
                <a:t>Movements and Transport</a:t>
              </a:r>
            </a:p>
          </p:txBody>
        </p:sp>
        <p:sp>
          <p:nvSpPr>
            <p:cNvPr id="27" name="Rectangle: Rounded Corners 26">
              <a:extLst>
                <a:ext uri="{FF2B5EF4-FFF2-40B4-BE49-F238E27FC236}">
                  <a16:creationId xmlns:a16="http://schemas.microsoft.com/office/drawing/2014/main" id="{E08E227A-6F62-482C-BE45-41DA8D06A7DF}"/>
                </a:ext>
              </a:extLst>
            </p:cNvPr>
            <p:cNvSpPr/>
            <p:nvPr/>
          </p:nvSpPr>
          <p:spPr>
            <a:xfrm>
              <a:off x="4938239" y="3169090"/>
              <a:ext cx="1542010" cy="344614"/>
            </a:xfrm>
            <a:prstGeom prst="roundRect">
              <a:avLst/>
            </a:prstGeom>
            <a:solidFill>
              <a:schemeClr val="accent2"/>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solidFill>
                  <a:effectLst/>
                  <a:uLnTx/>
                  <a:uFillTx/>
                  <a:latin typeface="Calibri" panose="020F0502020204030204"/>
                  <a:ea typeface="+mn-ea"/>
                  <a:cs typeface="+mn-cs"/>
                </a:rPr>
                <a:t>Inventory Management (Base and Deployed)</a:t>
              </a:r>
            </a:p>
          </p:txBody>
        </p:sp>
        <p:sp>
          <p:nvSpPr>
            <p:cNvPr id="28" name="Rectangle 27">
              <a:extLst>
                <a:ext uri="{FF2B5EF4-FFF2-40B4-BE49-F238E27FC236}">
                  <a16:creationId xmlns:a16="http://schemas.microsoft.com/office/drawing/2014/main" id="{99AFE6DE-D709-4C6F-B229-6ED45AD27D29}"/>
                </a:ext>
              </a:extLst>
            </p:cNvPr>
            <p:cNvSpPr/>
            <p:nvPr/>
          </p:nvSpPr>
          <p:spPr>
            <a:xfrm>
              <a:off x="2404824" y="3589641"/>
              <a:ext cx="9141950" cy="1023996"/>
            </a:xfrm>
            <a:prstGeom prst="rect">
              <a:avLst/>
            </a:prstGeom>
            <a:solidFill>
              <a:srgbClr val="A0B0D3"/>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8894A131-6CA0-4EE9-93BA-219470CFD504}"/>
                </a:ext>
              </a:extLst>
            </p:cNvPr>
            <p:cNvSpPr/>
            <p:nvPr/>
          </p:nvSpPr>
          <p:spPr>
            <a:xfrm>
              <a:off x="2586045" y="3869039"/>
              <a:ext cx="1542010" cy="344614"/>
            </a:xfrm>
            <a:prstGeom prst="roundRect">
              <a:avLst/>
            </a:prstGeom>
            <a:solidFill>
              <a:schemeClr val="accent2"/>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solidFill>
                  <a:effectLst/>
                  <a:uLnTx/>
                  <a:uFillTx/>
                  <a:latin typeface="Calibri" panose="020F0502020204030204"/>
                  <a:ea typeface="+mn-ea"/>
                  <a:cs typeface="+mn-cs"/>
                </a:rPr>
                <a:t>Obsolescence</a:t>
              </a:r>
            </a:p>
          </p:txBody>
        </p:sp>
        <p:sp>
          <p:nvSpPr>
            <p:cNvPr id="30" name="Rectangle: Rounded Corners 29">
              <a:extLst>
                <a:ext uri="{FF2B5EF4-FFF2-40B4-BE49-F238E27FC236}">
                  <a16:creationId xmlns:a16="http://schemas.microsoft.com/office/drawing/2014/main" id="{A710B891-7776-4E34-8E0B-E6773634431A}"/>
                </a:ext>
              </a:extLst>
            </p:cNvPr>
            <p:cNvSpPr/>
            <p:nvPr/>
          </p:nvSpPr>
          <p:spPr>
            <a:xfrm>
              <a:off x="9702231" y="3878893"/>
              <a:ext cx="1542010" cy="344614"/>
            </a:xfrm>
            <a:prstGeom prst="roundRect">
              <a:avLst/>
            </a:prstGeom>
            <a:solidFill>
              <a:schemeClr val="tx2">
                <a:lumMod val="25000"/>
                <a:lumOff val="75000"/>
              </a:schemeClr>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solidFill>
                  <a:effectLst/>
                  <a:uLnTx/>
                  <a:uFillTx/>
                  <a:latin typeface="Calibri" panose="020F0502020204030204"/>
                  <a:ea typeface="+mn-ea"/>
                  <a:cs typeface="+mn-cs"/>
                </a:rPr>
                <a:t>Technical Information</a:t>
              </a:r>
            </a:p>
          </p:txBody>
        </p:sp>
        <p:sp>
          <p:nvSpPr>
            <p:cNvPr id="31" name="Rectangle: Rounded Corners 30">
              <a:extLst>
                <a:ext uri="{FF2B5EF4-FFF2-40B4-BE49-F238E27FC236}">
                  <a16:creationId xmlns:a16="http://schemas.microsoft.com/office/drawing/2014/main" id="{EFCBB985-1418-4CCD-8F2A-B122127D5F9D}"/>
                </a:ext>
              </a:extLst>
            </p:cNvPr>
            <p:cNvSpPr/>
            <p:nvPr/>
          </p:nvSpPr>
          <p:spPr>
            <a:xfrm>
              <a:off x="7330168" y="3869038"/>
              <a:ext cx="1542010" cy="344614"/>
            </a:xfrm>
            <a:prstGeom prst="roundRect">
              <a:avLst/>
            </a:prstGeom>
            <a:solidFill>
              <a:schemeClr val="accent2"/>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solidFill>
                  <a:effectLst/>
                  <a:uLnTx/>
                  <a:uFillTx/>
                  <a:latin typeface="Calibri" panose="020F0502020204030204"/>
                  <a:ea typeface="+mn-ea"/>
                  <a:cs typeface="+mn-cs"/>
                </a:rPr>
                <a:t>Maintenance and Repair</a:t>
              </a:r>
            </a:p>
          </p:txBody>
        </p:sp>
        <p:sp>
          <p:nvSpPr>
            <p:cNvPr id="32" name="Rectangle: Rounded Corners 31">
              <a:extLst>
                <a:ext uri="{FF2B5EF4-FFF2-40B4-BE49-F238E27FC236}">
                  <a16:creationId xmlns:a16="http://schemas.microsoft.com/office/drawing/2014/main" id="{D16171AF-A5EF-412B-8F67-4A27794EFFEA}"/>
                </a:ext>
              </a:extLst>
            </p:cNvPr>
            <p:cNvSpPr/>
            <p:nvPr/>
          </p:nvSpPr>
          <p:spPr>
            <a:xfrm>
              <a:off x="4958106" y="3869038"/>
              <a:ext cx="1542010" cy="344614"/>
            </a:xfrm>
            <a:prstGeom prst="roundRect">
              <a:avLst/>
            </a:prstGeom>
            <a:solidFill>
              <a:schemeClr val="accent2"/>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solidFill>
                  <a:effectLst/>
                  <a:uLnTx/>
                  <a:uFillTx/>
                  <a:latin typeface="Calibri" panose="020F0502020204030204"/>
                  <a:ea typeface="+mn-ea"/>
                  <a:cs typeface="+mn-cs"/>
                </a:rPr>
                <a:t>Asset Management</a:t>
              </a:r>
            </a:p>
          </p:txBody>
        </p:sp>
        <p:sp>
          <p:nvSpPr>
            <p:cNvPr id="33" name="Rectangle: Rounded Corners 32">
              <a:extLst>
                <a:ext uri="{FF2B5EF4-FFF2-40B4-BE49-F238E27FC236}">
                  <a16:creationId xmlns:a16="http://schemas.microsoft.com/office/drawing/2014/main" id="{68FCA0D5-B249-4FB2-86FB-ED66C2ADAD81}"/>
                </a:ext>
              </a:extLst>
            </p:cNvPr>
            <p:cNvSpPr/>
            <p:nvPr/>
          </p:nvSpPr>
          <p:spPr>
            <a:xfrm>
              <a:off x="2586045" y="4259051"/>
              <a:ext cx="1542010" cy="344614"/>
            </a:xfrm>
            <a:prstGeom prst="roundRect">
              <a:avLst/>
            </a:prstGeom>
            <a:solidFill>
              <a:schemeClr val="accent2"/>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solidFill>
                  <a:effectLst/>
                  <a:uLnTx/>
                  <a:uFillTx/>
                  <a:latin typeface="Calibri" panose="020F0502020204030204"/>
                  <a:ea typeface="+mn-ea"/>
                  <a:cs typeface="+mn-cs"/>
                </a:rPr>
                <a:t>Recondition/Repair Requesting</a:t>
              </a:r>
            </a:p>
          </p:txBody>
        </p:sp>
        <p:sp>
          <p:nvSpPr>
            <p:cNvPr id="34" name="Rectangle: Rounded Corners 33">
              <a:extLst>
                <a:ext uri="{FF2B5EF4-FFF2-40B4-BE49-F238E27FC236}">
                  <a16:creationId xmlns:a16="http://schemas.microsoft.com/office/drawing/2014/main" id="{1A23D587-ED9F-4138-A1F4-62AB18799F92}"/>
                </a:ext>
              </a:extLst>
            </p:cNvPr>
            <p:cNvSpPr/>
            <p:nvPr/>
          </p:nvSpPr>
          <p:spPr>
            <a:xfrm>
              <a:off x="4948693" y="4259051"/>
              <a:ext cx="1542010" cy="344614"/>
            </a:xfrm>
            <a:prstGeom prst="roundRect">
              <a:avLst/>
            </a:prstGeom>
            <a:solidFill>
              <a:schemeClr val="accent2"/>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solidFill>
                  <a:effectLst/>
                  <a:uLnTx/>
                  <a:uFillTx/>
                  <a:latin typeface="Calibri" panose="020F0502020204030204"/>
                  <a:ea typeface="+mn-ea"/>
                  <a:cs typeface="+mn-cs"/>
                </a:rPr>
                <a:t>Fleet Management</a:t>
              </a:r>
            </a:p>
          </p:txBody>
        </p:sp>
        <p:sp>
          <p:nvSpPr>
            <p:cNvPr id="35" name="Rectangle: Rounded Corners 34">
              <a:extLst>
                <a:ext uri="{FF2B5EF4-FFF2-40B4-BE49-F238E27FC236}">
                  <a16:creationId xmlns:a16="http://schemas.microsoft.com/office/drawing/2014/main" id="{B28B36FC-2F43-4149-BE0E-0D0500BEC4CB}"/>
                </a:ext>
              </a:extLst>
            </p:cNvPr>
            <p:cNvSpPr/>
            <p:nvPr/>
          </p:nvSpPr>
          <p:spPr>
            <a:xfrm>
              <a:off x="7330168" y="4259051"/>
              <a:ext cx="1542010" cy="344614"/>
            </a:xfrm>
            <a:prstGeom prst="roundRect">
              <a:avLst/>
            </a:prstGeom>
            <a:solidFill>
              <a:schemeClr val="accent2"/>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solidFill>
                  <a:effectLst/>
                  <a:uLnTx/>
                  <a:uFillTx/>
                  <a:latin typeface="Calibri" panose="020F0502020204030204"/>
                  <a:ea typeface="+mn-ea"/>
                  <a:cs typeface="+mn-cs"/>
                </a:rPr>
                <a:t>Safety Management</a:t>
              </a:r>
            </a:p>
          </p:txBody>
        </p:sp>
        <p:sp>
          <p:nvSpPr>
            <p:cNvPr id="36" name="Rectangle 35">
              <a:extLst>
                <a:ext uri="{FF2B5EF4-FFF2-40B4-BE49-F238E27FC236}">
                  <a16:creationId xmlns:a16="http://schemas.microsoft.com/office/drawing/2014/main" id="{66FF9C2A-FD6A-4E3E-8DAB-31899EC4ABF7}"/>
                </a:ext>
              </a:extLst>
            </p:cNvPr>
            <p:cNvSpPr/>
            <p:nvPr/>
          </p:nvSpPr>
          <p:spPr>
            <a:xfrm>
              <a:off x="2404824" y="4645885"/>
              <a:ext cx="9141950" cy="616577"/>
            </a:xfrm>
            <a:prstGeom prst="rect">
              <a:avLst/>
            </a:prstGeom>
            <a:solidFill>
              <a:srgbClr val="A0B0D3"/>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053364D3-6C3B-402C-AFE9-22857E6EB09A}"/>
                </a:ext>
              </a:extLst>
            </p:cNvPr>
            <p:cNvSpPr/>
            <p:nvPr/>
          </p:nvSpPr>
          <p:spPr>
            <a:xfrm>
              <a:off x="4448308" y="4830420"/>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Training</a:t>
              </a:r>
            </a:p>
          </p:txBody>
        </p:sp>
        <p:sp>
          <p:nvSpPr>
            <p:cNvPr id="38" name="Rectangle: Rounded Corners 37">
              <a:extLst>
                <a:ext uri="{FF2B5EF4-FFF2-40B4-BE49-F238E27FC236}">
                  <a16:creationId xmlns:a16="http://schemas.microsoft.com/office/drawing/2014/main" id="{2FF4B177-D0FC-49FB-A537-C7CFDD3137BA}"/>
                </a:ext>
              </a:extLst>
            </p:cNvPr>
            <p:cNvSpPr/>
            <p:nvPr/>
          </p:nvSpPr>
          <p:spPr>
            <a:xfrm>
              <a:off x="8026798" y="4830420"/>
              <a:ext cx="1542010" cy="344614"/>
            </a:xfrm>
            <a:prstGeom prst="roundRect">
              <a:avLst/>
            </a:prstGeom>
            <a:solidFill>
              <a:schemeClr val="tx2">
                <a:lumMod val="25000"/>
                <a:lumOff val="75000"/>
              </a:schemeClr>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solidFill>
                  <a:effectLst/>
                  <a:uLnTx/>
                  <a:uFillTx/>
                  <a:latin typeface="Calibri" panose="020F0502020204030204"/>
                  <a:ea typeface="+mn-ea"/>
                  <a:cs typeface="+mn-cs"/>
                </a:rPr>
                <a:t>Digital Definition</a:t>
              </a:r>
            </a:p>
          </p:txBody>
        </p:sp>
        <p:sp>
          <p:nvSpPr>
            <p:cNvPr id="39" name="Rectangle 38">
              <a:extLst>
                <a:ext uri="{FF2B5EF4-FFF2-40B4-BE49-F238E27FC236}">
                  <a16:creationId xmlns:a16="http://schemas.microsoft.com/office/drawing/2014/main" id="{554E78A2-410F-4831-8555-BE6AF49F3903}"/>
                </a:ext>
              </a:extLst>
            </p:cNvPr>
            <p:cNvSpPr/>
            <p:nvPr/>
          </p:nvSpPr>
          <p:spPr>
            <a:xfrm>
              <a:off x="2404825" y="5294707"/>
              <a:ext cx="9141372" cy="675778"/>
            </a:xfrm>
            <a:prstGeom prst="rect">
              <a:avLst/>
            </a:prstGeom>
            <a:solidFill>
              <a:srgbClr val="A0B0D3"/>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62D8916C-ED21-430E-AAFC-81893D17EC71}"/>
                </a:ext>
              </a:extLst>
            </p:cNvPr>
            <p:cNvSpPr/>
            <p:nvPr/>
          </p:nvSpPr>
          <p:spPr>
            <a:xfrm>
              <a:off x="2571823" y="5561403"/>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Finance</a:t>
              </a:r>
            </a:p>
          </p:txBody>
        </p:sp>
        <p:sp>
          <p:nvSpPr>
            <p:cNvPr id="41" name="Rectangle: Rounded Corners 40">
              <a:extLst>
                <a:ext uri="{FF2B5EF4-FFF2-40B4-BE49-F238E27FC236}">
                  <a16:creationId xmlns:a16="http://schemas.microsoft.com/office/drawing/2014/main" id="{33AB3893-2F7E-42B4-9740-7AD0FAA850E7}"/>
                </a:ext>
              </a:extLst>
            </p:cNvPr>
            <p:cNvSpPr/>
            <p:nvPr/>
          </p:nvSpPr>
          <p:spPr>
            <a:xfrm>
              <a:off x="4381520" y="5561403"/>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Health and Safety</a:t>
              </a:r>
            </a:p>
          </p:txBody>
        </p:sp>
        <p:sp>
          <p:nvSpPr>
            <p:cNvPr id="42" name="Rectangle: Rounded Corners 41">
              <a:extLst>
                <a:ext uri="{FF2B5EF4-FFF2-40B4-BE49-F238E27FC236}">
                  <a16:creationId xmlns:a16="http://schemas.microsoft.com/office/drawing/2014/main" id="{0D3A04A6-A6D3-4A2B-80A7-B68900645966}"/>
                </a:ext>
              </a:extLst>
            </p:cNvPr>
            <p:cNvSpPr/>
            <p:nvPr/>
          </p:nvSpPr>
          <p:spPr>
            <a:xfrm>
              <a:off x="6191217" y="5561403"/>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Estates Management</a:t>
              </a:r>
            </a:p>
          </p:txBody>
        </p:sp>
        <p:sp>
          <p:nvSpPr>
            <p:cNvPr id="43" name="Rectangle: Rounded Corners 42">
              <a:extLst>
                <a:ext uri="{FF2B5EF4-FFF2-40B4-BE49-F238E27FC236}">
                  <a16:creationId xmlns:a16="http://schemas.microsoft.com/office/drawing/2014/main" id="{619508E4-39A1-40F1-B318-B459D99470BD}"/>
                </a:ext>
              </a:extLst>
            </p:cNvPr>
            <p:cNvSpPr/>
            <p:nvPr/>
          </p:nvSpPr>
          <p:spPr>
            <a:xfrm>
              <a:off x="8000914" y="5561403"/>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Human Resourcing</a:t>
              </a:r>
            </a:p>
          </p:txBody>
        </p:sp>
        <p:sp>
          <p:nvSpPr>
            <p:cNvPr id="44" name="Rectangle: Rounded Corners 43">
              <a:extLst>
                <a:ext uri="{FF2B5EF4-FFF2-40B4-BE49-F238E27FC236}">
                  <a16:creationId xmlns:a16="http://schemas.microsoft.com/office/drawing/2014/main" id="{68A4D032-3C94-4228-9314-60058366EF92}"/>
                </a:ext>
              </a:extLst>
            </p:cNvPr>
            <p:cNvSpPr/>
            <p:nvPr/>
          </p:nvSpPr>
          <p:spPr>
            <a:xfrm>
              <a:off x="9810612" y="5561403"/>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Digital Delivery</a:t>
              </a:r>
            </a:p>
          </p:txBody>
        </p:sp>
        <p:sp>
          <p:nvSpPr>
            <p:cNvPr id="45" name="Rectangle: Rounded Corners 44">
              <a:extLst>
                <a:ext uri="{FF2B5EF4-FFF2-40B4-BE49-F238E27FC236}">
                  <a16:creationId xmlns:a16="http://schemas.microsoft.com/office/drawing/2014/main" id="{40C82B9A-D10E-4FF5-B501-BC9D49225CE2}"/>
                </a:ext>
              </a:extLst>
            </p:cNvPr>
            <p:cNvSpPr/>
            <p:nvPr/>
          </p:nvSpPr>
          <p:spPr>
            <a:xfrm>
              <a:off x="8028634" y="737245"/>
              <a:ext cx="1542010" cy="344614"/>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Supply Network Strategy Definition</a:t>
              </a:r>
            </a:p>
          </p:txBody>
        </p:sp>
        <p:sp>
          <p:nvSpPr>
            <p:cNvPr id="46" name="TextBox 55">
              <a:extLst>
                <a:ext uri="{FF2B5EF4-FFF2-40B4-BE49-F238E27FC236}">
                  <a16:creationId xmlns:a16="http://schemas.microsoft.com/office/drawing/2014/main" id="{34EF8B1F-B240-47D4-B2B9-1D5BF8CF7F24}"/>
                </a:ext>
              </a:extLst>
            </p:cNvPr>
            <p:cNvSpPr txBox="1"/>
            <p:nvPr/>
          </p:nvSpPr>
          <p:spPr>
            <a:xfrm>
              <a:off x="5595158" y="5284437"/>
              <a:ext cx="276805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white"/>
                  </a:solidFill>
                  <a:effectLst/>
                  <a:uLnTx/>
                  <a:uFillTx/>
                  <a:latin typeface="Calibri" panose="020F0502020204030204"/>
                  <a:ea typeface="+mn-ea"/>
                  <a:cs typeface="+mn-cs"/>
                </a:rPr>
                <a:t>Other Business Capabilities</a:t>
              </a:r>
            </a:p>
          </p:txBody>
        </p:sp>
        <p:sp>
          <p:nvSpPr>
            <p:cNvPr id="47" name="TextBox 56">
              <a:extLst>
                <a:ext uri="{FF2B5EF4-FFF2-40B4-BE49-F238E27FC236}">
                  <a16:creationId xmlns:a16="http://schemas.microsoft.com/office/drawing/2014/main" id="{C310F10A-4921-4DB2-AFFA-50FB764DD678}"/>
                </a:ext>
              </a:extLst>
            </p:cNvPr>
            <p:cNvSpPr txBox="1"/>
            <p:nvPr/>
          </p:nvSpPr>
          <p:spPr>
            <a:xfrm>
              <a:off x="5588047" y="4596166"/>
              <a:ext cx="276805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white"/>
                  </a:solidFill>
                  <a:effectLst/>
                  <a:uLnTx/>
                  <a:uFillTx/>
                  <a:latin typeface="Calibri" panose="020F0502020204030204"/>
                  <a:ea typeface="+mn-ea"/>
                  <a:cs typeface="+mn-cs"/>
                </a:rPr>
                <a:t>Enabling</a:t>
              </a:r>
            </a:p>
          </p:txBody>
        </p:sp>
        <p:sp>
          <p:nvSpPr>
            <p:cNvPr id="48" name="TextBox 57">
              <a:extLst>
                <a:ext uri="{FF2B5EF4-FFF2-40B4-BE49-F238E27FC236}">
                  <a16:creationId xmlns:a16="http://schemas.microsoft.com/office/drawing/2014/main" id="{E45ADCD2-1F48-4FC4-86E8-63ED21B85EEA}"/>
                </a:ext>
              </a:extLst>
            </p:cNvPr>
            <p:cNvSpPr txBox="1"/>
            <p:nvPr/>
          </p:nvSpPr>
          <p:spPr>
            <a:xfrm>
              <a:off x="5614346" y="3555014"/>
              <a:ext cx="276805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Equipment Support</a:t>
              </a:r>
            </a:p>
          </p:txBody>
        </p:sp>
        <p:sp>
          <p:nvSpPr>
            <p:cNvPr id="49" name="TextBox 58">
              <a:extLst>
                <a:ext uri="{FF2B5EF4-FFF2-40B4-BE49-F238E27FC236}">
                  <a16:creationId xmlns:a16="http://schemas.microsoft.com/office/drawing/2014/main" id="{1577F66F-1EE1-4DEC-ADC1-DD144EE9B20C}"/>
                </a:ext>
              </a:extLst>
            </p:cNvPr>
            <p:cNvSpPr txBox="1"/>
            <p:nvPr/>
          </p:nvSpPr>
          <p:spPr>
            <a:xfrm>
              <a:off x="5595158" y="2931500"/>
              <a:ext cx="276805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Logistics Support</a:t>
              </a:r>
            </a:p>
          </p:txBody>
        </p:sp>
        <p:sp>
          <p:nvSpPr>
            <p:cNvPr id="50" name="TextBox 59">
              <a:extLst>
                <a:ext uri="{FF2B5EF4-FFF2-40B4-BE49-F238E27FC236}">
                  <a16:creationId xmlns:a16="http://schemas.microsoft.com/office/drawing/2014/main" id="{F2B17C1B-E7D6-4E14-A747-13CCD7565FBC}"/>
                </a:ext>
              </a:extLst>
            </p:cNvPr>
            <p:cNvSpPr txBox="1"/>
            <p:nvPr/>
          </p:nvSpPr>
          <p:spPr>
            <a:xfrm>
              <a:off x="5595158" y="1812847"/>
              <a:ext cx="2768058"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Bringing </a:t>
              </a:r>
              <a:r>
                <a:rPr lang="en-GB" sz="1000" b="1" kern="0">
                  <a:solidFill>
                    <a:schemeClr val="bg1"/>
                  </a:solidFill>
                  <a:latin typeface="Calibri" panose="020F0502020204030204"/>
                </a:rPr>
                <a:t>into</a:t>
              </a: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 Service</a:t>
              </a:r>
            </a:p>
          </p:txBody>
        </p:sp>
        <p:sp>
          <p:nvSpPr>
            <p:cNvPr id="51" name="TextBox 60">
              <a:extLst>
                <a:ext uri="{FF2B5EF4-FFF2-40B4-BE49-F238E27FC236}">
                  <a16:creationId xmlns:a16="http://schemas.microsoft.com/office/drawing/2014/main" id="{6209F649-DD51-4208-8B9C-50469546203F}"/>
                </a:ext>
              </a:extLst>
            </p:cNvPr>
            <p:cNvSpPr txBox="1"/>
            <p:nvPr/>
          </p:nvSpPr>
          <p:spPr>
            <a:xfrm>
              <a:off x="5595158" y="1177314"/>
              <a:ext cx="276805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Planning</a:t>
              </a:r>
            </a:p>
          </p:txBody>
        </p:sp>
        <p:sp>
          <p:nvSpPr>
            <p:cNvPr id="52" name="TextBox 61">
              <a:extLst>
                <a:ext uri="{FF2B5EF4-FFF2-40B4-BE49-F238E27FC236}">
                  <a16:creationId xmlns:a16="http://schemas.microsoft.com/office/drawing/2014/main" id="{E00977AC-7BA9-492E-8B5D-794E77FCE2FD}"/>
                </a:ext>
              </a:extLst>
            </p:cNvPr>
            <p:cNvSpPr txBox="1"/>
            <p:nvPr/>
          </p:nvSpPr>
          <p:spPr>
            <a:xfrm>
              <a:off x="5595158" y="463806"/>
              <a:ext cx="276805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white"/>
                  </a:solidFill>
                  <a:effectLst/>
                  <a:uLnTx/>
                  <a:uFillTx/>
                  <a:latin typeface="Calibri" panose="020F0502020204030204"/>
                  <a:ea typeface="+mn-ea"/>
                  <a:cs typeface="+mn-cs"/>
                </a:rPr>
                <a:t>Strategy</a:t>
              </a:r>
            </a:p>
          </p:txBody>
        </p:sp>
      </p:grpSp>
      <p:sp>
        <p:nvSpPr>
          <p:cNvPr id="53" name="Rectangle 52">
            <a:extLst>
              <a:ext uri="{FF2B5EF4-FFF2-40B4-BE49-F238E27FC236}">
                <a16:creationId xmlns:a16="http://schemas.microsoft.com/office/drawing/2014/main" id="{A5A4768C-2A6E-4462-AAC3-D0934C461286}"/>
              </a:ext>
            </a:extLst>
          </p:cNvPr>
          <p:cNvSpPr/>
          <p:nvPr/>
        </p:nvSpPr>
        <p:spPr>
          <a:xfrm>
            <a:off x="2588976" y="3559823"/>
            <a:ext cx="1449625" cy="3203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5" name="Group 54">
            <a:extLst>
              <a:ext uri="{FF2B5EF4-FFF2-40B4-BE49-F238E27FC236}">
                <a16:creationId xmlns:a16="http://schemas.microsoft.com/office/drawing/2014/main" id="{E57EEE0B-DCD2-4556-B705-04E8D3F6B8E4}"/>
              </a:ext>
            </a:extLst>
          </p:cNvPr>
          <p:cNvGrpSpPr/>
          <p:nvPr/>
        </p:nvGrpSpPr>
        <p:grpSpPr>
          <a:xfrm>
            <a:off x="8793519" y="1298019"/>
            <a:ext cx="2217348" cy="1389906"/>
            <a:chOff x="8931450" y="1698134"/>
            <a:chExt cx="2217348" cy="1389906"/>
          </a:xfrm>
        </p:grpSpPr>
        <p:sp>
          <p:nvSpPr>
            <p:cNvPr id="78" name="Rectangle: Rounded Corners 77">
              <a:extLst>
                <a:ext uri="{FF2B5EF4-FFF2-40B4-BE49-F238E27FC236}">
                  <a16:creationId xmlns:a16="http://schemas.microsoft.com/office/drawing/2014/main" id="{93DE7042-95DD-41C1-8F6F-F7C4080AB1F7}"/>
                </a:ext>
              </a:extLst>
            </p:cNvPr>
            <p:cNvSpPr/>
            <p:nvPr/>
          </p:nvSpPr>
          <p:spPr>
            <a:xfrm>
              <a:off x="9013102" y="2324798"/>
              <a:ext cx="270316" cy="176413"/>
            </a:xfrm>
            <a:prstGeom prst="roundRect">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9" name="Rectangle: Rounded Corners 78">
              <a:extLst>
                <a:ext uri="{FF2B5EF4-FFF2-40B4-BE49-F238E27FC236}">
                  <a16:creationId xmlns:a16="http://schemas.microsoft.com/office/drawing/2014/main" id="{CF4265EE-E32A-42FA-82F1-42C0D81646F2}"/>
                </a:ext>
              </a:extLst>
            </p:cNvPr>
            <p:cNvSpPr/>
            <p:nvPr/>
          </p:nvSpPr>
          <p:spPr>
            <a:xfrm>
              <a:off x="9013102" y="2042344"/>
              <a:ext cx="270316" cy="176413"/>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5" name="TextBox 74">
              <a:extLst>
                <a:ext uri="{FF2B5EF4-FFF2-40B4-BE49-F238E27FC236}">
                  <a16:creationId xmlns:a16="http://schemas.microsoft.com/office/drawing/2014/main" id="{A2F16B4D-A05D-4043-AC73-6D4CA80BE801}"/>
                </a:ext>
              </a:extLst>
            </p:cNvPr>
            <p:cNvSpPr txBox="1"/>
            <p:nvPr/>
          </p:nvSpPr>
          <p:spPr>
            <a:xfrm>
              <a:off x="8931450" y="1698134"/>
              <a:ext cx="414537" cy="276999"/>
            </a:xfrm>
            <a:prstGeom prst="rect">
              <a:avLst/>
            </a:prstGeom>
            <a:noFill/>
          </p:spPr>
          <p:txBody>
            <a:bodyPr wrap="none" rtlCol="0">
              <a:spAutoFit/>
            </a:bodyPr>
            <a:lstStyle/>
            <a:p>
              <a:r>
                <a:rPr lang="en-GB" sz="1200" b="1"/>
                <a:t>Key</a:t>
              </a:r>
            </a:p>
          </p:txBody>
        </p:sp>
        <p:sp>
          <p:nvSpPr>
            <p:cNvPr id="76" name="TextBox 75">
              <a:extLst>
                <a:ext uri="{FF2B5EF4-FFF2-40B4-BE49-F238E27FC236}">
                  <a16:creationId xmlns:a16="http://schemas.microsoft.com/office/drawing/2014/main" id="{5717DAEF-DAB8-42A4-9614-9157ABEEBC2B}"/>
                </a:ext>
              </a:extLst>
            </p:cNvPr>
            <p:cNvSpPr txBox="1"/>
            <p:nvPr/>
          </p:nvSpPr>
          <p:spPr>
            <a:xfrm>
              <a:off x="9260139" y="1992361"/>
              <a:ext cx="1404552" cy="253916"/>
            </a:xfrm>
            <a:prstGeom prst="rect">
              <a:avLst/>
            </a:prstGeom>
            <a:noFill/>
          </p:spPr>
          <p:txBody>
            <a:bodyPr wrap="none" rtlCol="0">
              <a:spAutoFit/>
            </a:bodyPr>
            <a:lstStyle/>
            <a:p>
              <a:r>
                <a:rPr lang="en-GB" sz="1050"/>
                <a:t>Out of Scope for BMfS</a:t>
              </a:r>
            </a:p>
          </p:txBody>
        </p:sp>
        <p:sp>
          <p:nvSpPr>
            <p:cNvPr id="77" name="TextBox 76">
              <a:extLst>
                <a:ext uri="{FF2B5EF4-FFF2-40B4-BE49-F238E27FC236}">
                  <a16:creationId xmlns:a16="http://schemas.microsoft.com/office/drawing/2014/main" id="{D7E84B4A-2926-4EDA-86E3-64F166D451BF}"/>
                </a:ext>
              </a:extLst>
            </p:cNvPr>
            <p:cNvSpPr txBox="1"/>
            <p:nvPr/>
          </p:nvSpPr>
          <p:spPr>
            <a:xfrm>
              <a:off x="9260139" y="2278442"/>
              <a:ext cx="1619354" cy="253916"/>
            </a:xfrm>
            <a:prstGeom prst="rect">
              <a:avLst/>
            </a:prstGeom>
            <a:noFill/>
          </p:spPr>
          <p:txBody>
            <a:bodyPr wrap="none" rtlCol="0">
              <a:spAutoFit/>
            </a:bodyPr>
            <a:lstStyle/>
            <a:p>
              <a:r>
                <a:rPr lang="en-GB" sz="1050"/>
                <a:t>Partially in scope for BMfS</a:t>
              </a:r>
            </a:p>
          </p:txBody>
        </p:sp>
        <p:sp>
          <p:nvSpPr>
            <p:cNvPr id="72" name="Rectangle: Rounded Corners 71">
              <a:extLst>
                <a:ext uri="{FF2B5EF4-FFF2-40B4-BE49-F238E27FC236}">
                  <a16:creationId xmlns:a16="http://schemas.microsoft.com/office/drawing/2014/main" id="{8AABFE09-68A5-4FD7-AB42-27333D28F4EB}"/>
                </a:ext>
              </a:extLst>
            </p:cNvPr>
            <p:cNvSpPr/>
            <p:nvPr/>
          </p:nvSpPr>
          <p:spPr>
            <a:xfrm>
              <a:off x="9013102" y="2607252"/>
              <a:ext cx="270316" cy="17641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3" name="TextBox 72">
              <a:extLst>
                <a:ext uri="{FF2B5EF4-FFF2-40B4-BE49-F238E27FC236}">
                  <a16:creationId xmlns:a16="http://schemas.microsoft.com/office/drawing/2014/main" id="{FC46F160-DA7F-4563-94E6-6BB13D564BF2}"/>
                </a:ext>
              </a:extLst>
            </p:cNvPr>
            <p:cNvSpPr txBox="1"/>
            <p:nvPr/>
          </p:nvSpPr>
          <p:spPr>
            <a:xfrm>
              <a:off x="9260139" y="2570926"/>
              <a:ext cx="1151277" cy="253916"/>
            </a:xfrm>
            <a:prstGeom prst="rect">
              <a:avLst/>
            </a:prstGeom>
            <a:noFill/>
          </p:spPr>
          <p:txBody>
            <a:bodyPr wrap="none" rtlCol="0">
              <a:spAutoFit/>
            </a:bodyPr>
            <a:lstStyle/>
            <a:p>
              <a:r>
                <a:rPr lang="en-GB" sz="1050"/>
                <a:t>In scope for BMfS</a:t>
              </a:r>
            </a:p>
          </p:txBody>
        </p:sp>
        <p:sp>
          <p:nvSpPr>
            <p:cNvPr id="66" name="TextBox 65">
              <a:extLst>
                <a:ext uri="{FF2B5EF4-FFF2-40B4-BE49-F238E27FC236}">
                  <a16:creationId xmlns:a16="http://schemas.microsoft.com/office/drawing/2014/main" id="{1EA2FC19-B984-4A52-9C61-CDB3FE0F1F2B}"/>
                </a:ext>
              </a:extLst>
            </p:cNvPr>
            <p:cNvSpPr txBox="1"/>
            <p:nvPr/>
          </p:nvSpPr>
          <p:spPr>
            <a:xfrm>
              <a:off x="9260139" y="2834124"/>
              <a:ext cx="1888659" cy="253916"/>
            </a:xfrm>
            <a:prstGeom prst="rect">
              <a:avLst/>
            </a:prstGeom>
            <a:noFill/>
          </p:spPr>
          <p:txBody>
            <a:bodyPr wrap="none" rtlCol="0">
              <a:spAutoFit/>
            </a:bodyPr>
            <a:lstStyle/>
            <a:p>
              <a:r>
                <a:rPr lang="en-GB" sz="1050"/>
                <a:t>BMfS scope overlap with FTP IS</a:t>
              </a:r>
            </a:p>
          </p:txBody>
        </p:sp>
        <p:sp>
          <p:nvSpPr>
            <p:cNvPr id="67" name="Rectangle: Rounded Corners 66">
              <a:extLst>
                <a:ext uri="{FF2B5EF4-FFF2-40B4-BE49-F238E27FC236}">
                  <a16:creationId xmlns:a16="http://schemas.microsoft.com/office/drawing/2014/main" id="{35924F4B-39CC-44D1-8511-6F0B5BFF625F}"/>
                </a:ext>
              </a:extLst>
            </p:cNvPr>
            <p:cNvSpPr/>
            <p:nvPr/>
          </p:nvSpPr>
          <p:spPr>
            <a:xfrm>
              <a:off x="9013102" y="2889705"/>
              <a:ext cx="270316" cy="17641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83" name="Rectangle: Rounded Corners 82">
            <a:extLst>
              <a:ext uri="{FF2B5EF4-FFF2-40B4-BE49-F238E27FC236}">
                <a16:creationId xmlns:a16="http://schemas.microsoft.com/office/drawing/2014/main" id="{2782DD90-D808-469C-B275-6785DD5B7A89}"/>
              </a:ext>
            </a:extLst>
          </p:cNvPr>
          <p:cNvSpPr/>
          <p:nvPr/>
        </p:nvSpPr>
        <p:spPr>
          <a:xfrm>
            <a:off x="8931776" y="3204431"/>
            <a:ext cx="2912224" cy="162523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84" name="TextBox 83">
            <a:extLst>
              <a:ext uri="{FF2B5EF4-FFF2-40B4-BE49-F238E27FC236}">
                <a16:creationId xmlns:a16="http://schemas.microsoft.com/office/drawing/2014/main" id="{F310DD92-4C49-4108-AD94-30A9A64C2CB8}"/>
              </a:ext>
            </a:extLst>
          </p:cNvPr>
          <p:cNvSpPr txBox="1"/>
          <p:nvPr/>
        </p:nvSpPr>
        <p:spPr>
          <a:xfrm>
            <a:off x="9000786" y="3441163"/>
            <a:ext cx="2931635" cy="1200329"/>
          </a:xfrm>
          <a:prstGeom prst="rect">
            <a:avLst/>
          </a:prstGeom>
          <a:noFill/>
        </p:spPr>
        <p:txBody>
          <a:bodyPr wrap="square">
            <a:spAutoFit/>
          </a:bodyPr>
          <a:lstStyle/>
          <a:p>
            <a:r>
              <a:rPr lang="en-GB"/>
              <a:t>Analysis of FTP IS and </a:t>
            </a:r>
            <a:r>
              <a:rPr lang="en-GB" err="1"/>
              <a:t>BMfS</a:t>
            </a:r>
            <a:r>
              <a:rPr lang="en-GB"/>
              <a:t> requirement showed overlap for Inventory requirement services </a:t>
            </a:r>
          </a:p>
        </p:txBody>
      </p:sp>
    </p:spTree>
    <p:extLst>
      <p:ext uri="{BB962C8B-B14F-4D97-AF65-F5344CB8AC3E}">
        <p14:creationId xmlns:p14="http://schemas.microsoft.com/office/powerpoint/2010/main" val="29634809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4B34-323B-4F1C-93DA-7E955CCFD735}"/>
              </a:ext>
            </a:extLst>
          </p:cNvPr>
          <p:cNvSpPr>
            <a:spLocks noGrp="1"/>
          </p:cNvSpPr>
          <p:nvPr>
            <p:ph type="title"/>
          </p:nvPr>
        </p:nvSpPr>
        <p:spPr/>
        <p:txBody>
          <a:bodyPr/>
          <a:lstStyle/>
          <a:p>
            <a:r>
              <a:rPr lang="en-GB" b="1">
                <a:latin typeface="+mn-lt"/>
              </a:rPr>
              <a:t>Strategy</a:t>
            </a:r>
          </a:p>
        </p:txBody>
      </p:sp>
      <p:sp>
        <p:nvSpPr>
          <p:cNvPr id="4" name="Footer Placeholder 3">
            <a:extLst>
              <a:ext uri="{FF2B5EF4-FFF2-40B4-BE49-F238E27FC236}">
                <a16:creationId xmlns:a16="http://schemas.microsoft.com/office/drawing/2014/main" id="{16B90ED2-8121-40D2-9B90-C2D517D44D95}"/>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99A1251E-A925-42CC-9987-8774AB48F5E8}"/>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69</a:t>
            </a:fld>
            <a:endParaRPr lang="en-GB">
              <a:solidFill>
                <a:prstClr val="black">
                  <a:tint val="75000"/>
                </a:prstClr>
              </a:solidFill>
            </a:endParaRPr>
          </a:p>
        </p:txBody>
      </p:sp>
      <p:grpSp>
        <p:nvGrpSpPr>
          <p:cNvPr id="29" name="Group 28">
            <a:extLst>
              <a:ext uri="{FF2B5EF4-FFF2-40B4-BE49-F238E27FC236}">
                <a16:creationId xmlns:a16="http://schemas.microsoft.com/office/drawing/2014/main" id="{893FF274-5A6A-46CA-91BF-F8CA7E6B60AF}"/>
              </a:ext>
            </a:extLst>
          </p:cNvPr>
          <p:cNvGrpSpPr/>
          <p:nvPr/>
        </p:nvGrpSpPr>
        <p:grpSpPr>
          <a:xfrm>
            <a:off x="353502" y="1904708"/>
            <a:ext cx="11288442" cy="3048584"/>
            <a:chOff x="451779" y="1244636"/>
            <a:chExt cx="11288442" cy="3048584"/>
          </a:xfrm>
        </p:grpSpPr>
        <p:grpSp>
          <p:nvGrpSpPr>
            <p:cNvPr id="23" name="Group 22">
              <a:extLst>
                <a:ext uri="{FF2B5EF4-FFF2-40B4-BE49-F238E27FC236}">
                  <a16:creationId xmlns:a16="http://schemas.microsoft.com/office/drawing/2014/main" id="{C6819C0E-926D-4777-B418-B85B88FE48C9}"/>
                </a:ext>
              </a:extLst>
            </p:cNvPr>
            <p:cNvGrpSpPr/>
            <p:nvPr/>
          </p:nvGrpSpPr>
          <p:grpSpPr>
            <a:xfrm>
              <a:off x="451779" y="1244636"/>
              <a:ext cx="11288442" cy="3048584"/>
              <a:chOff x="451779" y="1244840"/>
              <a:chExt cx="11288442" cy="4482250"/>
            </a:xfrm>
            <a:solidFill>
              <a:schemeClr val="accent2">
                <a:lumMod val="60000"/>
                <a:lumOff val="40000"/>
              </a:schemeClr>
            </a:solidFill>
          </p:grpSpPr>
          <p:sp>
            <p:nvSpPr>
              <p:cNvPr id="7" name="Rectangle 6">
                <a:extLst>
                  <a:ext uri="{FF2B5EF4-FFF2-40B4-BE49-F238E27FC236}">
                    <a16:creationId xmlns:a16="http://schemas.microsoft.com/office/drawing/2014/main" id="{05E64A3F-80B2-497C-B413-EDB053462F1D}"/>
                  </a:ext>
                </a:extLst>
              </p:cNvPr>
              <p:cNvSpPr/>
              <p:nvPr/>
            </p:nvSpPr>
            <p:spPr>
              <a:xfrm>
                <a:off x="451779" y="1244840"/>
                <a:ext cx="11288442" cy="4482250"/>
              </a:xfrm>
              <a:prstGeom prst="rect">
                <a:avLst/>
              </a:prstGeom>
              <a:grp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60">
                <a:extLst>
                  <a:ext uri="{FF2B5EF4-FFF2-40B4-BE49-F238E27FC236}">
                    <a16:creationId xmlns:a16="http://schemas.microsoft.com/office/drawing/2014/main" id="{A59DFFEC-D8B7-446A-81B6-C9D372684D21}"/>
                  </a:ext>
                </a:extLst>
              </p:cNvPr>
              <p:cNvSpPr txBox="1"/>
              <p:nvPr/>
            </p:nvSpPr>
            <p:spPr>
              <a:xfrm>
                <a:off x="4387007" y="1360778"/>
                <a:ext cx="3417986" cy="276999"/>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0">
                    <a:solidFill>
                      <a:schemeClr val="bg1"/>
                    </a:solidFill>
                  </a:rPr>
                  <a:t>Strategy</a:t>
                </a:r>
                <a:endParaRPr kumimoji="0" lang="en-GB" sz="1200" b="1" i="0" u="none" strike="noStrike" kern="0" cap="none" spc="0" normalizeH="0" baseline="0" noProof="0">
                  <a:ln>
                    <a:noFill/>
                  </a:ln>
                  <a:solidFill>
                    <a:schemeClr val="bg1"/>
                  </a:solidFill>
                  <a:effectLst/>
                  <a:uLnTx/>
                  <a:uFillTx/>
                  <a:ea typeface="+mn-ea"/>
                  <a:cs typeface="+mn-cs"/>
                </a:endParaRPr>
              </a:p>
            </p:txBody>
          </p:sp>
        </p:grpSp>
        <p:sp>
          <p:nvSpPr>
            <p:cNvPr id="17" name="Rectangle: Rounded Corners 16">
              <a:extLst>
                <a:ext uri="{FF2B5EF4-FFF2-40B4-BE49-F238E27FC236}">
                  <a16:creationId xmlns:a16="http://schemas.microsoft.com/office/drawing/2014/main" id="{C3C36784-36AA-49E0-BBB7-2A0E8589CD27}"/>
                </a:ext>
              </a:extLst>
            </p:cNvPr>
            <p:cNvSpPr/>
            <p:nvPr/>
          </p:nvSpPr>
          <p:spPr>
            <a:xfrm>
              <a:off x="9058645" y="2105111"/>
              <a:ext cx="2477653" cy="571017"/>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Acquisition Strategy Definition </a:t>
              </a:r>
            </a:p>
          </p:txBody>
        </p:sp>
        <p:sp>
          <p:nvSpPr>
            <p:cNvPr id="18" name="Rectangle: Rounded Corners 17">
              <a:extLst>
                <a:ext uri="{FF2B5EF4-FFF2-40B4-BE49-F238E27FC236}">
                  <a16:creationId xmlns:a16="http://schemas.microsoft.com/office/drawing/2014/main" id="{0BC3FB12-855E-4EEE-BD56-9943719E196C}"/>
                </a:ext>
              </a:extLst>
            </p:cNvPr>
            <p:cNvSpPr/>
            <p:nvPr/>
          </p:nvSpPr>
          <p:spPr>
            <a:xfrm>
              <a:off x="6239124" y="2105111"/>
              <a:ext cx="2477653" cy="571017"/>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Support Network Strategy Definition </a:t>
              </a:r>
            </a:p>
          </p:txBody>
        </p:sp>
        <p:grpSp>
          <p:nvGrpSpPr>
            <p:cNvPr id="24" name="Group 23">
              <a:extLst>
                <a:ext uri="{FF2B5EF4-FFF2-40B4-BE49-F238E27FC236}">
                  <a16:creationId xmlns:a16="http://schemas.microsoft.com/office/drawing/2014/main" id="{B39393A5-9AF4-4E4F-A5AC-D86657A7BA70}"/>
                </a:ext>
              </a:extLst>
            </p:cNvPr>
            <p:cNvGrpSpPr/>
            <p:nvPr/>
          </p:nvGrpSpPr>
          <p:grpSpPr>
            <a:xfrm>
              <a:off x="3419604" y="2105111"/>
              <a:ext cx="2477653" cy="1883113"/>
              <a:chOff x="6248412" y="2788667"/>
              <a:chExt cx="4411555" cy="1883113"/>
            </a:xfrm>
          </p:grpSpPr>
          <p:sp>
            <p:nvSpPr>
              <p:cNvPr id="19" name="Rectangle: Rounded Corners 18">
                <a:extLst>
                  <a:ext uri="{FF2B5EF4-FFF2-40B4-BE49-F238E27FC236}">
                    <a16:creationId xmlns:a16="http://schemas.microsoft.com/office/drawing/2014/main" id="{D24A5E92-716E-45E4-9C20-2C3D96EE9EE1}"/>
                  </a:ext>
                </a:extLst>
              </p:cNvPr>
              <p:cNvSpPr/>
              <p:nvPr/>
            </p:nvSpPr>
            <p:spPr>
              <a:xfrm>
                <a:off x="6248412" y="2788667"/>
                <a:ext cx="4411555" cy="1883113"/>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20" name="TextBox 60">
                <a:extLst>
                  <a:ext uri="{FF2B5EF4-FFF2-40B4-BE49-F238E27FC236}">
                    <a16:creationId xmlns:a16="http://schemas.microsoft.com/office/drawing/2014/main" id="{2399A458-13F1-432F-8F66-774CD4FF405F}"/>
                  </a:ext>
                </a:extLst>
              </p:cNvPr>
              <p:cNvSpPr txBox="1"/>
              <p:nvPr/>
            </p:nvSpPr>
            <p:spPr>
              <a:xfrm>
                <a:off x="6724984" y="2802991"/>
                <a:ext cx="34179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a:t>Acquisition Strategy Definition </a:t>
                </a:r>
              </a:p>
            </p:txBody>
          </p:sp>
          <p:sp>
            <p:nvSpPr>
              <p:cNvPr id="21" name="Rectangle: Rounded Corners 20">
                <a:extLst>
                  <a:ext uri="{FF2B5EF4-FFF2-40B4-BE49-F238E27FC236}">
                    <a16:creationId xmlns:a16="http://schemas.microsoft.com/office/drawing/2014/main" id="{701774A1-3F5A-46D4-93B6-526F85F6E44C}"/>
                  </a:ext>
                </a:extLst>
              </p:cNvPr>
              <p:cNvSpPr/>
              <p:nvPr/>
            </p:nvSpPr>
            <p:spPr>
              <a:xfrm>
                <a:off x="6724982" y="3947553"/>
                <a:ext cx="3417986" cy="571017"/>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Equipment's Support Policy Definition </a:t>
                </a:r>
              </a:p>
            </p:txBody>
          </p:sp>
          <p:sp>
            <p:nvSpPr>
              <p:cNvPr id="22" name="Rectangle: Rounded Corners 21">
                <a:extLst>
                  <a:ext uri="{FF2B5EF4-FFF2-40B4-BE49-F238E27FC236}">
                    <a16:creationId xmlns:a16="http://schemas.microsoft.com/office/drawing/2014/main" id="{9ED8C0F4-64C8-4BD7-9CF9-9634A163E61A}"/>
                  </a:ext>
                </a:extLst>
              </p:cNvPr>
              <p:cNvSpPr/>
              <p:nvPr/>
            </p:nvSpPr>
            <p:spPr>
              <a:xfrm>
                <a:off x="6724982" y="3223011"/>
                <a:ext cx="3417986" cy="571017"/>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Logistics Policy Definition </a:t>
                </a:r>
              </a:p>
            </p:txBody>
          </p:sp>
        </p:grpSp>
        <p:sp>
          <p:nvSpPr>
            <p:cNvPr id="25" name="Rectangle: Rounded Corners 24">
              <a:extLst>
                <a:ext uri="{FF2B5EF4-FFF2-40B4-BE49-F238E27FC236}">
                  <a16:creationId xmlns:a16="http://schemas.microsoft.com/office/drawing/2014/main" id="{56FA4B58-3E5E-4A5B-83F1-FEC7B664A4BA}"/>
                </a:ext>
              </a:extLst>
            </p:cNvPr>
            <p:cNvSpPr/>
            <p:nvPr/>
          </p:nvSpPr>
          <p:spPr>
            <a:xfrm>
              <a:off x="600084" y="2105111"/>
              <a:ext cx="2477653" cy="571017"/>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Movements Capability Definition </a:t>
              </a:r>
            </a:p>
          </p:txBody>
        </p:sp>
      </p:grpSp>
      <p:sp>
        <p:nvSpPr>
          <p:cNvPr id="31" name="TextBox 30">
            <a:extLst>
              <a:ext uri="{FF2B5EF4-FFF2-40B4-BE49-F238E27FC236}">
                <a16:creationId xmlns:a16="http://schemas.microsoft.com/office/drawing/2014/main" id="{14AC9F91-932A-41BC-B49E-0F8AF487A32C}"/>
              </a:ext>
            </a:extLst>
          </p:cNvPr>
          <p:cNvSpPr txBox="1"/>
          <p:nvPr/>
        </p:nvSpPr>
        <p:spPr>
          <a:xfrm>
            <a:off x="255225" y="942156"/>
            <a:ext cx="11484995" cy="369332"/>
          </a:xfrm>
          <a:prstGeom prst="rect">
            <a:avLst/>
          </a:prstGeom>
          <a:noFill/>
        </p:spPr>
        <p:txBody>
          <a:bodyPr wrap="square">
            <a:spAutoFit/>
          </a:bodyPr>
          <a:lstStyle/>
          <a:p>
            <a:r>
              <a:rPr lang="en-US"/>
              <a:t>This functions determines the changes that will be necessary to achieve medium to long term Support plans</a:t>
            </a:r>
          </a:p>
        </p:txBody>
      </p:sp>
    </p:spTree>
    <p:extLst>
      <p:ext uri="{BB962C8B-B14F-4D97-AF65-F5344CB8AC3E}">
        <p14:creationId xmlns:p14="http://schemas.microsoft.com/office/powerpoint/2010/main" val="1197961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D82AB0B-5B44-4957-876C-7237993073E4}"/>
              </a:ext>
            </a:extLst>
          </p:cNvPr>
          <p:cNvSpPr/>
          <p:nvPr/>
        </p:nvSpPr>
        <p:spPr>
          <a:xfrm>
            <a:off x="0" y="454074"/>
            <a:ext cx="3488788" cy="792480"/>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E0FBB746-1543-4E4C-8FF9-F0B9128CC651}"/>
              </a:ext>
            </a:extLst>
          </p:cNvPr>
          <p:cNvSpPr txBox="1">
            <a:spLocks/>
          </p:cNvSpPr>
          <p:nvPr/>
        </p:nvSpPr>
        <p:spPr>
          <a:xfrm>
            <a:off x="294985" y="641242"/>
            <a:ext cx="7493844" cy="548791"/>
          </a:xfrm>
          <a:prstGeom prst="rect">
            <a:avLst/>
          </a:prstGeom>
        </p:spPr>
        <p:txBody>
          <a:bodyPr vert="horz" lIns="0" tIns="0" rIns="0" bIns="0" rtlCol="0" anchor="t" anchorCtr="0">
            <a:normAutofit/>
          </a:bodyPr>
          <a:lstStyle>
            <a:lvl1pPr algn="l" defTabSz="914400" rtl="0" eaLnBrk="1" latinLnBrk="0" hangingPunct="1">
              <a:lnSpc>
                <a:spcPct val="110000"/>
              </a:lnSpc>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pSp>
        <p:nvGrpSpPr>
          <p:cNvPr id="7" name="Group 6">
            <a:extLst>
              <a:ext uri="{FF2B5EF4-FFF2-40B4-BE49-F238E27FC236}">
                <a16:creationId xmlns:a16="http://schemas.microsoft.com/office/drawing/2014/main" id="{A492DF0A-8DE9-432D-9566-C3225ADBF0A4}"/>
              </a:ext>
            </a:extLst>
          </p:cNvPr>
          <p:cNvGrpSpPr/>
          <p:nvPr/>
        </p:nvGrpSpPr>
        <p:grpSpPr>
          <a:xfrm>
            <a:off x="1586" y="1835155"/>
            <a:ext cx="12190414" cy="2548118"/>
            <a:chOff x="0" y="1859751"/>
            <a:chExt cx="12175966" cy="2545098"/>
          </a:xfrm>
        </p:grpSpPr>
        <p:pic>
          <p:nvPicPr>
            <p:cNvPr id="4" name="Picture 3" descr="A picture containing indoor, long, platform, empty&#10;&#10;Description automatically generated">
              <a:extLst>
                <a:ext uri="{FF2B5EF4-FFF2-40B4-BE49-F238E27FC236}">
                  <a16:creationId xmlns:a16="http://schemas.microsoft.com/office/drawing/2014/main" id="{F45EAC62-F813-4914-BCE5-4AED76D435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0" r="5695"/>
            <a:stretch/>
          </p:blipFill>
          <p:spPr>
            <a:xfrm>
              <a:off x="8187842" y="1859751"/>
              <a:ext cx="3988124" cy="2545095"/>
            </a:xfrm>
            <a:prstGeom prst="rect">
              <a:avLst/>
            </a:prstGeom>
            <a:ln>
              <a:noFill/>
            </a:ln>
            <a:effectLst/>
          </p:spPr>
        </p:pic>
        <p:pic>
          <p:nvPicPr>
            <p:cNvPr id="1026" name="Picture 2" descr="Named data networking: names the data instead of data locations | Network  World">
              <a:extLst>
                <a:ext uri="{FF2B5EF4-FFF2-40B4-BE49-F238E27FC236}">
                  <a16:creationId xmlns:a16="http://schemas.microsoft.com/office/drawing/2014/main" id="{5058033F-CB3E-4A8C-AE5F-98F93D62514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736"/>
            <a:stretch/>
          </p:blipFill>
          <p:spPr bwMode="auto">
            <a:xfrm>
              <a:off x="0" y="1859753"/>
              <a:ext cx="4325249" cy="2545096"/>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1FD3AB82-1B3D-4C87-B87F-18BA5849800F}"/>
                </a:ext>
              </a:extLst>
            </p:cNvPr>
            <p:cNvSpPr/>
            <p:nvPr/>
          </p:nvSpPr>
          <p:spPr>
            <a:xfrm>
              <a:off x="4325250" y="1859752"/>
              <a:ext cx="4103434" cy="2545095"/>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Rectangle 37">
            <a:extLst>
              <a:ext uri="{FF2B5EF4-FFF2-40B4-BE49-F238E27FC236}">
                <a16:creationId xmlns:a16="http://schemas.microsoft.com/office/drawing/2014/main" id="{0A912048-F4BB-4DEA-BA1E-DC79895B1313}"/>
              </a:ext>
            </a:extLst>
          </p:cNvPr>
          <p:cNvSpPr/>
          <p:nvPr/>
        </p:nvSpPr>
        <p:spPr>
          <a:xfrm>
            <a:off x="4559553" y="2399487"/>
            <a:ext cx="3639590" cy="1631216"/>
          </a:xfrm>
          <a:prstGeom prst="rect">
            <a:avLst/>
          </a:prstGeom>
        </p:spPr>
        <p:txBody>
          <a:bodyPr wrap="square">
            <a:spAutoFit/>
          </a:bodyPr>
          <a:lstStyle/>
          <a:p>
            <a:pPr lvl="0" algn="ctr">
              <a:defRPr/>
            </a:pPr>
            <a:r>
              <a:rPr lang="en-GB" sz="2000" b="1" i="1">
                <a:solidFill>
                  <a:prstClr val="white"/>
                </a:solidFill>
                <a:latin typeface="Arial" panose="020B0604020202020204" pitchFamily="34" charset="0"/>
                <a:cs typeface="Arial" panose="020B0604020202020204" pitchFamily="34" charset="0"/>
              </a:rPr>
              <a:t>One robust, evergreen, integrated set of digitally enabled services that deliver world class support for Defence</a:t>
            </a:r>
          </a:p>
        </p:txBody>
      </p:sp>
      <p:sp>
        <p:nvSpPr>
          <p:cNvPr id="13" name="Rectangle 12">
            <a:extLst>
              <a:ext uri="{FF2B5EF4-FFF2-40B4-BE49-F238E27FC236}">
                <a16:creationId xmlns:a16="http://schemas.microsoft.com/office/drawing/2014/main" id="{575B994E-06B1-4D8F-AE58-28642F51F4B6}"/>
              </a:ext>
            </a:extLst>
          </p:cNvPr>
          <p:cNvSpPr/>
          <p:nvPr/>
        </p:nvSpPr>
        <p:spPr>
          <a:xfrm>
            <a:off x="0" y="454074"/>
            <a:ext cx="6660661" cy="1090910"/>
          </a:xfrm>
          <a:prstGeom prst="rect">
            <a:avLst/>
          </a:prstGeom>
          <a:solidFill>
            <a:srgbClr val="FF82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BMfS Vision Statement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the heart of achieving Support Advantage</a:t>
            </a:r>
          </a:p>
        </p:txBody>
      </p:sp>
      <p:sp>
        <p:nvSpPr>
          <p:cNvPr id="14" name="Rectangle 13">
            <a:extLst>
              <a:ext uri="{FF2B5EF4-FFF2-40B4-BE49-F238E27FC236}">
                <a16:creationId xmlns:a16="http://schemas.microsoft.com/office/drawing/2014/main" id="{FEDCC0A6-081B-4AE0-9F26-9BC8FD551B50}"/>
              </a:ext>
            </a:extLst>
          </p:cNvPr>
          <p:cNvSpPr/>
          <p:nvPr/>
        </p:nvSpPr>
        <p:spPr>
          <a:xfrm>
            <a:off x="0" y="4522514"/>
            <a:ext cx="12192000" cy="2005549"/>
          </a:xfrm>
          <a:prstGeom prst="rect">
            <a:avLst/>
          </a:prstGeom>
          <a:solidFill>
            <a:srgbClr val="0C214D"/>
          </a:solidFill>
          <a:ln w="19050">
            <a:solidFill>
              <a:srgbClr val="FF9801"/>
            </a:solidFill>
          </a:ln>
        </p:spPr>
        <p:txBody>
          <a:bodyPr wrap="square" lIns="91440" tIns="45720" rIns="91440" bIns="45720" anchor="t">
            <a:spAutoFit/>
          </a:bodyPr>
          <a:lstStyle/>
          <a:p>
            <a:pPr>
              <a:lnSpc>
                <a:spcPct val="150000"/>
              </a:lnSpc>
            </a:pPr>
            <a:endParaRPr lang="en-GB" sz="400" b="1">
              <a:solidFill>
                <a:schemeClr val="bg1"/>
              </a:solidFill>
              <a:latin typeface="Arial"/>
              <a:cs typeface="Arial"/>
            </a:endParaRPr>
          </a:p>
          <a:p>
            <a:pPr marL="342900" indent="-342900">
              <a:lnSpc>
                <a:spcPct val="150000"/>
              </a:lnSpc>
              <a:buFont typeface="Arial" panose="020B0604020202020204" pitchFamily="34" charset="0"/>
              <a:buChar char="•"/>
            </a:pPr>
            <a:r>
              <a:rPr lang="en-GB" sz="1450" b="1">
                <a:solidFill>
                  <a:schemeClr val="bg1"/>
                </a:solidFill>
                <a:latin typeface="Arial"/>
                <a:cs typeface="Arial"/>
              </a:rPr>
              <a:t>Streamlined business processes </a:t>
            </a:r>
            <a:r>
              <a:rPr lang="en-GB" sz="1450">
                <a:solidFill>
                  <a:schemeClr val="bg1"/>
                </a:solidFill>
                <a:latin typeface="Arial"/>
                <a:cs typeface="Arial"/>
              </a:rPr>
              <a:t>enabled by the </a:t>
            </a:r>
            <a:r>
              <a:rPr lang="en-GB" sz="1450" b="1">
                <a:solidFill>
                  <a:schemeClr val="bg1"/>
                </a:solidFill>
                <a:latin typeface="Arial"/>
                <a:cs typeface="Arial"/>
              </a:rPr>
              <a:t>minimum number </a:t>
            </a:r>
            <a:r>
              <a:rPr lang="en-GB" sz="1450">
                <a:solidFill>
                  <a:schemeClr val="bg1"/>
                </a:solidFill>
                <a:latin typeface="Arial"/>
                <a:cs typeface="Arial"/>
              </a:rPr>
              <a:t>of information services</a:t>
            </a:r>
            <a:endParaRPr lang="en-US" sz="1450">
              <a:solidFill>
                <a:schemeClr val="bg1"/>
              </a:solidFill>
              <a:latin typeface="Arial"/>
              <a:cs typeface="Arial"/>
            </a:endParaRPr>
          </a:p>
          <a:p>
            <a:pPr marL="342900" lvl="0" indent="-342900">
              <a:lnSpc>
                <a:spcPct val="150000"/>
              </a:lnSpc>
              <a:buFont typeface="Arial" panose="020B0604020202020204" pitchFamily="34" charset="0"/>
              <a:buChar char="•"/>
            </a:pPr>
            <a:r>
              <a:rPr lang="en-GB" sz="1450" b="1">
                <a:solidFill>
                  <a:schemeClr val="bg1"/>
                </a:solidFill>
                <a:latin typeface="Arial"/>
                <a:cs typeface="Arial"/>
              </a:rPr>
              <a:t>Seamless interactions </a:t>
            </a:r>
            <a:r>
              <a:rPr lang="en-GB" sz="1450">
                <a:solidFill>
                  <a:schemeClr val="bg1"/>
                </a:solidFill>
                <a:latin typeface="Arial"/>
                <a:cs typeface="Arial"/>
              </a:rPr>
              <a:t>across the Support Network</a:t>
            </a:r>
          </a:p>
          <a:p>
            <a:pPr marL="342900" lvl="0" indent="-342900">
              <a:lnSpc>
                <a:spcPct val="150000"/>
              </a:lnSpc>
              <a:buFont typeface="Arial" panose="020B0604020202020204" pitchFamily="34" charset="0"/>
              <a:buChar char="•"/>
            </a:pPr>
            <a:r>
              <a:rPr lang="en-GB" sz="1450">
                <a:solidFill>
                  <a:schemeClr val="bg1"/>
                </a:solidFill>
                <a:latin typeface="Arial"/>
                <a:cs typeface="Arial"/>
              </a:rPr>
              <a:t>The </a:t>
            </a:r>
            <a:r>
              <a:rPr lang="en-GB" sz="1450" b="1">
                <a:solidFill>
                  <a:schemeClr val="bg1"/>
                </a:solidFill>
                <a:latin typeface="Arial"/>
                <a:cs typeface="Arial"/>
              </a:rPr>
              <a:t>information</a:t>
            </a:r>
            <a:r>
              <a:rPr lang="en-GB" sz="1450">
                <a:solidFill>
                  <a:schemeClr val="bg1"/>
                </a:solidFill>
                <a:latin typeface="Arial"/>
                <a:cs typeface="Arial"/>
              </a:rPr>
              <a:t> we need, when we need it, where we need it, on demand</a:t>
            </a:r>
          </a:p>
          <a:p>
            <a:pPr marL="342900" indent="-342900">
              <a:lnSpc>
                <a:spcPct val="150000"/>
              </a:lnSpc>
              <a:buFont typeface="Arial" panose="020B0604020202020204" pitchFamily="34" charset="0"/>
              <a:buChar char="•"/>
            </a:pPr>
            <a:r>
              <a:rPr lang="en-GB" sz="1450" b="1">
                <a:solidFill>
                  <a:schemeClr val="bg1"/>
                </a:solidFill>
                <a:latin typeface="Arial"/>
                <a:cs typeface="Arial"/>
              </a:rPr>
              <a:t>One tool</a:t>
            </a:r>
            <a:r>
              <a:rPr lang="en-GB" sz="1450">
                <a:solidFill>
                  <a:schemeClr val="bg1"/>
                </a:solidFill>
                <a:latin typeface="Arial"/>
                <a:cs typeface="Arial"/>
              </a:rPr>
              <a:t>, many information services</a:t>
            </a:r>
            <a:endParaRPr lang="en-GB" sz="1450">
              <a:solidFill>
                <a:schemeClr val="bg1"/>
              </a:solidFill>
              <a:latin typeface="Arial" panose="020B0604020202020204" pitchFamily="34" charset="0"/>
              <a:cs typeface="Arial" panose="020B0604020202020204" pitchFamily="34" charset="0"/>
            </a:endParaRPr>
          </a:p>
          <a:p>
            <a:pPr marL="342900" lvl="0" indent="-342900">
              <a:lnSpc>
                <a:spcPct val="150000"/>
              </a:lnSpc>
              <a:buFont typeface="Arial" panose="020B0604020202020204" pitchFamily="34" charset="0"/>
              <a:buChar char="•"/>
            </a:pPr>
            <a:r>
              <a:rPr lang="en-GB" sz="1450" b="1">
                <a:solidFill>
                  <a:schemeClr val="bg1"/>
                </a:solidFill>
                <a:latin typeface="Arial"/>
                <a:cs typeface="Arial"/>
              </a:rPr>
              <a:t>Modern solutions </a:t>
            </a:r>
            <a:r>
              <a:rPr lang="en-GB" sz="1450">
                <a:solidFill>
                  <a:schemeClr val="bg1"/>
                </a:solidFill>
                <a:latin typeface="Arial"/>
                <a:cs typeface="Arial"/>
              </a:rPr>
              <a:t>that meet or exceed User expectations</a:t>
            </a:r>
          </a:p>
          <a:p>
            <a:pPr lvl="0">
              <a:lnSpc>
                <a:spcPct val="150000"/>
              </a:lnSpc>
            </a:pPr>
            <a:endParaRPr lang="en-GB" sz="400">
              <a:solidFill>
                <a:schemeClr val="bg1"/>
              </a:solidFill>
              <a:latin typeface="Arial"/>
              <a:cs typeface="Arial"/>
            </a:endParaRPr>
          </a:p>
        </p:txBody>
      </p:sp>
      <p:sp>
        <p:nvSpPr>
          <p:cNvPr id="16" name="Footer Placeholder 3">
            <a:extLst>
              <a:ext uri="{FF2B5EF4-FFF2-40B4-BE49-F238E27FC236}">
                <a16:creationId xmlns:a16="http://schemas.microsoft.com/office/drawing/2014/main" id="{ED6E3736-9EFF-474D-9414-F2BC6C7D395C}"/>
              </a:ext>
            </a:extLst>
          </p:cNvPr>
          <p:cNvSpPr txBox="1">
            <a:spLocks/>
          </p:cNvSpPr>
          <p:nvPr/>
        </p:nvSpPr>
        <p:spPr>
          <a:xfrm>
            <a:off x="4038600" y="6588000"/>
            <a:ext cx="41148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200">
                <a:solidFill>
                  <a:srgbClr val="333F47"/>
                </a:solidFill>
                <a:latin typeface="Calibri" panose="020F0502020204030204"/>
                <a:cs typeface="Arial" panose="020B0604020202020204" pitchFamily="34" charset="0"/>
              </a:rPr>
              <a:t>Official</a:t>
            </a:r>
          </a:p>
        </p:txBody>
      </p:sp>
      <p:sp>
        <p:nvSpPr>
          <p:cNvPr id="17" name="Slide Number Placeholder 4">
            <a:extLst>
              <a:ext uri="{FF2B5EF4-FFF2-40B4-BE49-F238E27FC236}">
                <a16:creationId xmlns:a16="http://schemas.microsoft.com/office/drawing/2014/main" id="{7AC81D21-4454-4B81-A17F-CE21794E46AA}"/>
              </a:ext>
            </a:extLst>
          </p:cNvPr>
          <p:cNvSpPr txBox="1">
            <a:spLocks/>
          </p:cNvSpPr>
          <p:nvPr/>
        </p:nvSpPr>
        <p:spPr>
          <a:xfrm>
            <a:off x="8976975" y="6450375"/>
            <a:ext cx="27432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5B4609B-8544-49CE-A746-405E0ACF444D}" type="slidenum">
              <a:rPr lang="en-GB" sz="1200" smtClean="0">
                <a:latin typeface="Calibri" panose="020F0502020204030204"/>
              </a:rPr>
              <a:pPr algn="r">
                <a:defRPr/>
              </a:pPr>
              <a:t>7</a:t>
            </a:fld>
            <a:endParaRPr lang="en-GB" sz="1200">
              <a:latin typeface="Calibri" panose="020F0502020204030204"/>
            </a:endParaRPr>
          </a:p>
        </p:txBody>
      </p:sp>
    </p:spTree>
    <p:extLst>
      <p:ext uri="{BB962C8B-B14F-4D97-AF65-F5344CB8AC3E}">
        <p14:creationId xmlns:p14="http://schemas.microsoft.com/office/powerpoint/2010/main" val="54805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5FDE6-24F7-426C-A927-6834E5E1F9BA}"/>
              </a:ext>
            </a:extLst>
          </p:cNvPr>
          <p:cNvSpPr>
            <a:spLocks noGrp="1"/>
          </p:cNvSpPr>
          <p:nvPr>
            <p:ph type="title"/>
          </p:nvPr>
        </p:nvSpPr>
        <p:spPr/>
        <p:txBody>
          <a:bodyPr/>
          <a:lstStyle/>
          <a:p>
            <a:r>
              <a:rPr lang="en-GB" b="1">
                <a:latin typeface="+mn-lt"/>
              </a:rPr>
              <a:t>Planning </a:t>
            </a:r>
          </a:p>
        </p:txBody>
      </p:sp>
      <p:sp>
        <p:nvSpPr>
          <p:cNvPr id="4" name="Footer Placeholder 3">
            <a:extLst>
              <a:ext uri="{FF2B5EF4-FFF2-40B4-BE49-F238E27FC236}">
                <a16:creationId xmlns:a16="http://schemas.microsoft.com/office/drawing/2014/main" id="{889641DE-44BD-4F15-9A44-45DF9E6838C0}"/>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D1DE0528-1D46-45AC-AAE4-92022D5069C9}"/>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70</a:t>
            </a:fld>
            <a:endParaRPr lang="en-GB">
              <a:solidFill>
                <a:prstClr val="black">
                  <a:tint val="75000"/>
                </a:prstClr>
              </a:solidFill>
            </a:endParaRPr>
          </a:p>
        </p:txBody>
      </p:sp>
      <p:grpSp>
        <p:nvGrpSpPr>
          <p:cNvPr id="7" name="Group 6">
            <a:extLst>
              <a:ext uri="{FF2B5EF4-FFF2-40B4-BE49-F238E27FC236}">
                <a16:creationId xmlns:a16="http://schemas.microsoft.com/office/drawing/2014/main" id="{1AE32C6D-9CD9-48B5-823C-9E1EE0222749}"/>
              </a:ext>
            </a:extLst>
          </p:cNvPr>
          <p:cNvGrpSpPr/>
          <p:nvPr/>
        </p:nvGrpSpPr>
        <p:grpSpPr>
          <a:xfrm>
            <a:off x="332277" y="1476009"/>
            <a:ext cx="11330892" cy="4191292"/>
            <a:chOff x="196554" y="1290629"/>
            <a:chExt cx="11330892" cy="6162342"/>
          </a:xfrm>
          <a:solidFill>
            <a:schemeClr val="accent2">
              <a:lumMod val="60000"/>
              <a:lumOff val="40000"/>
            </a:schemeClr>
          </a:solidFill>
        </p:grpSpPr>
        <p:sp>
          <p:nvSpPr>
            <p:cNvPr id="16" name="Rectangle 15">
              <a:extLst>
                <a:ext uri="{FF2B5EF4-FFF2-40B4-BE49-F238E27FC236}">
                  <a16:creationId xmlns:a16="http://schemas.microsoft.com/office/drawing/2014/main" id="{8487AD1A-2C36-4219-BCCC-9B1CF6C74589}"/>
                </a:ext>
              </a:extLst>
            </p:cNvPr>
            <p:cNvSpPr/>
            <p:nvPr/>
          </p:nvSpPr>
          <p:spPr>
            <a:xfrm>
              <a:off x="196554" y="1290629"/>
              <a:ext cx="11330892" cy="6162342"/>
            </a:xfrm>
            <a:prstGeom prst="rect">
              <a:avLst/>
            </a:prstGeom>
            <a:grp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60">
              <a:extLst>
                <a:ext uri="{FF2B5EF4-FFF2-40B4-BE49-F238E27FC236}">
                  <a16:creationId xmlns:a16="http://schemas.microsoft.com/office/drawing/2014/main" id="{CF1B4B18-23B4-463F-BFB4-3AC2F0E73779}"/>
                </a:ext>
              </a:extLst>
            </p:cNvPr>
            <p:cNvSpPr txBox="1"/>
            <p:nvPr/>
          </p:nvSpPr>
          <p:spPr>
            <a:xfrm>
              <a:off x="4387007" y="1360778"/>
              <a:ext cx="3417986" cy="407264"/>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0">
                  <a:solidFill>
                    <a:schemeClr val="bg1"/>
                  </a:solidFill>
                </a:rPr>
                <a:t>Planning</a:t>
              </a:r>
              <a:endParaRPr kumimoji="0" lang="en-GB" sz="1200" b="1" i="0" u="none" strike="noStrike" kern="0" cap="none" spc="0" normalizeH="0" baseline="0" noProof="0">
                <a:ln>
                  <a:noFill/>
                </a:ln>
                <a:solidFill>
                  <a:schemeClr val="bg1"/>
                </a:solidFill>
                <a:effectLst/>
                <a:uLnTx/>
                <a:uFillTx/>
                <a:ea typeface="+mn-ea"/>
                <a:cs typeface="+mn-cs"/>
              </a:endParaRPr>
            </a:p>
          </p:txBody>
        </p:sp>
      </p:grpSp>
      <p:sp>
        <p:nvSpPr>
          <p:cNvPr id="19" name="Rectangle: Rounded Corners 18">
            <a:extLst>
              <a:ext uri="{FF2B5EF4-FFF2-40B4-BE49-F238E27FC236}">
                <a16:creationId xmlns:a16="http://schemas.microsoft.com/office/drawing/2014/main" id="{2F1D8E1D-AA31-480E-863C-F0715451B5EA}"/>
              </a:ext>
            </a:extLst>
          </p:cNvPr>
          <p:cNvSpPr>
            <a:spLocks/>
          </p:cNvSpPr>
          <p:nvPr/>
        </p:nvSpPr>
        <p:spPr>
          <a:xfrm>
            <a:off x="744100" y="2203184"/>
            <a:ext cx="5093234" cy="2967753"/>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20" name="TextBox 60">
            <a:extLst>
              <a:ext uri="{FF2B5EF4-FFF2-40B4-BE49-F238E27FC236}">
                <a16:creationId xmlns:a16="http://schemas.microsoft.com/office/drawing/2014/main" id="{8F184E50-8E1A-43A2-AEE4-C53070D1F547}"/>
              </a:ext>
            </a:extLst>
          </p:cNvPr>
          <p:cNvSpPr txBox="1">
            <a:spLocks/>
          </p:cNvSpPr>
          <p:nvPr/>
        </p:nvSpPr>
        <p:spPr>
          <a:xfrm>
            <a:off x="1348888" y="2225758"/>
            <a:ext cx="406964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a:t>Logistics Planning</a:t>
            </a:r>
          </a:p>
        </p:txBody>
      </p:sp>
      <p:sp>
        <p:nvSpPr>
          <p:cNvPr id="21" name="Rectangle: Rounded Corners 20">
            <a:extLst>
              <a:ext uri="{FF2B5EF4-FFF2-40B4-BE49-F238E27FC236}">
                <a16:creationId xmlns:a16="http://schemas.microsoft.com/office/drawing/2014/main" id="{D1A29EDB-0631-4B2C-959E-2E655E8AC449}"/>
              </a:ext>
            </a:extLst>
          </p:cNvPr>
          <p:cNvSpPr>
            <a:spLocks/>
          </p:cNvSpPr>
          <p:nvPr/>
        </p:nvSpPr>
        <p:spPr>
          <a:xfrm>
            <a:off x="3398300" y="3571655"/>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Logistics Capability Planning </a:t>
            </a:r>
          </a:p>
        </p:txBody>
      </p:sp>
      <p:sp>
        <p:nvSpPr>
          <p:cNvPr id="22" name="Rectangle: Rounded Corners 21">
            <a:extLst>
              <a:ext uri="{FF2B5EF4-FFF2-40B4-BE49-F238E27FC236}">
                <a16:creationId xmlns:a16="http://schemas.microsoft.com/office/drawing/2014/main" id="{504DA0C1-8ACC-462A-9223-D51E376F2C86}"/>
              </a:ext>
            </a:extLst>
          </p:cNvPr>
          <p:cNvSpPr>
            <a:spLocks/>
          </p:cNvSpPr>
          <p:nvPr/>
        </p:nvSpPr>
        <p:spPr>
          <a:xfrm>
            <a:off x="970528" y="2744909"/>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Supply Requirements Forecasting</a:t>
            </a:r>
          </a:p>
        </p:txBody>
      </p:sp>
      <p:sp>
        <p:nvSpPr>
          <p:cNvPr id="29" name="Rectangle: Rounded Corners 28">
            <a:extLst>
              <a:ext uri="{FF2B5EF4-FFF2-40B4-BE49-F238E27FC236}">
                <a16:creationId xmlns:a16="http://schemas.microsoft.com/office/drawing/2014/main" id="{68C0CC63-1CB1-489E-8ABC-F9ABDEEE6C13}"/>
              </a:ext>
            </a:extLst>
          </p:cNvPr>
          <p:cNvSpPr>
            <a:spLocks/>
          </p:cNvSpPr>
          <p:nvPr/>
        </p:nvSpPr>
        <p:spPr>
          <a:xfrm>
            <a:off x="6200693" y="2203184"/>
            <a:ext cx="5093234" cy="2967753"/>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30" name="TextBox 60">
            <a:extLst>
              <a:ext uri="{FF2B5EF4-FFF2-40B4-BE49-F238E27FC236}">
                <a16:creationId xmlns:a16="http://schemas.microsoft.com/office/drawing/2014/main" id="{69B05FF6-BFBF-4E17-BC48-8BE35D3CFD79}"/>
              </a:ext>
            </a:extLst>
          </p:cNvPr>
          <p:cNvSpPr txBox="1">
            <a:spLocks/>
          </p:cNvSpPr>
          <p:nvPr/>
        </p:nvSpPr>
        <p:spPr>
          <a:xfrm>
            <a:off x="6768124" y="2225757"/>
            <a:ext cx="406964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a:t>Engineering Planning </a:t>
            </a:r>
          </a:p>
        </p:txBody>
      </p:sp>
      <p:sp>
        <p:nvSpPr>
          <p:cNvPr id="31" name="Rectangle: Rounded Corners 30">
            <a:extLst>
              <a:ext uri="{FF2B5EF4-FFF2-40B4-BE49-F238E27FC236}">
                <a16:creationId xmlns:a16="http://schemas.microsoft.com/office/drawing/2014/main" id="{B251D3D2-57B3-4F1F-A868-B53CB5386274}"/>
              </a:ext>
            </a:extLst>
          </p:cNvPr>
          <p:cNvSpPr>
            <a:spLocks/>
          </p:cNvSpPr>
          <p:nvPr/>
        </p:nvSpPr>
        <p:spPr>
          <a:xfrm>
            <a:off x="7723924" y="3649613"/>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Engineering Resource Definition and Planning</a:t>
            </a:r>
          </a:p>
        </p:txBody>
      </p:sp>
      <p:sp>
        <p:nvSpPr>
          <p:cNvPr id="32" name="Rectangle: Rounded Corners 31">
            <a:extLst>
              <a:ext uri="{FF2B5EF4-FFF2-40B4-BE49-F238E27FC236}">
                <a16:creationId xmlns:a16="http://schemas.microsoft.com/office/drawing/2014/main" id="{536F9936-F1CA-4B57-9FF6-355546AA65D3}"/>
              </a:ext>
            </a:extLst>
          </p:cNvPr>
          <p:cNvSpPr>
            <a:spLocks/>
          </p:cNvSpPr>
          <p:nvPr/>
        </p:nvSpPr>
        <p:spPr>
          <a:xfrm>
            <a:off x="6399811" y="2766039"/>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Maintenance Planning </a:t>
            </a:r>
          </a:p>
        </p:txBody>
      </p:sp>
      <p:sp>
        <p:nvSpPr>
          <p:cNvPr id="33" name="Rectangle: Rounded Corners 32">
            <a:extLst>
              <a:ext uri="{FF2B5EF4-FFF2-40B4-BE49-F238E27FC236}">
                <a16:creationId xmlns:a16="http://schemas.microsoft.com/office/drawing/2014/main" id="{5EA00225-62FB-4241-B4A9-63DB4A8F5634}"/>
              </a:ext>
            </a:extLst>
          </p:cNvPr>
          <p:cNvSpPr>
            <a:spLocks/>
          </p:cNvSpPr>
          <p:nvPr/>
        </p:nvSpPr>
        <p:spPr>
          <a:xfrm>
            <a:off x="3409190" y="2744908"/>
            <a:ext cx="2136263"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Distribution Network Planning</a:t>
            </a:r>
          </a:p>
        </p:txBody>
      </p:sp>
      <p:sp>
        <p:nvSpPr>
          <p:cNvPr id="34" name="Rectangle: Rounded Corners 33">
            <a:extLst>
              <a:ext uri="{FF2B5EF4-FFF2-40B4-BE49-F238E27FC236}">
                <a16:creationId xmlns:a16="http://schemas.microsoft.com/office/drawing/2014/main" id="{5D0BC822-E98B-440D-B135-98AAA810ED75}"/>
              </a:ext>
            </a:extLst>
          </p:cNvPr>
          <p:cNvSpPr>
            <a:spLocks/>
          </p:cNvSpPr>
          <p:nvPr/>
        </p:nvSpPr>
        <p:spPr>
          <a:xfrm>
            <a:off x="2328754" y="4367067"/>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Inventory Definition </a:t>
            </a:r>
          </a:p>
        </p:txBody>
      </p:sp>
      <p:sp>
        <p:nvSpPr>
          <p:cNvPr id="35" name="Rectangle: Rounded Corners 34">
            <a:extLst>
              <a:ext uri="{FF2B5EF4-FFF2-40B4-BE49-F238E27FC236}">
                <a16:creationId xmlns:a16="http://schemas.microsoft.com/office/drawing/2014/main" id="{242EB07B-8968-4632-8880-78522B9EC40F}"/>
              </a:ext>
            </a:extLst>
          </p:cNvPr>
          <p:cNvSpPr>
            <a:spLocks/>
          </p:cNvSpPr>
          <p:nvPr/>
        </p:nvSpPr>
        <p:spPr>
          <a:xfrm>
            <a:off x="970528" y="3555988"/>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Logistics Resource Definition and Planning </a:t>
            </a:r>
          </a:p>
        </p:txBody>
      </p:sp>
      <p:sp>
        <p:nvSpPr>
          <p:cNvPr id="36" name="Rectangle: Rounded Corners 35">
            <a:extLst>
              <a:ext uri="{FF2B5EF4-FFF2-40B4-BE49-F238E27FC236}">
                <a16:creationId xmlns:a16="http://schemas.microsoft.com/office/drawing/2014/main" id="{F9425B31-55C2-4F44-B954-3541B5EBEB15}"/>
              </a:ext>
            </a:extLst>
          </p:cNvPr>
          <p:cNvSpPr>
            <a:spLocks/>
          </p:cNvSpPr>
          <p:nvPr/>
        </p:nvSpPr>
        <p:spPr>
          <a:xfrm>
            <a:off x="8802945" y="2766039"/>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Engineering Demand Forecasting</a:t>
            </a:r>
          </a:p>
        </p:txBody>
      </p:sp>
      <p:sp>
        <p:nvSpPr>
          <p:cNvPr id="44" name="TextBox 43">
            <a:extLst>
              <a:ext uri="{FF2B5EF4-FFF2-40B4-BE49-F238E27FC236}">
                <a16:creationId xmlns:a16="http://schemas.microsoft.com/office/drawing/2014/main" id="{434FB6A6-E56F-4E04-B56A-CC9D139080C1}"/>
              </a:ext>
            </a:extLst>
          </p:cNvPr>
          <p:cNvSpPr txBox="1"/>
          <p:nvPr/>
        </p:nvSpPr>
        <p:spPr>
          <a:xfrm>
            <a:off x="231327" y="926761"/>
            <a:ext cx="11212013" cy="369332"/>
          </a:xfrm>
          <a:prstGeom prst="rect">
            <a:avLst/>
          </a:prstGeom>
          <a:noFill/>
        </p:spPr>
        <p:txBody>
          <a:bodyPr wrap="square">
            <a:spAutoFit/>
          </a:bodyPr>
          <a:lstStyle/>
          <a:p>
            <a:r>
              <a:rPr lang="en-US"/>
              <a:t>Planning takes inputs from Strategy and other sources to develop forward looking plans for logistics and Engineering. </a:t>
            </a:r>
            <a:endParaRPr lang="en-GB"/>
          </a:p>
        </p:txBody>
      </p:sp>
    </p:spTree>
    <p:extLst>
      <p:ext uri="{BB962C8B-B14F-4D97-AF65-F5344CB8AC3E}">
        <p14:creationId xmlns:p14="http://schemas.microsoft.com/office/powerpoint/2010/main" val="21929433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66ABB-0485-4FB6-87CF-0126CB99B15F}"/>
              </a:ext>
            </a:extLst>
          </p:cNvPr>
          <p:cNvSpPr>
            <a:spLocks noGrp="1"/>
          </p:cNvSpPr>
          <p:nvPr>
            <p:ph type="title"/>
          </p:nvPr>
        </p:nvSpPr>
        <p:spPr/>
        <p:txBody>
          <a:bodyPr/>
          <a:lstStyle/>
          <a:p>
            <a:r>
              <a:rPr lang="en-GB" b="1">
                <a:latin typeface="+mn-lt"/>
              </a:rPr>
              <a:t>Bringing into Service</a:t>
            </a:r>
          </a:p>
        </p:txBody>
      </p:sp>
      <p:sp>
        <p:nvSpPr>
          <p:cNvPr id="4" name="Footer Placeholder 3">
            <a:extLst>
              <a:ext uri="{FF2B5EF4-FFF2-40B4-BE49-F238E27FC236}">
                <a16:creationId xmlns:a16="http://schemas.microsoft.com/office/drawing/2014/main" id="{10DEA845-A1AE-44EA-8B2C-45F20FF00BA9}"/>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DAEFB6CC-3D7D-41FB-9B88-F6E4712A52FC}"/>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71</a:t>
            </a:fld>
            <a:endParaRPr lang="en-GB">
              <a:solidFill>
                <a:prstClr val="black">
                  <a:tint val="75000"/>
                </a:prstClr>
              </a:solidFill>
            </a:endParaRPr>
          </a:p>
        </p:txBody>
      </p:sp>
      <p:sp>
        <p:nvSpPr>
          <p:cNvPr id="20" name="Rectangle 19">
            <a:extLst>
              <a:ext uri="{FF2B5EF4-FFF2-40B4-BE49-F238E27FC236}">
                <a16:creationId xmlns:a16="http://schemas.microsoft.com/office/drawing/2014/main" id="{2EA5CC97-E434-49FA-AEAC-F139D374D556}"/>
              </a:ext>
            </a:extLst>
          </p:cNvPr>
          <p:cNvSpPr/>
          <p:nvPr/>
        </p:nvSpPr>
        <p:spPr>
          <a:xfrm>
            <a:off x="255225" y="1761163"/>
            <a:ext cx="11588775" cy="4445327"/>
          </a:xfrm>
          <a:prstGeom prst="rect">
            <a:avLst/>
          </a:prstGeom>
          <a:solidFill>
            <a:schemeClr val="accent2">
              <a:lumMod val="60000"/>
              <a:lumOff val="4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TextBox 60">
            <a:extLst>
              <a:ext uri="{FF2B5EF4-FFF2-40B4-BE49-F238E27FC236}">
                <a16:creationId xmlns:a16="http://schemas.microsoft.com/office/drawing/2014/main" id="{1DDF9666-AE20-4654-B178-EFF823401AD7}"/>
              </a:ext>
            </a:extLst>
          </p:cNvPr>
          <p:cNvSpPr txBox="1"/>
          <p:nvPr/>
        </p:nvSpPr>
        <p:spPr>
          <a:xfrm>
            <a:off x="4295150" y="1777968"/>
            <a:ext cx="3508923" cy="276999"/>
          </a:xfrm>
          <a:prstGeom prst="rect">
            <a:avLst/>
          </a:prstGeom>
          <a:solidFill>
            <a:schemeClr val="accent2">
              <a:lumMod val="60000"/>
              <a:lumOff val="4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0">
                <a:solidFill>
                  <a:schemeClr val="bg1"/>
                </a:solidFill>
              </a:rPr>
              <a:t>Bringing into Service </a:t>
            </a:r>
            <a:endParaRPr kumimoji="0" lang="en-GB" sz="1200" b="1" i="0" u="none" strike="noStrike" kern="0" cap="none" spc="0" normalizeH="0" baseline="0" noProof="0">
              <a:ln>
                <a:noFill/>
              </a:ln>
              <a:solidFill>
                <a:schemeClr val="bg1"/>
              </a:solidFill>
              <a:effectLst/>
              <a:uLnTx/>
              <a:uFillTx/>
              <a:ea typeface="+mn-ea"/>
              <a:cs typeface="+mn-cs"/>
            </a:endParaRPr>
          </a:p>
        </p:txBody>
      </p:sp>
      <p:sp>
        <p:nvSpPr>
          <p:cNvPr id="22" name="Rectangle: Rounded Corners 21">
            <a:extLst>
              <a:ext uri="{FF2B5EF4-FFF2-40B4-BE49-F238E27FC236}">
                <a16:creationId xmlns:a16="http://schemas.microsoft.com/office/drawing/2014/main" id="{895B75E2-F5FD-4ED1-B473-58B159C9EA10}"/>
              </a:ext>
            </a:extLst>
          </p:cNvPr>
          <p:cNvSpPr>
            <a:spLocks/>
          </p:cNvSpPr>
          <p:nvPr/>
        </p:nvSpPr>
        <p:spPr>
          <a:xfrm>
            <a:off x="3366919" y="2357850"/>
            <a:ext cx="2606837" cy="1598603"/>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23" name="TextBox 60">
            <a:extLst>
              <a:ext uri="{FF2B5EF4-FFF2-40B4-BE49-F238E27FC236}">
                <a16:creationId xmlns:a16="http://schemas.microsoft.com/office/drawing/2014/main" id="{04918EEF-4FB5-494D-A101-7D1A6B4C69E5}"/>
              </a:ext>
            </a:extLst>
          </p:cNvPr>
          <p:cNvSpPr txBox="1">
            <a:spLocks/>
          </p:cNvSpPr>
          <p:nvPr/>
        </p:nvSpPr>
        <p:spPr>
          <a:xfrm>
            <a:off x="3657344" y="2370010"/>
            <a:ext cx="208293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Product Design Management</a:t>
            </a:r>
          </a:p>
        </p:txBody>
      </p:sp>
      <p:sp>
        <p:nvSpPr>
          <p:cNvPr id="24" name="Rectangle: Rounded Corners 23">
            <a:extLst>
              <a:ext uri="{FF2B5EF4-FFF2-40B4-BE49-F238E27FC236}">
                <a16:creationId xmlns:a16="http://schemas.microsoft.com/office/drawing/2014/main" id="{848FBC67-5343-4701-A72E-1EFE97ACDADE}"/>
              </a:ext>
            </a:extLst>
          </p:cNvPr>
          <p:cNvSpPr>
            <a:spLocks/>
          </p:cNvSpPr>
          <p:nvPr/>
        </p:nvSpPr>
        <p:spPr>
          <a:xfrm>
            <a:off x="4731489" y="3090767"/>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a:solidFill>
                  <a:schemeClr val="tx1"/>
                </a:solidFill>
              </a:rPr>
              <a:t>Product Design Direction and Reporting </a:t>
            </a:r>
          </a:p>
        </p:txBody>
      </p:sp>
      <p:sp>
        <p:nvSpPr>
          <p:cNvPr id="25" name="Rectangle: Rounded Corners 24">
            <a:extLst>
              <a:ext uri="{FF2B5EF4-FFF2-40B4-BE49-F238E27FC236}">
                <a16:creationId xmlns:a16="http://schemas.microsoft.com/office/drawing/2014/main" id="{D2C999C1-E794-40F9-8A33-C03BA49A051E}"/>
              </a:ext>
            </a:extLst>
          </p:cNvPr>
          <p:cNvSpPr>
            <a:spLocks/>
          </p:cNvSpPr>
          <p:nvPr/>
        </p:nvSpPr>
        <p:spPr>
          <a:xfrm>
            <a:off x="3481725" y="2666117"/>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Product Design Control</a:t>
            </a:r>
          </a:p>
        </p:txBody>
      </p:sp>
      <p:sp>
        <p:nvSpPr>
          <p:cNvPr id="26" name="Rectangle: Rounded Corners 25">
            <a:extLst>
              <a:ext uri="{FF2B5EF4-FFF2-40B4-BE49-F238E27FC236}">
                <a16:creationId xmlns:a16="http://schemas.microsoft.com/office/drawing/2014/main" id="{9B8D0772-8012-4437-85E1-52E9DB759F6E}"/>
              </a:ext>
            </a:extLst>
          </p:cNvPr>
          <p:cNvSpPr>
            <a:spLocks/>
          </p:cNvSpPr>
          <p:nvPr/>
        </p:nvSpPr>
        <p:spPr>
          <a:xfrm>
            <a:off x="4737062" y="2666117"/>
            <a:ext cx="1093390"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Product Master Data Management</a:t>
            </a:r>
          </a:p>
        </p:txBody>
      </p:sp>
      <p:sp>
        <p:nvSpPr>
          <p:cNvPr id="27" name="Rectangle: Rounded Corners 26">
            <a:extLst>
              <a:ext uri="{FF2B5EF4-FFF2-40B4-BE49-F238E27FC236}">
                <a16:creationId xmlns:a16="http://schemas.microsoft.com/office/drawing/2014/main" id="{AAD78C29-37CC-48EB-9825-06532113E289}"/>
              </a:ext>
            </a:extLst>
          </p:cNvPr>
          <p:cNvSpPr>
            <a:spLocks/>
          </p:cNvSpPr>
          <p:nvPr/>
        </p:nvSpPr>
        <p:spPr>
          <a:xfrm>
            <a:off x="3481725" y="3527228"/>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Product Design Task Management </a:t>
            </a:r>
          </a:p>
        </p:txBody>
      </p:sp>
      <p:sp>
        <p:nvSpPr>
          <p:cNvPr id="28" name="Rectangle: Rounded Corners 27">
            <a:extLst>
              <a:ext uri="{FF2B5EF4-FFF2-40B4-BE49-F238E27FC236}">
                <a16:creationId xmlns:a16="http://schemas.microsoft.com/office/drawing/2014/main" id="{AAECFD09-6174-404D-8346-AD04A097FADB}"/>
              </a:ext>
            </a:extLst>
          </p:cNvPr>
          <p:cNvSpPr>
            <a:spLocks/>
          </p:cNvSpPr>
          <p:nvPr/>
        </p:nvSpPr>
        <p:spPr>
          <a:xfrm>
            <a:off x="3481725" y="3090767"/>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Product Design Change</a:t>
            </a:r>
          </a:p>
        </p:txBody>
      </p:sp>
      <p:grpSp>
        <p:nvGrpSpPr>
          <p:cNvPr id="38" name="Group 37">
            <a:extLst>
              <a:ext uri="{FF2B5EF4-FFF2-40B4-BE49-F238E27FC236}">
                <a16:creationId xmlns:a16="http://schemas.microsoft.com/office/drawing/2014/main" id="{DD5CA69A-2247-4CF1-80DF-56E30556B087}"/>
              </a:ext>
            </a:extLst>
          </p:cNvPr>
          <p:cNvGrpSpPr/>
          <p:nvPr/>
        </p:nvGrpSpPr>
        <p:grpSpPr>
          <a:xfrm>
            <a:off x="6218246" y="2860189"/>
            <a:ext cx="2606837" cy="593924"/>
            <a:chOff x="4154519" y="-1661526"/>
            <a:chExt cx="5093234" cy="2967753"/>
          </a:xfrm>
        </p:grpSpPr>
        <p:sp>
          <p:nvSpPr>
            <p:cNvPr id="39" name="Rectangle: Rounded Corners 38">
              <a:extLst>
                <a:ext uri="{FF2B5EF4-FFF2-40B4-BE49-F238E27FC236}">
                  <a16:creationId xmlns:a16="http://schemas.microsoft.com/office/drawing/2014/main" id="{721E1F51-7C98-4F7B-A421-0FB21C4EE945}"/>
                </a:ext>
              </a:extLst>
            </p:cNvPr>
            <p:cNvSpPr>
              <a:spLocks/>
            </p:cNvSpPr>
            <p:nvPr/>
          </p:nvSpPr>
          <p:spPr>
            <a:xfrm>
              <a:off x="4154519" y="-1661526"/>
              <a:ext cx="5093234" cy="2967753"/>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40" name="TextBox 60">
              <a:extLst>
                <a:ext uri="{FF2B5EF4-FFF2-40B4-BE49-F238E27FC236}">
                  <a16:creationId xmlns:a16="http://schemas.microsoft.com/office/drawing/2014/main" id="{C56BDAA4-8B64-4E91-9F9A-ECFCE801D1BD}"/>
                </a:ext>
              </a:extLst>
            </p:cNvPr>
            <p:cNvSpPr txBox="1">
              <a:spLocks/>
            </p:cNvSpPr>
            <p:nvPr/>
          </p:nvSpPr>
          <p:spPr>
            <a:xfrm>
              <a:off x="4721951" y="-1638950"/>
              <a:ext cx="4069643" cy="115343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New Service Planning</a:t>
              </a:r>
            </a:p>
          </p:txBody>
        </p:sp>
      </p:grpSp>
      <p:grpSp>
        <p:nvGrpSpPr>
          <p:cNvPr id="104" name="Group 103">
            <a:extLst>
              <a:ext uri="{FF2B5EF4-FFF2-40B4-BE49-F238E27FC236}">
                <a16:creationId xmlns:a16="http://schemas.microsoft.com/office/drawing/2014/main" id="{C54AD974-738B-4D6C-9B52-48ECBFB8E31E}"/>
              </a:ext>
            </a:extLst>
          </p:cNvPr>
          <p:cNvGrpSpPr/>
          <p:nvPr/>
        </p:nvGrpSpPr>
        <p:grpSpPr>
          <a:xfrm>
            <a:off x="397859" y="2357850"/>
            <a:ext cx="2606837" cy="1598603"/>
            <a:chOff x="397859" y="1992090"/>
            <a:chExt cx="2606837" cy="1598603"/>
          </a:xfrm>
        </p:grpSpPr>
        <p:sp>
          <p:nvSpPr>
            <p:cNvPr id="31" name="Rectangle: Rounded Corners 30">
              <a:extLst>
                <a:ext uri="{FF2B5EF4-FFF2-40B4-BE49-F238E27FC236}">
                  <a16:creationId xmlns:a16="http://schemas.microsoft.com/office/drawing/2014/main" id="{1E44B74D-7EAB-4610-BE46-B6634F39C9F1}"/>
                </a:ext>
              </a:extLst>
            </p:cNvPr>
            <p:cNvSpPr>
              <a:spLocks/>
            </p:cNvSpPr>
            <p:nvPr/>
          </p:nvSpPr>
          <p:spPr>
            <a:xfrm>
              <a:off x="397859" y="1992090"/>
              <a:ext cx="2606837" cy="1598603"/>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32" name="TextBox 60">
              <a:extLst>
                <a:ext uri="{FF2B5EF4-FFF2-40B4-BE49-F238E27FC236}">
                  <a16:creationId xmlns:a16="http://schemas.microsoft.com/office/drawing/2014/main" id="{C93412FE-12E3-4A81-823C-22968388DB05}"/>
                </a:ext>
              </a:extLst>
            </p:cNvPr>
            <p:cNvSpPr txBox="1">
              <a:spLocks/>
            </p:cNvSpPr>
            <p:nvPr/>
          </p:nvSpPr>
          <p:spPr>
            <a:xfrm>
              <a:off x="688284" y="2004250"/>
              <a:ext cx="208293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Product Intent </a:t>
              </a:r>
            </a:p>
          </p:txBody>
        </p:sp>
        <p:sp>
          <p:nvSpPr>
            <p:cNvPr id="34" name="Rectangle: Rounded Corners 33">
              <a:extLst>
                <a:ext uri="{FF2B5EF4-FFF2-40B4-BE49-F238E27FC236}">
                  <a16:creationId xmlns:a16="http://schemas.microsoft.com/office/drawing/2014/main" id="{FAA1A77F-CBE2-4853-8472-A07A3D38C9D7}"/>
                </a:ext>
              </a:extLst>
            </p:cNvPr>
            <p:cNvSpPr>
              <a:spLocks/>
            </p:cNvSpPr>
            <p:nvPr/>
          </p:nvSpPr>
          <p:spPr>
            <a:xfrm>
              <a:off x="545685" y="2283894"/>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Receive and Analyse Information </a:t>
              </a:r>
            </a:p>
          </p:txBody>
        </p:sp>
        <p:sp>
          <p:nvSpPr>
            <p:cNvPr id="35" name="Rectangle: Rounded Corners 34">
              <a:extLst>
                <a:ext uri="{FF2B5EF4-FFF2-40B4-BE49-F238E27FC236}">
                  <a16:creationId xmlns:a16="http://schemas.microsoft.com/office/drawing/2014/main" id="{FAE4340B-0FB2-40B6-BCD8-C5A6DE1EE6E0}"/>
                </a:ext>
              </a:extLst>
            </p:cNvPr>
            <p:cNvSpPr>
              <a:spLocks/>
            </p:cNvSpPr>
            <p:nvPr/>
          </p:nvSpPr>
          <p:spPr>
            <a:xfrm>
              <a:off x="1760348" y="2283894"/>
              <a:ext cx="1093390"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a:solidFill>
                    <a:schemeClr val="tx1"/>
                  </a:solidFill>
                </a:rPr>
                <a:t>Design Intent Through Life Management</a:t>
              </a:r>
            </a:p>
          </p:txBody>
        </p:sp>
        <p:sp>
          <p:nvSpPr>
            <p:cNvPr id="37" name="Rectangle: Rounded Corners 36">
              <a:extLst>
                <a:ext uri="{FF2B5EF4-FFF2-40B4-BE49-F238E27FC236}">
                  <a16:creationId xmlns:a16="http://schemas.microsoft.com/office/drawing/2014/main" id="{5609B0CD-9D3D-4ECC-BE51-F2BF63510D88}"/>
                </a:ext>
              </a:extLst>
            </p:cNvPr>
            <p:cNvSpPr>
              <a:spLocks/>
            </p:cNvSpPr>
            <p:nvPr/>
          </p:nvSpPr>
          <p:spPr>
            <a:xfrm>
              <a:off x="545685" y="2714512"/>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Support Solution Design Optimisation </a:t>
              </a:r>
            </a:p>
          </p:txBody>
        </p:sp>
        <p:sp>
          <p:nvSpPr>
            <p:cNvPr id="54" name="Rectangle: Rounded Corners 53">
              <a:extLst>
                <a:ext uri="{FF2B5EF4-FFF2-40B4-BE49-F238E27FC236}">
                  <a16:creationId xmlns:a16="http://schemas.microsoft.com/office/drawing/2014/main" id="{DA23B4E2-813F-42B0-8DA5-5F06DF531E31}"/>
                </a:ext>
              </a:extLst>
            </p:cNvPr>
            <p:cNvSpPr>
              <a:spLocks/>
            </p:cNvSpPr>
            <p:nvPr/>
          </p:nvSpPr>
          <p:spPr>
            <a:xfrm>
              <a:off x="1754774" y="2729779"/>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Design Intent Definition</a:t>
              </a:r>
            </a:p>
          </p:txBody>
        </p:sp>
      </p:grpSp>
      <p:sp>
        <p:nvSpPr>
          <p:cNvPr id="63" name="Rectangle: Rounded Corners 62">
            <a:extLst>
              <a:ext uri="{FF2B5EF4-FFF2-40B4-BE49-F238E27FC236}">
                <a16:creationId xmlns:a16="http://schemas.microsoft.com/office/drawing/2014/main" id="{A3EE3BCA-55E8-4D1E-B305-E6BBF26082A7}"/>
              </a:ext>
            </a:extLst>
          </p:cNvPr>
          <p:cNvSpPr>
            <a:spLocks/>
          </p:cNvSpPr>
          <p:nvPr/>
        </p:nvSpPr>
        <p:spPr>
          <a:xfrm>
            <a:off x="411105" y="4294609"/>
            <a:ext cx="2606837" cy="1598603"/>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64" name="TextBox 60">
            <a:extLst>
              <a:ext uri="{FF2B5EF4-FFF2-40B4-BE49-F238E27FC236}">
                <a16:creationId xmlns:a16="http://schemas.microsoft.com/office/drawing/2014/main" id="{B72728B2-C70F-488D-BC43-ECD9B87D16D7}"/>
              </a:ext>
            </a:extLst>
          </p:cNvPr>
          <p:cNvSpPr txBox="1">
            <a:spLocks/>
          </p:cNvSpPr>
          <p:nvPr/>
        </p:nvSpPr>
        <p:spPr>
          <a:xfrm>
            <a:off x="701530" y="4306769"/>
            <a:ext cx="208293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Prototyping</a:t>
            </a:r>
          </a:p>
        </p:txBody>
      </p:sp>
      <p:sp>
        <p:nvSpPr>
          <p:cNvPr id="65" name="Rectangle: Rounded Corners 64">
            <a:extLst>
              <a:ext uri="{FF2B5EF4-FFF2-40B4-BE49-F238E27FC236}">
                <a16:creationId xmlns:a16="http://schemas.microsoft.com/office/drawing/2014/main" id="{ABD94617-9ACB-4DA9-BEA6-12ACF11E91E8}"/>
              </a:ext>
            </a:extLst>
          </p:cNvPr>
          <p:cNvSpPr>
            <a:spLocks/>
          </p:cNvSpPr>
          <p:nvPr/>
        </p:nvSpPr>
        <p:spPr>
          <a:xfrm>
            <a:off x="507876" y="4586413"/>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Product Porotype Scope Definition </a:t>
            </a:r>
          </a:p>
        </p:txBody>
      </p:sp>
      <p:sp>
        <p:nvSpPr>
          <p:cNvPr id="66" name="Rectangle: Rounded Corners 65">
            <a:extLst>
              <a:ext uri="{FF2B5EF4-FFF2-40B4-BE49-F238E27FC236}">
                <a16:creationId xmlns:a16="http://schemas.microsoft.com/office/drawing/2014/main" id="{FA15DC08-D09C-4F64-8E75-CD905073D98B}"/>
              </a:ext>
            </a:extLst>
          </p:cNvPr>
          <p:cNvSpPr>
            <a:spLocks/>
          </p:cNvSpPr>
          <p:nvPr/>
        </p:nvSpPr>
        <p:spPr>
          <a:xfrm>
            <a:off x="1749520" y="4586413"/>
            <a:ext cx="1093390"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Prototype Development</a:t>
            </a:r>
          </a:p>
        </p:txBody>
      </p:sp>
      <p:sp>
        <p:nvSpPr>
          <p:cNvPr id="67" name="Rectangle: Rounded Corners 66">
            <a:extLst>
              <a:ext uri="{FF2B5EF4-FFF2-40B4-BE49-F238E27FC236}">
                <a16:creationId xmlns:a16="http://schemas.microsoft.com/office/drawing/2014/main" id="{FEBE71DB-857D-4211-9C91-3FAD19C79F81}"/>
              </a:ext>
            </a:extLst>
          </p:cNvPr>
          <p:cNvSpPr>
            <a:spLocks/>
          </p:cNvSpPr>
          <p:nvPr/>
        </p:nvSpPr>
        <p:spPr>
          <a:xfrm>
            <a:off x="1743947" y="5017031"/>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Prototype Evaluation </a:t>
            </a:r>
          </a:p>
        </p:txBody>
      </p:sp>
      <p:sp>
        <p:nvSpPr>
          <p:cNvPr id="68" name="Rectangle: Rounded Corners 67">
            <a:extLst>
              <a:ext uri="{FF2B5EF4-FFF2-40B4-BE49-F238E27FC236}">
                <a16:creationId xmlns:a16="http://schemas.microsoft.com/office/drawing/2014/main" id="{38158A84-91C2-41AD-9DA8-643AFA5B6BAE}"/>
              </a:ext>
            </a:extLst>
          </p:cNvPr>
          <p:cNvSpPr>
            <a:spLocks/>
          </p:cNvSpPr>
          <p:nvPr/>
        </p:nvSpPr>
        <p:spPr>
          <a:xfrm>
            <a:off x="507876" y="5017031"/>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 Product Training</a:t>
            </a:r>
          </a:p>
        </p:txBody>
      </p:sp>
      <p:sp>
        <p:nvSpPr>
          <p:cNvPr id="69" name="Rectangle: Rounded Corners 68">
            <a:extLst>
              <a:ext uri="{FF2B5EF4-FFF2-40B4-BE49-F238E27FC236}">
                <a16:creationId xmlns:a16="http://schemas.microsoft.com/office/drawing/2014/main" id="{85D59AB2-23C9-4163-A558-395D4C1E6C52}"/>
              </a:ext>
            </a:extLst>
          </p:cNvPr>
          <p:cNvSpPr>
            <a:spLocks/>
          </p:cNvSpPr>
          <p:nvPr/>
        </p:nvSpPr>
        <p:spPr>
          <a:xfrm>
            <a:off x="4731489" y="3527228"/>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Product Design Authority </a:t>
            </a:r>
          </a:p>
        </p:txBody>
      </p:sp>
      <p:sp>
        <p:nvSpPr>
          <p:cNvPr id="71" name="Rectangle: Rounded Corners 70">
            <a:extLst>
              <a:ext uri="{FF2B5EF4-FFF2-40B4-BE49-F238E27FC236}">
                <a16:creationId xmlns:a16="http://schemas.microsoft.com/office/drawing/2014/main" id="{FB17DD9B-155A-4CC2-8F16-AE9B09E885C6}"/>
              </a:ext>
            </a:extLst>
          </p:cNvPr>
          <p:cNvSpPr>
            <a:spLocks/>
          </p:cNvSpPr>
          <p:nvPr/>
        </p:nvSpPr>
        <p:spPr>
          <a:xfrm>
            <a:off x="8936830" y="2425665"/>
            <a:ext cx="2606837" cy="1462972"/>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72" name="TextBox 60">
            <a:extLst>
              <a:ext uri="{FF2B5EF4-FFF2-40B4-BE49-F238E27FC236}">
                <a16:creationId xmlns:a16="http://schemas.microsoft.com/office/drawing/2014/main" id="{2DE69316-1B37-4035-842D-AA8ED944BC7C}"/>
              </a:ext>
            </a:extLst>
          </p:cNvPr>
          <p:cNvSpPr txBox="1">
            <a:spLocks/>
          </p:cNvSpPr>
          <p:nvPr/>
        </p:nvSpPr>
        <p:spPr>
          <a:xfrm>
            <a:off x="9227255" y="2436793"/>
            <a:ext cx="208293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Resourcing</a:t>
            </a:r>
          </a:p>
        </p:txBody>
      </p:sp>
      <p:sp>
        <p:nvSpPr>
          <p:cNvPr id="73" name="Rectangle: Rounded Corners 72">
            <a:extLst>
              <a:ext uri="{FF2B5EF4-FFF2-40B4-BE49-F238E27FC236}">
                <a16:creationId xmlns:a16="http://schemas.microsoft.com/office/drawing/2014/main" id="{3DA2DD06-E34F-46C3-A635-58F5A4095437}"/>
              </a:ext>
            </a:extLst>
          </p:cNvPr>
          <p:cNvSpPr>
            <a:spLocks/>
          </p:cNvSpPr>
          <p:nvPr/>
        </p:nvSpPr>
        <p:spPr>
          <a:xfrm>
            <a:off x="9008718" y="2943009"/>
            <a:ext cx="1104537" cy="287615"/>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Product Design Activities Resourcing</a:t>
            </a:r>
          </a:p>
        </p:txBody>
      </p:sp>
      <p:sp>
        <p:nvSpPr>
          <p:cNvPr id="74" name="Rectangle: Rounded Corners 73">
            <a:extLst>
              <a:ext uri="{FF2B5EF4-FFF2-40B4-BE49-F238E27FC236}">
                <a16:creationId xmlns:a16="http://schemas.microsoft.com/office/drawing/2014/main" id="{B165D926-4CF4-4BAB-9844-C8F6D63983C3}"/>
              </a:ext>
            </a:extLst>
          </p:cNvPr>
          <p:cNvSpPr>
            <a:spLocks/>
          </p:cNvSpPr>
          <p:nvPr/>
        </p:nvSpPr>
        <p:spPr>
          <a:xfrm>
            <a:off x="10339883" y="2943008"/>
            <a:ext cx="1093390" cy="287616"/>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Other Support Resourcing</a:t>
            </a:r>
          </a:p>
        </p:txBody>
      </p:sp>
      <p:sp>
        <p:nvSpPr>
          <p:cNvPr id="78" name="Rectangle: Rounded Corners 77">
            <a:extLst>
              <a:ext uri="{FF2B5EF4-FFF2-40B4-BE49-F238E27FC236}">
                <a16:creationId xmlns:a16="http://schemas.microsoft.com/office/drawing/2014/main" id="{A76BA138-475B-480B-8704-05A33125B03F}"/>
              </a:ext>
            </a:extLst>
          </p:cNvPr>
          <p:cNvSpPr>
            <a:spLocks/>
          </p:cNvSpPr>
          <p:nvPr/>
        </p:nvSpPr>
        <p:spPr>
          <a:xfrm>
            <a:off x="6257512" y="4294609"/>
            <a:ext cx="2606837" cy="1598603"/>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79" name="TextBox 60">
            <a:extLst>
              <a:ext uri="{FF2B5EF4-FFF2-40B4-BE49-F238E27FC236}">
                <a16:creationId xmlns:a16="http://schemas.microsoft.com/office/drawing/2014/main" id="{A84468A8-233B-4688-A7D2-924C900A4352}"/>
              </a:ext>
            </a:extLst>
          </p:cNvPr>
          <p:cNvSpPr txBox="1">
            <a:spLocks/>
          </p:cNvSpPr>
          <p:nvPr/>
        </p:nvSpPr>
        <p:spPr>
          <a:xfrm>
            <a:off x="6547937" y="4306769"/>
            <a:ext cx="208293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Through Life Support Design  </a:t>
            </a:r>
          </a:p>
        </p:txBody>
      </p:sp>
      <p:sp>
        <p:nvSpPr>
          <p:cNvPr id="80" name="Rectangle: Rounded Corners 79">
            <a:extLst>
              <a:ext uri="{FF2B5EF4-FFF2-40B4-BE49-F238E27FC236}">
                <a16:creationId xmlns:a16="http://schemas.microsoft.com/office/drawing/2014/main" id="{C8CF56E8-ABB5-41A3-AEE7-2ED740B64CDD}"/>
              </a:ext>
            </a:extLst>
          </p:cNvPr>
          <p:cNvSpPr>
            <a:spLocks/>
          </p:cNvSpPr>
          <p:nvPr/>
        </p:nvSpPr>
        <p:spPr>
          <a:xfrm>
            <a:off x="6354283" y="4586413"/>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Support Requirements Definition </a:t>
            </a:r>
          </a:p>
        </p:txBody>
      </p:sp>
      <p:sp>
        <p:nvSpPr>
          <p:cNvPr id="81" name="Rectangle: Rounded Corners 80">
            <a:extLst>
              <a:ext uri="{FF2B5EF4-FFF2-40B4-BE49-F238E27FC236}">
                <a16:creationId xmlns:a16="http://schemas.microsoft.com/office/drawing/2014/main" id="{3F318AE7-7AF4-48EF-8F48-1BDC9C850934}"/>
              </a:ext>
            </a:extLst>
          </p:cNvPr>
          <p:cNvSpPr>
            <a:spLocks/>
          </p:cNvSpPr>
          <p:nvPr/>
        </p:nvSpPr>
        <p:spPr>
          <a:xfrm>
            <a:off x="7679843" y="4586413"/>
            <a:ext cx="1093390"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a:solidFill>
                  <a:schemeClr val="tx1"/>
                </a:solidFill>
              </a:rPr>
              <a:t>TLS Design Activity Direction and Reporting</a:t>
            </a:r>
          </a:p>
        </p:txBody>
      </p:sp>
      <p:sp>
        <p:nvSpPr>
          <p:cNvPr id="82" name="Rectangle: Rounded Corners 81">
            <a:extLst>
              <a:ext uri="{FF2B5EF4-FFF2-40B4-BE49-F238E27FC236}">
                <a16:creationId xmlns:a16="http://schemas.microsoft.com/office/drawing/2014/main" id="{E7D08CD2-624C-4153-9D9A-C86996F2185A}"/>
              </a:ext>
            </a:extLst>
          </p:cNvPr>
          <p:cNvSpPr>
            <a:spLocks/>
          </p:cNvSpPr>
          <p:nvPr/>
        </p:nvSpPr>
        <p:spPr>
          <a:xfrm>
            <a:off x="7049455" y="5460201"/>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Support Concept Thread Development</a:t>
            </a:r>
          </a:p>
        </p:txBody>
      </p:sp>
      <p:sp>
        <p:nvSpPr>
          <p:cNvPr id="83" name="Rectangle: Rounded Corners 82">
            <a:extLst>
              <a:ext uri="{FF2B5EF4-FFF2-40B4-BE49-F238E27FC236}">
                <a16:creationId xmlns:a16="http://schemas.microsoft.com/office/drawing/2014/main" id="{D1FFC301-E1FD-4196-8021-1E642F3B9094}"/>
              </a:ext>
            </a:extLst>
          </p:cNvPr>
          <p:cNvSpPr>
            <a:spLocks/>
          </p:cNvSpPr>
          <p:nvPr/>
        </p:nvSpPr>
        <p:spPr>
          <a:xfrm>
            <a:off x="6354283" y="5031530"/>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 Support Solution Design</a:t>
            </a:r>
          </a:p>
        </p:txBody>
      </p:sp>
      <p:grpSp>
        <p:nvGrpSpPr>
          <p:cNvPr id="84" name="Group 83">
            <a:extLst>
              <a:ext uri="{FF2B5EF4-FFF2-40B4-BE49-F238E27FC236}">
                <a16:creationId xmlns:a16="http://schemas.microsoft.com/office/drawing/2014/main" id="{A08E89A4-6E31-4408-BBEB-89F9548BE0A2}"/>
              </a:ext>
            </a:extLst>
          </p:cNvPr>
          <p:cNvGrpSpPr/>
          <p:nvPr/>
        </p:nvGrpSpPr>
        <p:grpSpPr>
          <a:xfrm>
            <a:off x="3360250" y="4294609"/>
            <a:ext cx="2606837" cy="1598603"/>
            <a:chOff x="4154519" y="-1661526"/>
            <a:chExt cx="5093234" cy="2967753"/>
          </a:xfrm>
        </p:grpSpPr>
        <p:sp>
          <p:nvSpPr>
            <p:cNvPr id="85" name="Rectangle: Rounded Corners 84">
              <a:extLst>
                <a:ext uri="{FF2B5EF4-FFF2-40B4-BE49-F238E27FC236}">
                  <a16:creationId xmlns:a16="http://schemas.microsoft.com/office/drawing/2014/main" id="{E22DC1A7-AA0F-4BBE-A95C-3949783CACBF}"/>
                </a:ext>
              </a:extLst>
            </p:cNvPr>
            <p:cNvSpPr>
              <a:spLocks/>
            </p:cNvSpPr>
            <p:nvPr/>
          </p:nvSpPr>
          <p:spPr>
            <a:xfrm>
              <a:off x="4154519" y="-1661526"/>
              <a:ext cx="5093234" cy="2967753"/>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86" name="TextBox 60">
              <a:extLst>
                <a:ext uri="{FF2B5EF4-FFF2-40B4-BE49-F238E27FC236}">
                  <a16:creationId xmlns:a16="http://schemas.microsoft.com/office/drawing/2014/main" id="{1AE0DDC0-D248-4D85-8225-18F371C3C4C5}"/>
                </a:ext>
              </a:extLst>
            </p:cNvPr>
            <p:cNvSpPr txBox="1">
              <a:spLocks/>
            </p:cNvSpPr>
            <p:nvPr/>
          </p:nvSpPr>
          <p:spPr>
            <a:xfrm>
              <a:off x="4721951" y="-1638951"/>
              <a:ext cx="4069643" cy="4285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Sourcing</a:t>
              </a:r>
            </a:p>
          </p:txBody>
        </p:sp>
        <p:sp>
          <p:nvSpPr>
            <p:cNvPr id="87" name="Rectangle: Rounded Corners 86">
              <a:extLst>
                <a:ext uri="{FF2B5EF4-FFF2-40B4-BE49-F238E27FC236}">
                  <a16:creationId xmlns:a16="http://schemas.microsoft.com/office/drawing/2014/main" id="{06EBC44C-D968-4394-925B-70FBB8836CAA}"/>
                </a:ext>
              </a:extLst>
            </p:cNvPr>
            <p:cNvSpPr>
              <a:spLocks/>
            </p:cNvSpPr>
            <p:nvPr/>
          </p:nvSpPr>
          <p:spPr>
            <a:xfrm>
              <a:off x="4343590" y="-1119802"/>
              <a:ext cx="2158043" cy="58345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Sourcing Implementation </a:t>
              </a:r>
            </a:p>
          </p:txBody>
        </p:sp>
        <p:sp>
          <p:nvSpPr>
            <p:cNvPr id="88" name="Rectangle: Rounded Corners 87">
              <a:extLst>
                <a:ext uri="{FF2B5EF4-FFF2-40B4-BE49-F238E27FC236}">
                  <a16:creationId xmlns:a16="http://schemas.microsoft.com/office/drawing/2014/main" id="{D7D5F68E-D66E-464D-BE2D-C3A7CCBCB7F4}"/>
                </a:ext>
              </a:extLst>
            </p:cNvPr>
            <p:cNvSpPr>
              <a:spLocks/>
            </p:cNvSpPr>
            <p:nvPr/>
          </p:nvSpPr>
          <p:spPr>
            <a:xfrm>
              <a:off x="6782252" y="-1119802"/>
              <a:ext cx="2136263"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Source Identification </a:t>
              </a:r>
            </a:p>
          </p:txBody>
        </p:sp>
        <p:sp>
          <p:nvSpPr>
            <p:cNvPr id="89" name="Rectangle: Rounded Corners 88">
              <a:extLst>
                <a:ext uri="{FF2B5EF4-FFF2-40B4-BE49-F238E27FC236}">
                  <a16:creationId xmlns:a16="http://schemas.microsoft.com/office/drawing/2014/main" id="{AF837811-0464-444F-BDBF-8A95D2601B1B}"/>
                </a:ext>
              </a:extLst>
            </p:cNvPr>
            <p:cNvSpPr>
              <a:spLocks/>
            </p:cNvSpPr>
            <p:nvPr/>
          </p:nvSpPr>
          <p:spPr>
            <a:xfrm>
              <a:off x="6795672" y="-335870"/>
              <a:ext cx="2158043" cy="58345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Acquisition Plan Establishment </a:t>
              </a:r>
            </a:p>
          </p:txBody>
        </p:sp>
        <p:sp>
          <p:nvSpPr>
            <p:cNvPr id="90" name="Rectangle: Rounded Corners 89">
              <a:extLst>
                <a:ext uri="{FF2B5EF4-FFF2-40B4-BE49-F238E27FC236}">
                  <a16:creationId xmlns:a16="http://schemas.microsoft.com/office/drawing/2014/main" id="{0704117C-9284-4E02-89BC-31CE0ACF63D7}"/>
                </a:ext>
              </a:extLst>
            </p:cNvPr>
            <p:cNvSpPr>
              <a:spLocks/>
            </p:cNvSpPr>
            <p:nvPr/>
          </p:nvSpPr>
          <p:spPr>
            <a:xfrm>
              <a:off x="4343590" y="-308722"/>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a:solidFill>
                    <a:schemeClr val="tx1"/>
                  </a:solidFill>
                </a:rPr>
                <a:t> Specification and Sourcing Strategy Definition </a:t>
              </a:r>
            </a:p>
          </p:txBody>
        </p:sp>
      </p:grpSp>
      <p:sp>
        <p:nvSpPr>
          <p:cNvPr id="93" name="Rectangle: Rounded Corners 92">
            <a:extLst>
              <a:ext uri="{FF2B5EF4-FFF2-40B4-BE49-F238E27FC236}">
                <a16:creationId xmlns:a16="http://schemas.microsoft.com/office/drawing/2014/main" id="{A22A7BA7-DA1F-4D7E-8E18-1DFFE178145C}"/>
              </a:ext>
            </a:extLst>
          </p:cNvPr>
          <p:cNvSpPr>
            <a:spLocks/>
          </p:cNvSpPr>
          <p:nvPr/>
        </p:nvSpPr>
        <p:spPr>
          <a:xfrm>
            <a:off x="7674270" y="5031530"/>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Support Concepts Establishment </a:t>
            </a:r>
          </a:p>
        </p:txBody>
      </p:sp>
      <p:sp>
        <p:nvSpPr>
          <p:cNvPr id="95" name="Rectangle: Rounded Corners 94">
            <a:extLst>
              <a:ext uri="{FF2B5EF4-FFF2-40B4-BE49-F238E27FC236}">
                <a16:creationId xmlns:a16="http://schemas.microsoft.com/office/drawing/2014/main" id="{03050171-8C7F-4D4F-A387-C0F6BEB83E1F}"/>
              </a:ext>
            </a:extLst>
          </p:cNvPr>
          <p:cNvSpPr>
            <a:spLocks/>
          </p:cNvSpPr>
          <p:nvPr/>
        </p:nvSpPr>
        <p:spPr>
          <a:xfrm>
            <a:off x="8934013" y="4294609"/>
            <a:ext cx="2606837" cy="1598603"/>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96" name="TextBox 60">
            <a:extLst>
              <a:ext uri="{FF2B5EF4-FFF2-40B4-BE49-F238E27FC236}">
                <a16:creationId xmlns:a16="http://schemas.microsoft.com/office/drawing/2014/main" id="{2488540C-6CA5-42D1-956F-906AD9995FEB}"/>
              </a:ext>
            </a:extLst>
          </p:cNvPr>
          <p:cNvSpPr txBox="1">
            <a:spLocks/>
          </p:cNvSpPr>
          <p:nvPr/>
        </p:nvSpPr>
        <p:spPr>
          <a:xfrm>
            <a:off x="9224438" y="4306769"/>
            <a:ext cx="208293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Bringing Into Service Management </a:t>
            </a:r>
          </a:p>
        </p:txBody>
      </p:sp>
      <p:sp>
        <p:nvSpPr>
          <p:cNvPr id="97" name="Rectangle: Rounded Corners 96">
            <a:extLst>
              <a:ext uri="{FF2B5EF4-FFF2-40B4-BE49-F238E27FC236}">
                <a16:creationId xmlns:a16="http://schemas.microsoft.com/office/drawing/2014/main" id="{7A7D183A-0465-48B1-AB35-CC73BE353D99}"/>
              </a:ext>
            </a:extLst>
          </p:cNvPr>
          <p:cNvSpPr>
            <a:spLocks/>
          </p:cNvSpPr>
          <p:nvPr/>
        </p:nvSpPr>
        <p:spPr>
          <a:xfrm>
            <a:off x="9030589" y="4594067"/>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a:solidFill>
                  <a:schemeClr val="tx1"/>
                </a:solidFill>
              </a:rPr>
              <a:t>Bringing into Service Direction and Reporting</a:t>
            </a:r>
          </a:p>
        </p:txBody>
      </p:sp>
      <p:sp>
        <p:nvSpPr>
          <p:cNvPr id="98" name="Rectangle: Rounded Corners 97">
            <a:extLst>
              <a:ext uri="{FF2B5EF4-FFF2-40B4-BE49-F238E27FC236}">
                <a16:creationId xmlns:a16="http://schemas.microsoft.com/office/drawing/2014/main" id="{E609C69B-5570-432C-B11E-BC4372BE6C60}"/>
              </a:ext>
            </a:extLst>
          </p:cNvPr>
          <p:cNvSpPr>
            <a:spLocks/>
          </p:cNvSpPr>
          <p:nvPr/>
        </p:nvSpPr>
        <p:spPr>
          <a:xfrm>
            <a:off x="10278949" y="4594067"/>
            <a:ext cx="1093390"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Service Preparation</a:t>
            </a:r>
          </a:p>
        </p:txBody>
      </p:sp>
      <p:sp>
        <p:nvSpPr>
          <p:cNvPr id="99" name="Rectangle: Rounded Corners 98">
            <a:extLst>
              <a:ext uri="{FF2B5EF4-FFF2-40B4-BE49-F238E27FC236}">
                <a16:creationId xmlns:a16="http://schemas.microsoft.com/office/drawing/2014/main" id="{775CE0C5-9CF3-4E08-8180-7EE8FEBB92EB}"/>
              </a:ext>
            </a:extLst>
          </p:cNvPr>
          <p:cNvSpPr>
            <a:spLocks/>
          </p:cNvSpPr>
          <p:nvPr/>
        </p:nvSpPr>
        <p:spPr>
          <a:xfrm>
            <a:off x="9713638" y="5117717"/>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Acceptance to live</a:t>
            </a:r>
          </a:p>
        </p:txBody>
      </p:sp>
      <p:sp>
        <p:nvSpPr>
          <p:cNvPr id="106" name="TextBox 105">
            <a:extLst>
              <a:ext uri="{FF2B5EF4-FFF2-40B4-BE49-F238E27FC236}">
                <a16:creationId xmlns:a16="http://schemas.microsoft.com/office/drawing/2014/main" id="{632C05DE-DF3B-4903-B8D3-5576DE77CF0B}"/>
              </a:ext>
            </a:extLst>
          </p:cNvPr>
          <p:cNvSpPr txBox="1"/>
          <p:nvPr/>
        </p:nvSpPr>
        <p:spPr>
          <a:xfrm>
            <a:off x="273710" y="874686"/>
            <a:ext cx="11551801" cy="646331"/>
          </a:xfrm>
          <a:prstGeom prst="rect">
            <a:avLst/>
          </a:prstGeom>
          <a:noFill/>
        </p:spPr>
        <p:txBody>
          <a:bodyPr wrap="square">
            <a:spAutoFit/>
          </a:bodyPr>
          <a:lstStyle/>
          <a:p>
            <a:r>
              <a:rPr lang="en-US"/>
              <a:t>Driven by Strategy and Planning this function contains those business areas that define, design, develop source and bring into service all assets. </a:t>
            </a:r>
            <a:endParaRPr lang="en-GB"/>
          </a:p>
        </p:txBody>
      </p:sp>
    </p:spTree>
    <p:extLst>
      <p:ext uri="{BB962C8B-B14F-4D97-AF65-F5344CB8AC3E}">
        <p14:creationId xmlns:p14="http://schemas.microsoft.com/office/powerpoint/2010/main" val="18223429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91A33-E3B9-4286-8D1E-FADF45324CEA}"/>
              </a:ext>
            </a:extLst>
          </p:cNvPr>
          <p:cNvSpPr>
            <a:spLocks noGrp="1"/>
          </p:cNvSpPr>
          <p:nvPr>
            <p:ph type="title"/>
          </p:nvPr>
        </p:nvSpPr>
        <p:spPr/>
        <p:txBody>
          <a:bodyPr/>
          <a:lstStyle/>
          <a:p>
            <a:r>
              <a:rPr lang="en-GB" b="1">
                <a:latin typeface="+mn-lt"/>
              </a:rPr>
              <a:t>Logistics </a:t>
            </a:r>
          </a:p>
        </p:txBody>
      </p:sp>
      <p:sp>
        <p:nvSpPr>
          <p:cNvPr id="4" name="Footer Placeholder 3">
            <a:extLst>
              <a:ext uri="{FF2B5EF4-FFF2-40B4-BE49-F238E27FC236}">
                <a16:creationId xmlns:a16="http://schemas.microsoft.com/office/drawing/2014/main" id="{56A8DA89-7FB2-4768-BECA-2159366BC43D}"/>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grpSp>
        <p:nvGrpSpPr>
          <p:cNvPr id="80" name="Group 79">
            <a:extLst>
              <a:ext uri="{FF2B5EF4-FFF2-40B4-BE49-F238E27FC236}">
                <a16:creationId xmlns:a16="http://schemas.microsoft.com/office/drawing/2014/main" id="{5E996A87-3B6E-40BC-BAAB-0627A268BD4E}"/>
              </a:ext>
            </a:extLst>
          </p:cNvPr>
          <p:cNvGrpSpPr/>
          <p:nvPr/>
        </p:nvGrpSpPr>
        <p:grpSpPr>
          <a:xfrm>
            <a:off x="132792" y="2210766"/>
            <a:ext cx="11729861" cy="3372430"/>
            <a:chOff x="231069" y="2091386"/>
            <a:chExt cx="11729861" cy="3372430"/>
          </a:xfrm>
        </p:grpSpPr>
        <p:sp>
          <p:nvSpPr>
            <p:cNvPr id="7" name="Rectangle 6">
              <a:extLst>
                <a:ext uri="{FF2B5EF4-FFF2-40B4-BE49-F238E27FC236}">
                  <a16:creationId xmlns:a16="http://schemas.microsoft.com/office/drawing/2014/main" id="{04122B24-3795-4F8C-867D-8EC75AA0CD08}"/>
                </a:ext>
              </a:extLst>
            </p:cNvPr>
            <p:cNvSpPr/>
            <p:nvPr/>
          </p:nvSpPr>
          <p:spPr>
            <a:xfrm>
              <a:off x="231069" y="2091386"/>
              <a:ext cx="11729861" cy="3372430"/>
            </a:xfrm>
            <a:prstGeom prst="rect">
              <a:avLst/>
            </a:prstGeom>
            <a:solidFill>
              <a:schemeClr val="accent2">
                <a:lumMod val="60000"/>
                <a:lumOff val="4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60">
              <a:extLst>
                <a:ext uri="{FF2B5EF4-FFF2-40B4-BE49-F238E27FC236}">
                  <a16:creationId xmlns:a16="http://schemas.microsoft.com/office/drawing/2014/main" id="{9BBB2C3E-AC20-4733-8A5F-499E45CACB21}"/>
                </a:ext>
              </a:extLst>
            </p:cNvPr>
            <p:cNvSpPr txBox="1"/>
            <p:nvPr/>
          </p:nvSpPr>
          <p:spPr>
            <a:xfrm>
              <a:off x="4243261" y="2129073"/>
              <a:ext cx="3508923" cy="276999"/>
            </a:xfrm>
            <a:prstGeom prst="rect">
              <a:avLst/>
            </a:prstGeom>
            <a:solidFill>
              <a:schemeClr val="accent2">
                <a:lumMod val="60000"/>
                <a:lumOff val="4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0">
                  <a:solidFill>
                    <a:schemeClr val="bg1"/>
                  </a:solidFill>
                </a:rPr>
                <a:t>Logistics </a:t>
              </a:r>
              <a:endParaRPr kumimoji="0" lang="en-GB" sz="1200" b="1" i="0" u="none" strike="noStrike" kern="0" cap="none" spc="0" normalizeH="0" baseline="0" noProof="0">
                <a:ln>
                  <a:noFill/>
                </a:ln>
                <a:solidFill>
                  <a:schemeClr val="bg1"/>
                </a:solidFill>
                <a:effectLst/>
                <a:uLnTx/>
                <a:uFillTx/>
                <a:ea typeface="+mn-ea"/>
                <a:cs typeface="+mn-cs"/>
              </a:endParaRPr>
            </a:p>
          </p:txBody>
        </p:sp>
        <p:grpSp>
          <p:nvGrpSpPr>
            <p:cNvPr id="55" name="Group 54">
              <a:extLst>
                <a:ext uri="{FF2B5EF4-FFF2-40B4-BE49-F238E27FC236}">
                  <a16:creationId xmlns:a16="http://schemas.microsoft.com/office/drawing/2014/main" id="{840C7BD3-8118-4098-B1A4-F107D98A08D6}"/>
                </a:ext>
              </a:extLst>
            </p:cNvPr>
            <p:cNvGrpSpPr/>
            <p:nvPr/>
          </p:nvGrpSpPr>
          <p:grpSpPr>
            <a:xfrm>
              <a:off x="284176" y="2835227"/>
              <a:ext cx="2812154" cy="2130473"/>
              <a:chOff x="411105" y="3928849"/>
              <a:chExt cx="2606837" cy="1598603"/>
            </a:xfrm>
          </p:grpSpPr>
          <p:sp>
            <p:nvSpPr>
              <p:cNvPr id="25" name="Rectangle: Rounded Corners 24">
                <a:extLst>
                  <a:ext uri="{FF2B5EF4-FFF2-40B4-BE49-F238E27FC236}">
                    <a16:creationId xmlns:a16="http://schemas.microsoft.com/office/drawing/2014/main" id="{7E1610EF-98DB-42B3-ABA7-7BB18F6B9CB5}"/>
                  </a:ext>
                </a:extLst>
              </p:cNvPr>
              <p:cNvSpPr>
                <a:spLocks/>
              </p:cNvSpPr>
              <p:nvPr/>
            </p:nvSpPr>
            <p:spPr>
              <a:xfrm>
                <a:off x="411105" y="3928849"/>
                <a:ext cx="2606837" cy="1598603"/>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26" name="TextBox 60">
                <a:extLst>
                  <a:ext uri="{FF2B5EF4-FFF2-40B4-BE49-F238E27FC236}">
                    <a16:creationId xmlns:a16="http://schemas.microsoft.com/office/drawing/2014/main" id="{8774A8F1-B75C-4107-8481-8F82C35B0923}"/>
                  </a:ext>
                </a:extLst>
              </p:cNvPr>
              <p:cNvSpPr txBox="1">
                <a:spLocks/>
              </p:cNvSpPr>
              <p:nvPr/>
            </p:nvSpPr>
            <p:spPr>
              <a:xfrm>
                <a:off x="701530" y="3941009"/>
                <a:ext cx="208293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Logistics Support Reporting and Performance Analysis </a:t>
                </a:r>
              </a:p>
            </p:txBody>
          </p:sp>
          <p:sp>
            <p:nvSpPr>
              <p:cNvPr id="27" name="Rectangle: Rounded Corners 26">
                <a:extLst>
                  <a:ext uri="{FF2B5EF4-FFF2-40B4-BE49-F238E27FC236}">
                    <a16:creationId xmlns:a16="http://schemas.microsoft.com/office/drawing/2014/main" id="{C860467B-FAC2-433C-866E-3505DC53D208}"/>
                  </a:ext>
                </a:extLst>
              </p:cNvPr>
              <p:cNvSpPr>
                <a:spLocks/>
              </p:cNvSpPr>
              <p:nvPr/>
            </p:nvSpPr>
            <p:spPr>
              <a:xfrm>
                <a:off x="536306" y="4389284"/>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Logistics Reports and Performance Analysis Provision </a:t>
                </a:r>
              </a:p>
            </p:txBody>
          </p:sp>
          <p:sp>
            <p:nvSpPr>
              <p:cNvPr id="28" name="Rectangle: Rounded Corners 27">
                <a:extLst>
                  <a:ext uri="{FF2B5EF4-FFF2-40B4-BE49-F238E27FC236}">
                    <a16:creationId xmlns:a16="http://schemas.microsoft.com/office/drawing/2014/main" id="{63DA7B51-2A8C-4C7A-AE83-82255AE1ED67}"/>
                  </a:ext>
                </a:extLst>
              </p:cNvPr>
              <p:cNvSpPr>
                <a:spLocks/>
              </p:cNvSpPr>
              <p:nvPr/>
            </p:nvSpPr>
            <p:spPr>
              <a:xfrm>
                <a:off x="1777950" y="4389284"/>
                <a:ext cx="1093390"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Logistics Performance Analysis</a:t>
                </a:r>
              </a:p>
            </p:txBody>
          </p:sp>
          <p:sp>
            <p:nvSpPr>
              <p:cNvPr id="29" name="Rectangle: Rounded Corners 28">
                <a:extLst>
                  <a:ext uri="{FF2B5EF4-FFF2-40B4-BE49-F238E27FC236}">
                    <a16:creationId xmlns:a16="http://schemas.microsoft.com/office/drawing/2014/main" id="{7E686CFB-0EAE-4065-8E34-D10632B46D2B}"/>
                  </a:ext>
                </a:extLst>
              </p:cNvPr>
              <p:cNvSpPr>
                <a:spLocks/>
              </p:cNvSpPr>
              <p:nvPr/>
            </p:nvSpPr>
            <p:spPr>
              <a:xfrm>
                <a:off x="1772377" y="4819902"/>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Logistics Performance Monitoring </a:t>
                </a:r>
              </a:p>
            </p:txBody>
          </p:sp>
          <p:sp>
            <p:nvSpPr>
              <p:cNvPr id="30" name="Rectangle: Rounded Corners 29">
                <a:extLst>
                  <a:ext uri="{FF2B5EF4-FFF2-40B4-BE49-F238E27FC236}">
                    <a16:creationId xmlns:a16="http://schemas.microsoft.com/office/drawing/2014/main" id="{54D6266A-B6AB-486C-89EF-AEE1E704B6E8}"/>
                  </a:ext>
                </a:extLst>
              </p:cNvPr>
              <p:cNvSpPr>
                <a:spLocks/>
              </p:cNvSpPr>
              <p:nvPr/>
            </p:nvSpPr>
            <p:spPr>
              <a:xfrm>
                <a:off x="536306" y="4819902"/>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 Performance Data Maintenance </a:t>
                </a:r>
              </a:p>
            </p:txBody>
          </p:sp>
        </p:grpSp>
        <p:grpSp>
          <p:nvGrpSpPr>
            <p:cNvPr id="77" name="Group 76">
              <a:extLst>
                <a:ext uri="{FF2B5EF4-FFF2-40B4-BE49-F238E27FC236}">
                  <a16:creationId xmlns:a16="http://schemas.microsoft.com/office/drawing/2014/main" id="{C39A7723-084E-456B-B5FE-FFD6D7FD81E4}"/>
                </a:ext>
              </a:extLst>
            </p:cNvPr>
            <p:cNvGrpSpPr/>
            <p:nvPr/>
          </p:nvGrpSpPr>
          <p:grpSpPr>
            <a:xfrm>
              <a:off x="9047242" y="2835227"/>
              <a:ext cx="2812154" cy="2130473"/>
              <a:chOff x="513215" y="4129025"/>
              <a:chExt cx="2606837" cy="1598603"/>
            </a:xfrm>
          </p:grpSpPr>
          <p:grpSp>
            <p:nvGrpSpPr>
              <p:cNvPr id="57" name="Group 56">
                <a:extLst>
                  <a:ext uri="{FF2B5EF4-FFF2-40B4-BE49-F238E27FC236}">
                    <a16:creationId xmlns:a16="http://schemas.microsoft.com/office/drawing/2014/main" id="{35F08C3E-023C-4150-A753-8FB26881C564}"/>
                  </a:ext>
                </a:extLst>
              </p:cNvPr>
              <p:cNvGrpSpPr/>
              <p:nvPr/>
            </p:nvGrpSpPr>
            <p:grpSpPr>
              <a:xfrm>
                <a:off x="513215" y="4129025"/>
                <a:ext cx="2606837" cy="1598603"/>
                <a:chOff x="411105" y="3928849"/>
                <a:chExt cx="2606837" cy="1598603"/>
              </a:xfrm>
            </p:grpSpPr>
            <p:sp>
              <p:nvSpPr>
                <p:cNvPr id="58" name="Rectangle: Rounded Corners 57">
                  <a:extLst>
                    <a:ext uri="{FF2B5EF4-FFF2-40B4-BE49-F238E27FC236}">
                      <a16:creationId xmlns:a16="http://schemas.microsoft.com/office/drawing/2014/main" id="{BDFB85AD-67D9-481F-8DAF-D3DD879B5869}"/>
                    </a:ext>
                  </a:extLst>
                </p:cNvPr>
                <p:cNvSpPr>
                  <a:spLocks/>
                </p:cNvSpPr>
                <p:nvPr/>
              </p:nvSpPr>
              <p:spPr>
                <a:xfrm>
                  <a:off x="411105" y="3928849"/>
                  <a:ext cx="2606837" cy="1598603"/>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59" name="TextBox 60">
                  <a:extLst>
                    <a:ext uri="{FF2B5EF4-FFF2-40B4-BE49-F238E27FC236}">
                      <a16:creationId xmlns:a16="http://schemas.microsoft.com/office/drawing/2014/main" id="{2202D8C9-287B-4D61-BD68-AFB32517C236}"/>
                    </a:ext>
                  </a:extLst>
                </p:cNvPr>
                <p:cNvSpPr txBox="1">
                  <a:spLocks/>
                </p:cNvSpPr>
                <p:nvPr/>
              </p:nvSpPr>
              <p:spPr>
                <a:xfrm>
                  <a:off x="701530" y="3941009"/>
                  <a:ext cx="208293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Movements and Transport </a:t>
                  </a:r>
                </a:p>
              </p:txBody>
            </p:sp>
            <p:sp>
              <p:nvSpPr>
                <p:cNvPr id="60" name="Rectangle: Rounded Corners 59">
                  <a:extLst>
                    <a:ext uri="{FF2B5EF4-FFF2-40B4-BE49-F238E27FC236}">
                      <a16:creationId xmlns:a16="http://schemas.microsoft.com/office/drawing/2014/main" id="{5CA42668-FB79-4A6A-A000-04BABD6BB52D}"/>
                    </a:ext>
                  </a:extLst>
                </p:cNvPr>
                <p:cNvSpPr>
                  <a:spLocks/>
                </p:cNvSpPr>
                <p:nvPr/>
              </p:nvSpPr>
              <p:spPr>
                <a:xfrm>
                  <a:off x="507876" y="4220653"/>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Exports Control </a:t>
                  </a:r>
                </a:p>
              </p:txBody>
            </p:sp>
            <p:sp>
              <p:nvSpPr>
                <p:cNvPr id="61" name="Rectangle: Rounded Corners 60">
                  <a:extLst>
                    <a:ext uri="{FF2B5EF4-FFF2-40B4-BE49-F238E27FC236}">
                      <a16:creationId xmlns:a16="http://schemas.microsoft.com/office/drawing/2014/main" id="{DA7A3D81-C9BA-482B-9F3E-DD3EBC8F1209}"/>
                    </a:ext>
                  </a:extLst>
                </p:cNvPr>
                <p:cNvSpPr>
                  <a:spLocks/>
                </p:cNvSpPr>
                <p:nvPr/>
              </p:nvSpPr>
              <p:spPr>
                <a:xfrm>
                  <a:off x="1749520" y="4220653"/>
                  <a:ext cx="1093390"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Consignment Management </a:t>
                  </a:r>
                </a:p>
              </p:txBody>
            </p:sp>
            <p:sp>
              <p:nvSpPr>
                <p:cNvPr id="62" name="Rectangle: Rounded Corners 61">
                  <a:extLst>
                    <a:ext uri="{FF2B5EF4-FFF2-40B4-BE49-F238E27FC236}">
                      <a16:creationId xmlns:a16="http://schemas.microsoft.com/office/drawing/2014/main" id="{7D687D9D-A47F-4DE0-887A-356285C3C1F3}"/>
                    </a:ext>
                  </a:extLst>
                </p:cNvPr>
                <p:cNvSpPr>
                  <a:spLocks/>
                </p:cNvSpPr>
                <p:nvPr/>
              </p:nvSpPr>
              <p:spPr>
                <a:xfrm>
                  <a:off x="1743947" y="4651271"/>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Delivery Planning</a:t>
                  </a:r>
                </a:p>
              </p:txBody>
            </p:sp>
            <p:sp>
              <p:nvSpPr>
                <p:cNvPr id="63" name="Rectangle: Rounded Corners 62">
                  <a:extLst>
                    <a:ext uri="{FF2B5EF4-FFF2-40B4-BE49-F238E27FC236}">
                      <a16:creationId xmlns:a16="http://schemas.microsoft.com/office/drawing/2014/main" id="{0D5197E8-6CED-4AC8-BBAD-9A9BF2C65A27}"/>
                    </a:ext>
                  </a:extLst>
                </p:cNvPr>
                <p:cNvSpPr>
                  <a:spLocks/>
                </p:cNvSpPr>
                <p:nvPr/>
              </p:nvSpPr>
              <p:spPr>
                <a:xfrm>
                  <a:off x="507876" y="4651271"/>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 Transport Management </a:t>
                  </a:r>
                </a:p>
              </p:txBody>
            </p:sp>
          </p:grpSp>
          <p:sp>
            <p:nvSpPr>
              <p:cNvPr id="64" name="Rectangle: Rounded Corners 63">
                <a:extLst>
                  <a:ext uri="{FF2B5EF4-FFF2-40B4-BE49-F238E27FC236}">
                    <a16:creationId xmlns:a16="http://schemas.microsoft.com/office/drawing/2014/main" id="{3B550B00-2696-4A04-B0DC-DA7EC095E7CB}"/>
                  </a:ext>
                </a:extLst>
              </p:cNvPr>
              <p:cNvSpPr>
                <a:spLocks/>
              </p:cNvSpPr>
              <p:nvPr/>
            </p:nvSpPr>
            <p:spPr>
              <a:xfrm>
                <a:off x="1264364" y="5280614"/>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Movements Management </a:t>
                </a:r>
              </a:p>
            </p:txBody>
          </p:sp>
        </p:grpSp>
        <p:grpSp>
          <p:nvGrpSpPr>
            <p:cNvPr id="78" name="Group 77">
              <a:extLst>
                <a:ext uri="{FF2B5EF4-FFF2-40B4-BE49-F238E27FC236}">
                  <a16:creationId xmlns:a16="http://schemas.microsoft.com/office/drawing/2014/main" id="{13D2C032-2FDF-4AA2-8C67-F9D450DD9CF3}"/>
                </a:ext>
              </a:extLst>
            </p:cNvPr>
            <p:cNvGrpSpPr/>
            <p:nvPr/>
          </p:nvGrpSpPr>
          <p:grpSpPr>
            <a:xfrm>
              <a:off x="3205198" y="2835227"/>
              <a:ext cx="2812154" cy="2130473"/>
              <a:chOff x="3541683" y="2081460"/>
              <a:chExt cx="2606837" cy="1598603"/>
            </a:xfrm>
          </p:grpSpPr>
          <p:grpSp>
            <p:nvGrpSpPr>
              <p:cNvPr id="65" name="Group 64">
                <a:extLst>
                  <a:ext uri="{FF2B5EF4-FFF2-40B4-BE49-F238E27FC236}">
                    <a16:creationId xmlns:a16="http://schemas.microsoft.com/office/drawing/2014/main" id="{DFCFC09A-BA34-4DEA-B074-A70E96A1D23E}"/>
                  </a:ext>
                </a:extLst>
              </p:cNvPr>
              <p:cNvGrpSpPr/>
              <p:nvPr/>
            </p:nvGrpSpPr>
            <p:grpSpPr>
              <a:xfrm>
                <a:off x="3541683" y="2081460"/>
                <a:ext cx="2606837" cy="1598603"/>
                <a:chOff x="411105" y="3928849"/>
                <a:chExt cx="2606837" cy="1598603"/>
              </a:xfrm>
            </p:grpSpPr>
            <p:sp>
              <p:nvSpPr>
                <p:cNvPr id="66" name="Rectangle: Rounded Corners 65">
                  <a:extLst>
                    <a:ext uri="{FF2B5EF4-FFF2-40B4-BE49-F238E27FC236}">
                      <a16:creationId xmlns:a16="http://schemas.microsoft.com/office/drawing/2014/main" id="{4644E3FD-E51C-4C3B-AA78-1037D63724ED}"/>
                    </a:ext>
                  </a:extLst>
                </p:cNvPr>
                <p:cNvSpPr>
                  <a:spLocks/>
                </p:cNvSpPr>
                <p:nvPr/>
              </p:nvSpPr>
              <p:spPr>
                <a:xfrm>
                  <a:off x="411105" y="3928849"/>
                  <a:ext cx="2606837" cy="1598603"/>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67" name="TextBox 60">
                  <a:extLst>
                    <a:ext uri="{FF2B5EF4-FFF2-40B4-BE49-F238E27FC236}">
                      <a16:creationId xmlns:a16="http://schemas.microsoft.com/office/drawing/2014/main" id="{42DBF5A1-B86C-4651-AFCA-DB25DF0541CF}"/>
                    </a:ext>
                  </a:extLst>
                </p:cNvPr>
                <p:cNvSpPr txBox="1">
                  <a:spLocks/>
                </p:cNvSpPr>
                <p:nvPr/>
              </p:nvSpPr>
              <p:spPr>
                <a:xfrm>
                  <a:off x="701530" y="3941009"/>
                  <a:ext cx="208293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Inventory Management (Base and Deployed)</a:t>
                  </a:r>
                </a:p>
              </p:txBody>
            </p:sp>
            <p:sp>
              <p:nvSpPr>
                <p:cNvPr id="68" name="Rectangle: Rounded Corners 67">
                  <a:extLst>
                    <a:ext uri="{FF2B5EF4-FFF2-40B4-BE49-F238E27FC236}">
                      <a16:creationId xmlns:a16="http://schemas.microsoft.com/office/drawing/2014/main" id="{3E60CE75-CA68-4669-A411-842FF7C4C54E}"/>
                    </a:ext>
                  </a:extLst>
                </p:cNvPr>
                <p:cNvSpPr>
                  <a:spLocks/>
                </p:cNvSpPr>
                <p:nvPr/>
              </p:nvSpPr>
              <p:spPr>
                <a:xfrm>
                  <a:off x="570320" y="4296991"/>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Disposals </a:t>
                  </a:r>
                </a:p>
              </p:txBody>
            </p:sp>
            <p:sp>
              <p:nvSpPr>
                <p:cNvPr id="69" name="Rectangle: Rounded Corners 68">
                  <a:extLst>
                    <a:ext uri="{FF2B5EF4-FFF2-40B4-BE49-F238E27FC236}">
                      <a16:creationId xmlns:a16="http://schemas.microsoft.com/office/drawing/2014/main" id="{6DB0ABEF-3FE9-4F04-A0A8-F3E374D45402}"/>
                    </a:ext>
                  </a:extLst>
                </p:cNvPr>
                <p:cNvSpPr>
                  <a:spLocks/>
                </p:cNvSpPr>
                <p:nvPr/>
              </p:nvSpPr>
              <p:spPr>
                <a:xfrm>
                  <a:off x="1811964" y="4296991"/>
                  <a:ext cx="1093390"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Demand/Return Processing</a:t>
                  </a:r>
                </a:p>
              </p:txBody>
            </p:sp>
            <p:sp>
              <p:nvSpPr>
                <p:cNvPr id="70" name="Rectangle: Rounded Corners 69">
                  <a:extLst>
                    <a:ext uri="{FF2B5EF4-FFF2-40B4-BE49-F238E27FC236}">
                      <a16:creationId xmlns:a16="http://schemas.microsoft.com/office/drawing/2014/main" id="{7EEE0F63-0D39-479D-974F-96668793CFF9}"/>
                    </a:ext>
                  </a:extLst>
                </p:cNvPr>
                <p:cNvSpPr>
                  <a:spLocks/>
                </p:cNvSpPr>
                <p:nvPr/>
              </p:nvSpPr>
              <p:spPr>
                <a:xfrm>
                  <a:off x="1806391" y="4727609"/>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Contingent Op Stocks Management </a:t>
                  </a:r>
                </a:p>
              </p:txBody>
            </p:sp>
            <p:sp>
              <p:nvSpPr>
                <p:cNvPr id="71" name="Rectangle: Rounded Corners 70">
                  <a:extLst>
                    <a:ext uri="{FF2B5EF4-FFF2-40B4-BE49-F238E27FC236}">
                      <a16:creationId xmlns:a16="http://schemas.microsoft.com/office/drawing/2014/main" id="{3FAFC6F7-7003-42BC-A1E1-B0D32FFDCCEA}"/>
                    </a:ext>
                  </a:extLst>
                </p:cNvPr>
                <p:cNvSpPr>
                  <a:spLocks/>
                </p:cNvSpPr>
                <p:nvPr/>
              </p:nvSpPr>
              <p:spPr>
                <a:xfrm>
                  <a:off x="570320" y="4727609"/>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Inventory Stock Level Management </a:t>
                  </a:r>
                </a:p>
              </p:txBody>
            </p:sp>
          </p:grpSp>
          <p:sp>
            <p:nvSpPr>
              <p:cNvPr id="72" name="Rectangle: Rounded Corners 71">
                <a:extLst>
                  <a:ext uri="{FF2B5EF4-FFF2-40B4-BE49-F238E27FC236}">
                    <a16:creationId xmlns:a16="http://schemas.microsoft.com/office/drawing/2014/main" id="{FD2CDFD7-DD99-4DEF-8C6C-8B25A78B2CF2}"/>
                  </a:ext>
                </a:extLst>
              </p:cNvPr>
              <p:cNvSpPr>
                <a:spLocks/>
              </p:cNvSpPr>
              <p:nvPr/>
            </p:nvSpPr>
            <p:spPr>
              <a:xfrm>
                <a:off x="4384700" y="3298517"/>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Inventory Control</a:t>
                </a:r>
              </a:p>
            </p:txBody>
          </p:sp>
        </p:grpSp>
        <p:grpSp>
          <p:nvGrpSpPr>
            <p:cNvPr id="79" name="Group 78">
              <a:extLst>
                <a:ext uri="{FF2B5EF4-FFF2-40B4-BE49-F238E27FC236}">
                  <a16:creationId xmlns:a16="http://schemas.microsoft.com/office/drawing/2014/main" id="{93B8AB87-37AF-4766-9685-322668593107}"/>
                </a:ext>
              </a:extLst>
            </p:cNvPr>
            <p:cNvGrpSpPr/>
            <p:nvPr/>
          </p:nvGrpSpPr>
          <p:grpSpPr>
            <a:xfrm>
              <a:off x="6126220" y="2835227"/>
              <a:ext cx="2812154" cy="2130473"/>
              <a:chOff x="7226725" y="2081460"/>
              <a:chExt cx="2606837" cy="1598603"/>
            </a:xfrm>
          </p:grpSpPr>
          <p:grpSp>
            <p:nvGrpSpPr>
              <p:cNvPr id="42" name="Group 41">
                <a:extLst>
                  <a:ext uri="{FF2B5EF4-FFF2-40B4-BE49-F238E27FC236}">
                    <a16:creationId xmlns:a16="http://schemas.microsoft.com/office/drawing/2014/main" id="{C30F33A6-56C6-47E1-938F-C72734A2A3D5}"/>
                  </a:ext>
                </a:extLst>
              </p:cNvPr>
              <p:cNvGrpSpPr/>
              <p:nvPr/>
            </p:nvGrpSpPr>
            <p:grpSpPr>
              <a:xfrm>
                <a:off x="7226725" y="2081460"/>
                <a:ext cx="2606837" cy="1598603"/>
                <a:chOff x="4154519" y="-1661526"/>
                <a:chExt cx="5093234" cy="2967753"/>
              </a:xfrm>
            </p:grpSpPr>
            <p:sp>
              <p:nvSpPr>
                <p:cNvPr id="43" name="Rectangle: Rounded Corners 42">
                  <a:extLst>
                    <a:ext uri="{FF2B5EF4-FFF2-40B4-BE49-F238E27FC236}">
                      <a16:creationId xmlns:a16="http://schemas.microsoft.com/office/drawing/2014/main" id="{E0AA4606-9A16-4B89-907B-DFC16B2DB079}"/>
                    </a:ext>
                  </a:extLst>
                </p:cNvPr>
                <p:cNvSpPr>
                  <a:spLocks/>
                </p:cNvSpPr>
                <p:nvPr/>
              </p:nvSpPr>
              <p:spPr>
                <a:xfrm>
                  <a:off x="4154519" y="-1661526"/>
                  <a:ext cx="5093234" cy="2967753"/>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44" name="TextBox 60">
                  <a:extLst>
                    <a:ext uri="{FF2B5EF4-FFF2-40B4-BE49-F238E27FC236}">
                      <a16:creationId xmlns:a16="http://schemas.microsoft.com/office/drawing/2014/main" id="{DEFD705E-229B-4E07-833C-FAF9BA6F69B7}"/>
                    </a:ext>
                  </a:extLst>
                </p:cNvPr>
                <p:cNvSpPr txBox="1">
                  <a:spLocks/>
                </p:cNvSpPr>
                <p:nvPr/>
              </p:nvSpPr>
              <p:spPr>
                <a:xfrm>
                  <a:off x="4721951" y="-1638951"/>
                  <a:ext cx="4069643" cy="4285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Warehousing </a:t>
                  </a:r>
                </a:p>
              </p:txBody>
            </p:sp>
            <p:sp>
              <p:nvSpPr>
                <p:cNvPr id="45" name="Rectangle: Rounded Corners 44">
                  <a:extLst>
                    <a:ext uri="{FF2B5EF4-FFF2-40B4-BE49-F238E27FC236}">
                      <a16:creationId xmlns:a16="http://schemas.microsoft.com/office/drawing/2014/main" id="{F87441D4-440F-4AA4-A554-D470DAF73F34}"/>
                    </a:ext>
                  </a:extLst>
                </p:cNvPr>
                <p:cNvSpPr>
                  <a:spLocks/>
                </p:cNvSpPr>
                <p:nvPr/>
              </p:nvSpPr>
              <p:spPr>
                <a:xfrm>
                  <a:off x="4343590" y="-1119802"/>
                  <a:ext cx="2158043" cy="58345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Warehouse Material Receipt</a:t>
                  </a:r>
                </a:p>
              </p:txBody>
            </p:sp>
            <p:sp>
              <p:nvSpPr>
                <p:cNvPr id="46" name="Rectangle: Rounded Corners 45">
                  <a:extLst>
                    <a:ext uri="{FF2B5EF4-FFF2-40B4-BE49-F238E27FC236}">
                      <a16:creationId xmlns:a16="http://schemas.microsoft.com/office/drawing/2014/main" id="{51C1E8FA-362C-48F0-8857-951CA2489D82}"/>
                    </a:ext>
                  </a:extLst>
                </p:cNvPr>
                <p:cNvSpPr>
                  <a:spLocks/>
                </p:cNvSpPr>
                <p:nvPr/>
              </p:nvSpPr>
              <p:spPr>
                <a:xfrm>
                  <a:off x="6782252" y="-1119802"/>
                  <a:ext cx="2136263"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Warehouse Order Processing</a:t>
                  </a:r>
                </a:p>
              </p:txBody>
            </p:sp>
            <p:sp>
              <p:nvSpPr>
                <p:cNvPr id="47" name="Rectangle: Rounded Corners 46">
                  <a:extLst>
                    <a:ext uri="{FF2B5EF4-FFF2-40B4-BE49-F238E27FC236}">
                      <a16:creationId xmlns:a16="http://schemas.microsoft.com/office/drawing/2014/main" id="{FFD66EEB-E671-456A-BEB3-21C7265A8381}"/>
                    </a:ext>
                  </a:extLst>
                </p:cNvPr>
                <p:cNvSpPr>
                  <a:spLocks/>
                </p:cNvSpPr>
                <p:nvPr/>
              </p:nvSpPr>
              <p:spPr>
                <a:xfrm>
                  <a:off x="6795672" y="-335870"/>
                  <a:ext cx="2158043" cy="58345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Warehouse Stock Management </a:t>
                  </a:r>
                </a:p>
              </p:txBody>
            </p:sp>
            <p:sp>
              <p:nvSpPr>
                <p:cNvPr id="48" name="Rectangle: Rounded Corners 47">
                  <a:extLst>
                    <a:ext uri="{FF2B5EF4-FFF2-40B4-BE49-F238E27FC236}">
                      <a16:creationId xmlns:a16="http://schemas.microsoft.com/office/drawing/2014/main" id="{46659700-5B65-407A-BD96-1ECCC8805DF2}"/>
                    </a:ext>
                  </a:extLst>
                </p:cNvPr>
                <p:cNvSpPr>
                  <a:spLocks/>
                </p:cNvSpPr>
                <p:nvPr/>
              </p:nvSpPr>
              <p:spPr>
                <a:xfrm>
                  <a:off x="4343590" y="-308722"/>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Warehouse Management </a:t>
                  </a:r>
                </a:p>
              </p:txBody>
            </p:sp>
          </p:grpSp>
          <p:sp>
            <p:nvSpPr>
              <p:cNvPr id="76" name="Rectangle: Rounded Corners 75">
                <a:extLst>
                  <a:ext uri="{FF2B5EF4-FFF2-40B4-BE49-F238E27FC236}">
                    <a16:creationId xmlns:a16="http://schemas.microsoft.com/office/drawing/2014/main" id="{9D4F643D-BB42-4F5D-9CEC-59EB46E7B091}"/>
                  </a:ext>
                </a:extLst>
              </p:cNvPr>
              <p:cNvSpPr>
                <a:spLocks/>
              </p:cNvSpPr>
              <p:nvPr/>
            </p:nvSpPr>
            <p:spPr>
              <a:xfrm>
                <a:off x="8153401" y="3229568"/>
                <a:ext cx="1104537" cy="31428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Stored Items Management</a:t>
                </a:r>
              </a:p>
            </p:txBody>
          </p:sp>
        </p:grpSp>
      </p:grpSp>
      <p:sp>
        <p:nvSpPr>
          <p:cNvPr id="82" name="TextBox 81">
            <a:extLst>
              <a:ext uri="{FF2B5EF4-FFF2-40B4-BE49-F238E27FC236}">
                <a16:creationId xmlns:a16="http://schemas.microsoft.com/office/drawing/2014/main" id="{0CAFD571-0576-43AD-BD8C-DD375063C892}"/>
              </a:ext>
            </a:extLst>
          </p:cNvPr>
          <p:cNvSpPr txBox="1"/>
          <p:nvPr/>
        </p:nvSpPr>
        <p:spPr>
          <a:xfrm>
            <a:off x="257097" y="924071"/>
            <a:ext cx="11541692" cy="923330"/>
          </a:xfrm>
          <a:prstGeom prst="rect">
            <a:avLst/>
          </a:prstGeom>
          <a:noFill/>
        </p:spPr>
        <p:txBody>
          <a:bodyPr wrap="square">
            <a:spAutoFit/>
          </a:bodyPr>
          <a:lstStyle/>
          <a:p>
            <a:r>
              <a:rPr lang="en-US"/>
              <a:t>This function brings together Warehouse management, Inventory Management and Movements and Transport and controls the storage of stock at all different types of location and the movement between locations as well as the amount of stock available at each location.</a:t>
            </a:r>
            <a:endParaRPr lang="en-GB"/>
          </a:p>
        </p:txBody>
      </p:sp>
    </p:spTree>
    <p:extLst>
      <p:ext uri="{BB962C8B-B14F-4D97-AF65-F5344CB8AC3E}">
        <p14:creationId xmlns:p14="http://schemas.microsoft.com/office/powerpoint/2010/main" val="20991823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66ABB-0485-4FB6-87CF-0126CB99B15F}"/>
              </a:ext>
            </a:extLst>
          </p:cNvPr>
          <p:cNvSpPr>
            <a:spLocks noGrp="1"/>
          </p:cNvSpPr>
          <p:nvPr>
            <p:ph type="title"/>
          </p:nvPr>
        </p:nvSpPr>
        <p:spPr>
          <a:xfrm>
            <a:off x="255225" y="14102"/>
            <a:ext cx="11484996" cy="1039599"/>
          </a:xfrm>
        </p:spPr>
        <p:txBody>
          <a:bodyPr/>
          <a:lstStyle/>
          <a:p>
            <a:r>
              <a:rPr lang="en-GB" b="1">
                <a:latin typeface="+mn-lt"/>
              </a:rPr>
              <a:t>Equipment Support </a:t>
            </a:r>
          </a:p>
        </p:txBody>
      </p:sp>
      <p:sp>
        <p:nvSpPr>
          <p:cNvPr id="4" name="Footer Placeholder 3">
            <a:extLst>
              <a:ext uri="{FF2B5EF4-FFF2-40B4-BE49-F238E27FC236}">
                <a16:creationId xmlns:a16="http://schemas.microsoft.com/office/drawing/2014/main" id="{10DEA845-A1AE-44EA-8B2C-45F20FF00BA9}"/>
              </a:ext>
            </a:extLst>
          </p:cNvPr>
          <p:cNvSpPr>
            <a:spLocks noGrp="1"/>
          </p:cNvSpPr>
          <p:nvPr>
            <p:ph type="ftr" sz="quarter" idx="14"/>
          </p:nvPr>
        </p:nvSpPr>
        <p:spPr>
          <a:xfrm>
            <a:off x="4406537" y="6625842"/>
            <a:ext cx="4220179" cy="183593"/>
          </a:xfrm>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DAEFB6CC-3D7D-41FB-9B88-F6E4712A52FC}"/>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73</a:t>
            </a:fld>
            <a:endParaRPr lang="en-GB">
              <a:solidFill>
                <a:prstClr val="black">
                  <a:tint val="75000"/>
                </a:prstClr>
              </a:solidFill>
            </a:endParaRPr>
          </a:p>
        </p:txBody>
      </p:sp>
      <p:sp>
        <p:nvSpPr>
          <p:cNvPr id="20" name="Rectangle 19">
            <a:extLst>
              <a:ext uri="{FF2B5EF4-FFF2-40B4-BE49-F238E27FC236}">
                <a16:creationId xmlns:a16="http://schemas.microsoft.com/office/drawing/2014/main" id="{2EA5CC97-E434-49FA-AEAC-F139D374D556}"/>
              </a:ext>
            </a:extLst>
          </p:cNvPr>
          <p:cNvSpPr/>
          <p:nvPr/>
        </p:nvSpPr>
        <p:spPr>
          <a:xfrm>
            <a:off x="353502" y="1587908"/>
            <a:ext cx="11484996" cy="4652948"/>
          </a:xfrm>
          <a:prstGeom prst="rect">
            <a:avLst/>
          </a:prstGeom>
          <a:solidFill>
            <a:schemeClr val="accent2">
              <a:lumMod val="60000"/>
              <a:lumOff val="4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TextBox 60">
            <a:extLst>
              <a:ext uri="{FF2B5EF4-FFF2-40B4-BE49-F238E27FC236}">
                <a16:creationId xmlns:a16="http://schemas.microsoft.com/office/drawing/2014/main" id="{1DDF9666-AE20-4654-B178-EFF823401AD7}"/>
              </a:ext>
            </a:extLst>
          </p:cNvPr>
          <p:cNvSpPr txBox="1"/>
          <p:nvPr/>
        </p:nvSpPr>
        <p:spPr>
          <a:xfrm>
            <a:off x="4489851" y="1662496"/>
            <a:ext cx="3598785" cy="282529"/>
          </a:xfrm>
          <a:prstGeom prst="rect">
            <a:avLst/>
          </a:prstGeom>
          <a:solidFill>
            <a:schemeClr val="accent2">
              <a:lumMod val="60000"/>
              <a:lumOff val="4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0">
                <a:solidFill>
                  <a:schemeClr val="bg1"/>
                </a:solidFill>
              </a:rPr>
              <a:t>Equipment Support </a:t>
            </a:r>
            <a:endParaRPr kumimoji="0" lang="en-GB" sz="1200" b="1" i="0" u="none" strike="noStrike" kern="0" cap="none" spc="0" normalizeH="0" baseline="0" noProof="0">
              <a:ln>
                <a:noFill/>
              </a:ln>
              <a:solidFill>
                <a:schemeClr val="bg1"/>
              </a:solidFill>
              <a:effectLst/>
              <a:uLnTx/>
              <a:uFillTx/>
              <a:ea typeface="+mn-ea"/>
              <a:cs typeface="+mn-cs"/>
            </a:endParaRPr>
          </a:p>
        </p:txBody>
      </p:sp>
      <p:grpSp>
        <p:nvGrpSpPr>
          <p:cNvPr id="9" name="Group 8">
            <a:extLst>
              <a:ext uri="{FF2B5EF4-FFF2-40B4-BE49-F238E27FC236}">
                <a16:creationId xmlns:a16="http://schemas.microsoft.com/office/drawing/2014/main" id="{9171150D-2146-4FFB-835A-CA0E2D55BA7F}"/>
              </a:ext>
            </a:extLst>
          </p:cNvPr>
          <p:cNvGrpSpPr/>
          <p:nvPr/>
        </p:nvGrpSpPr>
        <p:grpSpPr>
          <a:xfrm>
            <a:off x="570400" y="2037004"/>
            <a:ext cx="3347726" cy="1630516"/>
            <a:chOff x="295435" y="1604298"/>
            <a:chExt cx="3347726" cy="1630516"/>
          </a:xfrm>
        </p:grpSpPr>
        <p:sp>
          <p:nvSpPr>
            <p:cNvPr id="31" name="Rectangle: Rounded Corners 30">
              <a:extLst>
                <a:ext uri="{FF2B5EF4-FFF2-40B4-BE49-F238E27FC236}">
                  <a16:creationId xmlns:a16="http://schemas.microsoft.com/office/drawing/2014/main" id="{1E44B74D-7EAB-4610-BE46-B6634F39C9F1}"/>
                </a:ext>
              </a:extLst>
            </p:cNvPr>
            <p:cNvSpPr>
              <a:spLocks/>
            </p:cNvSpPr>
            <p:nvPr/>
          </p:nvSpPr>
          <p:spPr>
            <a:xfrm>
              <a:off x="295435" y="1604298"/>
              <a:ext cx="3347726" cy="1630516"/>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32" name="TextBox 60">
              <a:extLst>
                <a:ext uri="{FF2B5EF4-FFF2-40B4-BE49-F238E27FC236}">
                  <a16:creationId xmlns:a16="http://schemas.microsoft.com/office/drawing/2014/main" id="{C93412FE-12E3-4A81-823C-22968388DB05}"/>
                </a:ext>
              </a:extLst>
            </p:cNvPr>
            <p:cNvSpPr txBox="1">
              <a:spLocks/>
            </p:cNvSpPr>
            <p:nvPr/>
          </p:nvSpPr>
          <p:spPr>
            <a:xfrm>
              <a:off x="668402" y="1616701"/>
              <a:ext cx="2674931" cy="2354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Fleet Management </a:t>
              </a:r>
            </a:p>
          </p:txBody>
        </p:sp>
        <p:sp>
          <p:nvSpPr>
            <p:cNvPr id="34" name="Rectangle: Rounded Corners 33">
              <a:extLst>
                <a:ext uri="{FF2B5EF4-FFF2-40B4-BE49-F238E27FC236}">
                  <a16:creationId xmlns:a16="http://schemas.microsoft.com/office/drawing/2014/main" id="{FAA1A77F-CBE2-4853-8472-A07A3D38C9D7}"/>
                </a:ext>
              </a:extLst>
            </p:cNvPr>
            <p:cNvSpPr>
              <a:spLocks/>
            </p:cNvSpPr>
            <p:nvPr/>
          </p:nvSpPr>
          <p:spPr>
            <a:xfrm>
              <a:off x="485275" y="1901927"/>
              <a:ext cx="1418457"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Fleet Acquisition </a:t>
              </a:r>
            </a:p>
          </p:txBody>
        </p:sp>
        <p:sp>
          <p:nvSpPr>
            <p:cNvPr id="35" name="Rectangle: Rounded Corners 34">
              <a:extLst>
                <a:ext uri="{FF2B5EF4-FFF2-40B4-BE49-F238E27FC236}">
                  <a16:creationId xmlns:a16="http://schemas.microsoft.com/office/drawing/2014/main" id="{FAE4340B-0FB2-40B6-BCD8-C5A6DE1EE6E0}"/>
                </a:ext>
              </a:extLst>
            </p:cNvPr>
            <p:cNvSpPr>
              <a:spLocks/>
            </p:cNvSpPr>
            <p:nvPr/>
          </p:nvSpPr>
          <p:spPr>
            <a:xfrm>
              <a:off x="2045157" y="1901927"/>
              <a:ext cx="1404142"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Fleet Sustainment </a:t>
              </a:r>
            </a:p>
          </p:txBody>
        </p:sp>
        <p:sp>
          <p:nvSpPr>
            <p:cNvPr id="37" name="Rectangle: Rounded Corners 36">
              <a:extLst>
                <a:ext uri="{FF2B5EF4-FFF2-40B4-BE49-F238E27FC236}">
                  <a16:creationId xmlns:a16="http://schemas.microsoft.com/office/drawing/2014/main" id="{5609B0CD-9D3D-4ECC-BE51-F2BF63510D88}"/>
                </a:ext>
              </a:extLst>
            </p:cNvPr>
            <p:cNvSpPr>
              <a:spLocks/>
            </p:cNvSpPr>
            <p:nvPr/>
          </p:nvSpPr>
          <p:spPr>
            <a:xfrm>
              <a:off x="485275" y="2341142"/>
              <a:ext cx="1418457"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Fleet Composition </a:t>
              </a:r>
            </a:p>
          </p:txBody>
        </p:sp>
        <p:sp>
          <p:nvSpPr>
            <p:cNvPr id="54" name="Rectangle: Rounded Corners 53">
              <a:extLst>
                <a:ext uri="{FF2B5EF4-FFF2-40B4-BE49-F238E27FC236}">
                  <a16:creationId xmlns:a16="http://schemas.microsoft.com/office/drawing/2014/main" id="{DA23B4E2-813F-42B0-8DA5-5F06DF531E31}"/>
                </a:ext>
              </a:extLst>
            </p:cNvPr>
            <p:cNvSpPr>
              <a:spLocks/>
            </p:cNvSpPr>
            <p:nvPr/>
          </p:nvSpPr>
          <p:spPr>
            <a:xfrm>
              <a:off x="2037999" y="2356714"/>
              <a:ext cx="1418457"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Manage Fleet Management </a:t>
              </a:r>
            </a:p>
          </p:txBody>
        </p:sp>
      </p:grpSp>
      <p:grpSp>
        <p:nvGrpSpPr>
          <p:cNvPr id="14" name="Group 13">
            <a:extLst>
              <a:ext uri="{FF2B5EF4-FFF2-40B4-BE49-F238E27FC236}">
                <a16:creationId xmlns:a16="http://schemas.microsoft.com/office/drawing/2014/main" id="{6A6A7C8A-66C5-4A5C-9636-800E7787247B}"/>
              </a:ext>
            </a:extLst>
          </p:cNvPr>
          <p:cNvGrpSpPr/>
          <p:nvPr/>
        </p:nvGrpSpPr>
        <p:grpSpPr>
          <a:xfrm>
            <a:off x="568099" y="3774342"/>
            <a:ext cx="3347726" cy="1630516"/>
            <a:chOff x="390212" y="3689685"/>
            <a:chExt cx="3347726" cy="1630516"/>
          </a:xfrm>
        </p:grpSpPr>
        <p:sp>
          <p:nvSpPr>
            <p:cNvPr id="63" name="Rectangle: Rounded Corners 62">
              <a:extLst>
                <a:ext uri="{FF2B5EF4-FFF2-40B4-BE49-F238E27FC236}">
                  <a16:creationId xmlns:a16="http://schemas.microsoft.com/office/drawing/2014/main" id="{A3EE3BCA-55E8-4D1E-B305-E6BBF26082A7}"/>
                </a:ext>
              </a:extLst>
            </p:cNvPr>
            <p:cNvSpPr>
              <a:spLocks/>
            </p:cNvSpPr>
            <p:nvPr/>
          </p:nvSpPr>
          <p:spPr>
            <a:xfrm>
              <a:off x="390212" y="3689685"/>
              <a:ext cx="3347726" cy="1630516"/>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64" name="TextBox 60">
              <a:extLst>
                <a:ext uri="{FF2B5EF4-FFF2-40B4-BE49-F238E27FC236}">
                  <a16:creationId xmlns:a16="http://schemas.microsoft.com/office/drawing/2014/main" id="{B72728B2-C70F-488D-BC43-ECD9B87D16D7}"/>
                </a:ext>
              </a:extLst>
            </p:cNvPr>
            <p:cNvSpPr txBox="1">
              <a:spLocks/>
            </p:cNvSpPr>
            <p:nvPr/>
          </p:nvSpPr>
          <p:spPr>
            <a:xfrm>
              <a:off x="763179" y="3702088"/>
              <a:ext cx="2674931" cy="2354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Recondition/Repair Requesting</a:t>
              </a:r>
            </a:p>
          </p:txBody>
        </p:sp>
        <p:sp>
          <p:nvSpPr>
            <p:cNvPr id="65" name="Rectangle: Rounded Corners 64">
              <a:extLst>
                <a:ext uri="{FF2B5EF4-FFF2-40B4-BE49-F238E27FC236}">
                  <a16:creationId xmlns:a16="http://schemas.microsoft.com/office/drawing/2014/main" id="{ABD94617-9ACB-4DA9-BEA6-12ACF11E91E8}"/>
                </a:ext>
              </a:extLst>
            </p:cNvPr>
            <p:cNvSpPr>
              <a:spLocks/>
            </p:cNvSpPr>
            <p:nvPr/>
          </p:nvSpPr>
          <p:spPr>
            <a:xfrm>
              <a:off x="514486" y="3987314"/>
              <a:ext cx="1418457"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Recondition Request</a:t>
              </a:r>
            </a:p>
          </p:txBody>
        </p:sp>
        <p:sp>
          <p:nvSpPr>
            <p:cNvPr id="66" name="Rectangle: Rounded Corners 65">
              <a:extLst>
                <a:ext uri="{FF2B5EF4-FFF2-40B4-BE49-F238E27FC236}">
                  <a16:creationId xmlns:a16="http://schemas.microsoft.com/office/drawing/2014/main" id="{FA15DC08-D09C-4F64-8E75-CD905073D98B}"/>
                </a:ext>
              </a:extLst>
            </p:cNvPr>
            <p:cNvSpPr>
              <a:spLocks/>
            </p:cNvSpPr>
            <p:nvPr/>
          </p:nvSpPr>
          <p:spPr>
            <a:xfrm>
              <a:off x="2109018" y="3987314"/>
              <a:ext cx="1404142"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Repair Request</a:t>
              </a:r>
            </a:p>
          </p:txBody>
        </p:sp>
        <p:sp>
          <p:nvSpPr>
            <p:cNvPr id="68" name="Rectangle: Rounded Corners 67">
              <a:extLst>
                <a:ext uri="{FF2B5EF4-FFF2-40B4-BE49-F238E27FC236}">
                  <a16:creationId xmlns:a16="http://schemas.microsoft.com/office/drawing/2014/main" id="{38158A84-91C2-41AD-9DA8-643AFA5B6BAE}"/>
                </a:ext>
              </a:extLst>
            </p:cNvPr>
            <p:cNvSpPr>
              <a:spLocks/>
            </p:cNvSpPr>
            <p:nvPr/>
          </p:nvSpPr>
          <p:spPr>
            <a:xfrm>
              <a:off x="1399789" y="4445220"/>
              <a:ext cx="1418457"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Authorised Modification Request </a:t>
              </a:r>
            </a:p>
          </p:txBody>
        </p:sp>
      </p:grpSp>
      <p:grpSp>
        <p:nvGrpSpPr>
          <p:cNvPr id="12" name="Group 11">
            <a:extLst>
              <a:ext uri="{FF2B5EF4-FFF2-40B4-BE49-F238E27FC236}">
                <a16:creationId xmlns:a16="http://schemas.microsoft.com/office/drawing/2014/main" id="{273251A8-F887-4BD7-90D1-355DFBDA944A}"/>
              </a:ext>
            </a:extLst>
          </p:cNvPr>
          <p:cNvGrpSpPr/>
          <p:nvPr/>
        </p:nvGrpSpPr>
        <p:grpSpPr>
          <a:xfrm>
            <a:off x="4367878" y="2037004"/>
            <a:ext cx="3347726" cy="1630516"/>
            <a:chOff x="4095414" y="1604298"/>
            <a:chExt cx="3347726" cy="1630516"/>
          </a:xfrm>
        </p:grpSpPr>
        <p:sp>
          <p:nvSpPr>
            <p:cNvPr id="22" name="Rectangle: Rounded Corners 21">
              <a:extLst>
                <a:ext uri="{FF2B5EF4-FFF2-40B4-BE49-F238E27FC236}">
                  <a16:creationId xmlns:a16="http://schemas.microsoft.com/office/drawing/2014/main" id="{895B75E2-F5FD-4ED1-B473-58B159C9EA10}"/>
                </a:ext>
              </a:extLst>
            </p:cNvPr>
            <p:cNvSpPr>
              <a:spLocks/>
            </p:cNvSpPr>
            <p:nvPr/>
          </p:nvSpPr>
          <p:spPr>
            <a:xfrm>
              <a:off x="4095414" y="1604298"/>
              <a:ext cx="3347726" cy="1630516"/>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23" name="TextBox 60">
              <a:extLst>
                <a:ext uri="{FF2B5EF4-FFF2-40B4-BE49-F238E27FC236}">
                  <a16:creationId xmlns:a16="http://schemas.microsoft.com/office/drawing/2014/main" id="{04918EEF-4FB5-494D-A101-7D1A6B4C69E5}"/>
                </a:ext>
              </a:extLst>
            </p:cNvPr>
            <p:cNvSpPr txBox="1">
              <a:spLocks/>
            </p:cNvSpPr>
            <p:nvPr/>
          </p:nvSpPr>
          <p:spPr>
            <a:xfrm>
              <a:off x="4464700" y="1616457"/>
              <a:ext cx="2674931" cy="2354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Maintenance and Repair </a:t>
              </a:r>
            </a:p>
          </p:txBody>
        </p:sp>
        <p:sp>
          <p:nvSpPr>
            <p:cNvPr id="24" name="Rectangle: Rounded Corners 23">
              <a:extLst>
                <a:ext uri="{FF2B5EF4-FFF2-40B4-BE49-F238E27FC236}">
                  <a16:creationId xmlns:a16="http://schemas.microsoft.com/office/drawing/2014/main" id="{848FBC67-5343-4701-A72E-1EFE97ACDADE}"/>
                </a:ext>
              </a:extLst>
            </p:cNvPr>
            <p:cNvSpPr>
              <a:spLocks/>
            </p:cNvSpPr>
            <p:nvPr/>
          </p:nvSpPr>
          <p:spPr>
            <a:xfrm>
              <a:off x="5844127" y="2351603"/>
              <a:ext cx="1418458"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Maintenance Capability Management </a:t>
              </a:r>
            </a:p>
          </p:txBody>
        </p:sp>
        <p:sp>
          <p:nvSpPr>
            <p:cNvPr id="25" name="Rectangle: Rounded Corners 24">
              <a:extLst>
                <a:ext uri="{FF2B5EF4-FFF2-40B4-BE49-F238E27FC236}">
                  <a16:creationId xmlns:a16="http://schemas.microsoft.com/office/drawing/2014/main" id="{D2C999C1-E794-40F9-8A33-C03BA49A051E}"/>
                </a:ext>
              </a:extLst>
            </p:cNvPr>
            <p:cNvSpPr>
              <a:spLocks/>
            </p:cNvSpPr>
            <p:nvPr/>
          </p:nvSpPr>
          <p:spPr>
            <a:xfrm>
              <a:off x="4239168" y="1918475"/>
              <a:ext cx="1418458"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Maintenance Management </a:t>
              </a:r>
            </a:p>
          </p:txBody>
        </p:sp>
        <p:sp>
          <p:nvSpPr>
            <p:cNvPr id="26" name="Rectangle: Rounded Corners 25">
              <a:extLst>
                <a:ext uri="{FF2B5EF4-FFF2-40B4-BE49-F238E27FC236}">
                  <a16:creationId xmlns:a16="http://schemas.microsoft.com/office/drawing/2014/main" id="{9B8D0772-8012-4437-85E1-52E9DB759F6E}"/>
                </a:ext>
              </a:extLst>
            </p:cNvPr>
            <p:cNvSpPr>
              <a:spLocks/>
            </p:cNvSpPr>
            <p:nvPr/>
          </p:nvSpPr>
          <p:spPr>
            <a:xfrm>
              <a:off x="5851284" y="1918475"/>
              <a:ext cx="1404142"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Maintenance </a:t>
              </a:r>
            </a:p>
          </p:txBody>
        </p:sp>
        <p:sp>
          <p:nvSpPr>
            <p:cNvPr id="28" name="Rectangle: Rounded Corners 27">
              <a:extLst>
                <a:ext uri="{FF2B5EF4-FFF2-40B4-BE49-F238E27FC236}">
                  <a16:creationId xmlns:a16="http://schemas.microsoft.com/office/drawing/2014/main" id="{AAECFD09-6174-404D-8346-AD04A097FADB}"/>
                </a:ext>
              </a:extLst>
            </p:cNvPr>
            <p:cNvSpPr>
              <a:spLocks/>
            </p:cNvSpPr>
            <p:nvPr/>
          </p:nvSpPr>
          <p:spPr>
            <a:xfrm>
              <a:off x="4239168" y="2351603"/>
              <a:ext cx="1418458"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Fault/ incident Management </a:t>
              </a:r>
            </a:p>
          </p:txBody>
        </p:sp>
        <p:sp>
          <p:nvSpPr>
            <p:cNvPr id="69" name="Rectangle: Rounded Corners 68">
              <a:extLst>
                <a:ext uri="{FF2B5EF4-FFF2-40B4-BE49-F238E27FC236}">
                  <a16:creationId xmlns:a16="http://schemas.microsoft.com/office/drawing/2014/main" id="{85D59AB2-23C9-4163-A558-395D4C1E6C52}"/>
                </a:ext>
              </a:extLst>
            </p:cNvPr>
            <p:cNvSpPr>
              <a:spLocks/>
            </p:cNvSpPr>
            <p:nvPr/>
          </p:nvSpPr>
          <p:spPr>
            <a:xfrm>
              <a:off x="5134898" y="2782304"/>
              <a:ext cx="1418458"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Maintenance Facilities Management </a:t>
              </a:r>
            </a:p>
          </p:txBody>
        </p:sp>
      </p:grpSp>
      <p:sp>
        <p:nvSpPr>
          <p:cNvPr id="71" name="Rectangle: Rounded Corners 70">
            <a:extLst>
              <a:ext uri="{FF2B5EF4-FFF2-40B4-BE49-F238E27FC236}">
                <a16:creationId xmlns:a16="http://schemas.microsoft.com/office/drawing/2014/main" id="{FB17DD9B-155A-4CC2-8F16-AE9B09E885C6}"/>
              </a:ext>
            </a:extLst>
          </p:cNvPr>
          <p:cNvSpPr>
            <a:spLocks/>
          </p:cNvSpPr>
          <p:nvPr/>
        </p:nvSpPr>
        <p:spPr>
          <a:xfrm>
            <a:off x="4365577" y="5542620"/>
            <a:ext cx="3347726" cy="549015"/>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schemeClr val="tx1"/>
                </a:solidFill>
              </a:rPr>
              <a:t>Safety Management </a:t>
            </a:r>
          </a:p>
        </p:txBody>
      </p:sp>
      <p:grpSp>
        <p:nvGrpSpPr>
          <p:cNvPr id="13" name="Group 12">
            <a:extLst>
              <a:ext uri="{FF2B5EF4-FFF2-40B4-BE49-F238E27FC236}">
                <a16:creationId xmlns:a16="http://schemas.microsoft.com/office/drawing/2014/main" id="{3ABE2859-4FD6-45C7-9917-9053C9E32DF9}"/>
              </a:ext>
            </a:extLst>
          </p:cNvPr>
          <p:cNvGrpSpPr/>
          <p:nvPr/>
        </p:nvGrpSpPr>
        <p:grpSpPr>
          <a:xfrm>
            <a:off x="8133129" y="3774342"/>
            <a:ext cx="3347726" cy="1630516"/>
            <a:chOff x="7920315" y="3689685"/>
            <a:chExt cx="3347726" cy="1630516"/>
          </a:xfrm>
        </p:grpSpPr>
        <p:sp>
          <p:nvSpPr>
            <p:cNvPr id="78" name="Rectangle: Rounded Corners 77">
              <a:extLst>
                <a:ext uri="{FF2B5EF4-FFF2-40B4-BE49-F238E27FC236}">
                  <a16:creationId xmlns:a16="http://schemas.microsoft.com/office/drawing/2014/main" id="{A76BA138-475B-480B-8704-05A33125B03F}"/>
                </a:ext>
              </a:extLst>
            </p:cNvPr>
            <p:cNvSpPr>
              <a:spLocks/>
            </p:cNvSpPr>
            <p:nvPr/>
          </p:nvSpPr>
          <p:spPr>
            <a:xfrm>
              <a:off x="7920315" y="3689685"/>
              <a:ext cx="3347726" cy="1630516"/>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79" name="TextBox 60">
              <a:extLst>
                <a:ext uri="{FF2B5EF4-FFF2-40B4-BE49-F238E27FC236}">
                  <a16:creationId xmlns:a16="http://schemas.microsoft.com/office/drawing/2014/main" id="{A84468A8-233B-4688-A7D2-924C900A4352}"/>
                </a:ext>
              </a:extLst>
            </p:cNvPr>
            <p:cNvSpPr txBox="1">
              <a:spLocks/>
            </p:cNvSpPr>
            <p:nvPr/>
          </p:nvSpPr>
          <p:spPr>
            <a:xfrm>
              <a:off x="8293282" y="3702088"/>
              <a:ext cx="2674931" cy="2354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Asset Management </a:t>
              </a:r>
            </a:p>
          </p:txBody>
        </p:sp>
        <p:sp>
          <p:nvSpPr>
            <p:cNvPr id="80" name="Rectangle: Rounded Corners 79">
              <a:extLst>
                <a:ext uri="{FF2B5EF4-FFF2-40B4-BE49-F238E27FC236}">
                  <a16:creationId xmlns:a16="http://schemas.microsoft.com/office/drawing/2014/main" id="{C8CF56E8-ABB5-41A3-AEE7-2ED740B64CDD}"/>
                </a:ext>
              </a:extLst>
            </p:cNvPr>
            <p:cNvSpPr>
              <a:spLocks/>
            </p:cNvSpPr>
            <p:nvPr/>
          </p:nvSpPr>
          <p:spPr>
            <a:xfrm>
              <a:off x="8044589" y="3987314"/>
              <a:ext cx="1418457"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Asset Management State </a:t>
              </a:r>
            </a:p>
          </p:txBody>
        </p:sp>
        <p:sp>
          <p:nvSpPr>
            <p:cNvPr id="81" name="Rectangle: Rounded Corners 80">
              <a:extLst>
                <a:ext uri="{FF2B5EF4-FFF2-40B4-BE49-F238E27FC236}">
                  <a16:creationId xmlns:a16="http://schemas.microsoft.com/office/drawing/2014/main" id="{3F318AE7-7AF4-48EF-8F48-1BDC9C850934}"/>
                </a:ext>
              </a:extLst>
            </p:cNvPr>
            <p:cNvSpPr>
              <a:spLocks/>
            </p:cNvSpPr>
            <p:nvPr/>
          </p:nvSpPr>
          <p:spPr>
            <a:xfrm>
              <a:off x="9746887" y="3987314"/>
              <a:ext cx="1404142"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Asset Configuration Management </a:t>
              </a:r>
            </a:p>
          </p:txBody>
        </p:sp>
      </p:grpSp>
      <p:grpSp>
        <p:nvGrpSpPr>
          <p:cNvPr id="10" name="Group 9">
            <a:extLst>
              <a:ext uri="{FF2B5EF4-FFF2-40B4-BE49-F238E27FC236}">
                <a16:creationId xmlns:a16="http://schemas.microsoft.com/office/drawing/2014/main" id="{D64C4E68-F3FE-46C6-8873-CE568F8FF69A}"/>
              </a:ext>
            </a:extLst>
          </p:cNvPr>
          <p:cNvGrpSpPr/>
          <p:nvPr/>
        </p:nvGrpSpPr>
        <p:grpSpPr>
          <a:xfrm>
            <a:off x="4365577" y="3774342"/>
            <a:ext cx="3347726" cy="1630516"/>
            <a:chOff x="4155264" y="3689685"/>
            <a:chExt cx="3347726" cy="1630516"/>
          </a:xfrm>
        </p:grpSpPr>
        <p:sp>
          <p:nvSpPr>
            <p:cNvPr id="85" name="Rectangle: Rounded Corners 84">
              <a:extLst>
                <a:ext uri="{FF2B5EF4-FFF2-40B4-BE49-F238E27FC236}">
                  <a16:creationId xmlns:a16="http://schemas.microsoft.com/office/drawing/2014/main" id="{E22DC1A7-AA0F-4BBE-A95C-3949783CACBF}"/>
                </a:ext>
              </a:extLst>
            </p:cNvPr>
            <p:cNvSpPr>
              <a:spLocks/>
            </p:cNvSpPr>
            <p:nvPr/>
          </p:nvSpPr>
          <p:spPr>
            <a:xfrm>
              <a:off x="4155264" y="3689685"/>
              <a:ext cx="3347726" cy="1630516"/>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86" name="TextBox 60">
              <a:extLst>
                <a:ext uri="{FF2B5EF4-FFF2-40B4-BE49-F238E27FC236}">
                  <a16:creationId xmlns:a16="http://schemas.microsoft.com/office/drawing/2014/main" id="{1AE0DDC0-D248-4D85-8225-18F371C3C4C5}"/>
                </a:ext>
              </a:extLst>
            </p:cNvPr>
            <p:cNvSpPr txBox="1">
              <a:spLocks/>
            </p:cNvSpPr>
            <p:nvPr/>
          </p:nvSpPr>
          <p:spPr>
            <a:xfrm>
              <a:off x="4528231" y="3702088"/>
              <a:ext cx="2674931" cy="2354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Obsolescence </a:t>
              </a:r>
            </a:p>
          </p:txBody>
        </p:sp>
        <p:sp>
          <p:nvSpPr>
            <p:cNvPr id="87" name="Rectangle: Rounded Corners 86">
              <a:extLst>
                <a:ext uri="{FF2B5EF4-FFF2-40B4-BE49-F238E27FC236}">
                  <a16:creationId xmlns:a16="http://schemas.microsoft.com/office/drawing/2014/main" id="{06EBC44C-D968-4394-925B-70FBB8836CAA}"/>
                </a:ext>
              </a:extLst>
            </p:cNvPr>
            <p:cNvSpPr>
              <a:spLocks/>
            </p:cNvSpPr>
            <p:nvPr/>
          </p:nvSpPr>
          <p:spPr>
            <a:xfrm>
              <a:off x="4279538" y="3987314"/>
              <a:ext cx="1418458"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Obsolescence direction and reporting</a:t>
              </a:r>
            </a:p>
          </p:txBody>
        </p:sp>
        <p:sp>
          <p:nvSpPr>
            <p:cNvPr id="88" name="Rectangle: Rounded Corners 87">
              <a:extLst>
                <a:ext uri="{FF2B5EF4-FFF2-40B4-BE49-F238E27FC236}">
                  <a16:creationId xmlns:a16="http://schemas.microsoft.com/office/drawing/2014/main" id="{D7D5F68E-D66E-464D-BE2D-C3A7CCBCB7F4}"/>
                </a:ext>
              </a:extLst>
            </p:cNvPr>
            <p:cNvSpPr>
              <a:spLocks/>
            </p:cNvSpPr>
            <p:nvPr/>
          </p:nvSpPr>
          <p:spPr>
            <a:xfrm>
              <a:off x="5882444" y="3987314"/>
              <a:ext cx="1404142"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Obsolescence Capability Management </a:t>
              </a:r>
            </a:p>
          </p:txBody>
        </p:sp>
        <p:sp>
          <p:nvSpPr>
            <p:cNvPr id="89" name="Rectangle: Rounded Corners 88">
              <a:extLst>
                <a:ext uri="{FF2B5EF4-FFF2-40B4-BE49-F238E27FC236}">
                  <a16:creationId xmlns:a16="http://schemas.microsoft.com/office/drawing/2014/main" id="{AF837811-0464-444F-BDBF-8A95D2601B1B}"/>
                </a:ext>
              </a:extLst>
            </p:cNvPr>
            <p:cNvSpPr>
              <a:spLocks/>
            </p:cNvSpPr>
            <p:nvPr/>
          </p:nvSpPr>
          <p:spPr>
            <a:xfrm>
              <a:off x="5891264" y="4418015"/>
              <a:ext cx="1418458"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Obsolescence Task Management </a:t>
              </a:r>
            </a:p>
          </p:txBody>
        </p:sp>
        <p:sp>
          <p:nvSpPr>
            <p:cNvPr id="90" name="Rectangle: Rounded Corners 89">
              <a:extLst>
                <a:ext uri="{FF2B5EF4-FFF2-40B4-BE49-F238E27FC236}">
                  <a16:creationId xmlns:a16="http://schemas.microsoft.com/office/drawing/2014/main" id="{0704117C-9284-4E02-89BC-31CE0ACF63D7}"/>
                </a:ext>
              </a:extLst>
            </p:cNvPr>
            <p:cNvSpPr>
              <a:spLocks/>
            </p:cNvSpPr>
            <p:nvPr/>
          </p:nvSpPr>
          <p:spPr>
            <a:xfrm>
              <a:off x="4279538" y="4432930"/>
              <a:ext cx="1418457"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Obsolescence Task Execution </a:t>
              </a:r>
            </a:p>
          </p:txBody>
        </p:sp>
      </p:grpSp>
      <p:grpSp>
        <p:nvGrpSpPr>
          <p:cNvPr id="11" name="Group 10">
            <a:extLst>
              <a:ext uri="{FF2B5EF4-FFF2-40B4-BE49-F238E27FC236}">
                <a16:creationId xmlns:a16="http://schemas.microsoft.com/office/drawing/2014/main" id="{712A4FFE-E5CD-4EB2-9A92-64B3359F27F2}"/>
              </a:ext>
            </a:extLst>
          </p:cNvPr>
          <p:cNvGrpSpPr/>
          <p:nvPr/>
        </p:nvGrpSpPr>
        <p:grpSpPr>
          <a:xfrm>
            <a:off x="8135430" y="2037004"/>
            <a:ext cx="3347726" cy="1630516"/>
            <a:chOff x="7895392" y="1604298"/>
            <a:chExt cx="3347726" cy="1630516"/>
          </a:xfrm>
        </p:grpSpPr>
        <p:sp>
          <p:nvSpPr>
            <p:cNvPr id="57" name="Rectangle: Rounded Corners 56">
              <a:extLst>
                <a:ext uri="{FF2B5EF4-FFF2-40B4-BE49-F238E27FC236}">
                  <a16:creationId xmlns:a16="http://schemas.microsoft.com/office/drawing/2014/main" id="{48EF69DB-F6A3-499E-99B5-2B057BE7DB51}"/>
                </a:ext>
              </a:extLst>
            </p:cNvPr>
            <p:cNvSpPr>
              <a:spLocks/>
            </p:cNvSpPr>
            <p:nvPr/>
          </p:nvSpPr>
          <p:spPr>
            <a:xfrm>
              <a:off x="7895392" y="1604298"/>
              <a:ext cx="3347726" cy="1630516"/>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58" name="TextBox 60">
              <a:extLst>
                <a:ext uri="{FF2B5EF4-FFF2-40B4-BE49-F238E27FC236}">
                  <a16:creationId xmlns:a16="http://schemas.microsoft.com/office/drawing/2014/main" id="{09118602-8EB0-424C-A537-4694A5FCDD27}"/>
                </a:ext>
              </a:extLst>
            </p:cNvPr>
            <p:cNvSpPr txBox="1">
              <a:spLocks/>
            </p:cNvSpPr>
            <p:nvPr/>
          </p:nvSpPr>
          <p:spPr>
            <a:xfrm>
              <a:off x="8268359" y="1616701"/>
              <a:ext cx="2674931" cy="2354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Technical Information </a:t>
              </a:r>
            </a:p>
          </p:txBody>
        </p:sp>
        <p:sp>
          <p:nvSpPr>
            <p:cNvPr id="59" name="Rectangle: Rounded Corners 58">
              <a:extLst>
                <a:ext uri="{FF2B5EF4-FFF2-40B4-BE49-F238E27FC236}">
                  <a16:creationId xmlns:a16="http://schemas.microsoft.com/office/drawing/2014/main" id="{E2202824-1A67-425D-BB87-DAC3E24D529F}"/>
                </a:ext>
              </a:extLst>
            </p:cNvPr>
            <p:cNvSpPr>
              <a:spLocks/>
            </p:cNvSpPr>
            <p:nvPr/>
          </p:nvSpPr>
          <p:spPr>
            <a:xfrm>
              <a:off x="8019666" y="1901927"/>
              <a:ext cx="1418457"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Technical Documentation Delivery </a:t>
              </a:r>
            </a:p>
          </p:txBody>
        </p:sp>
        <p:sp>
          <p:nvSpPr>
            <p:cNvPr id="60" name="Rectangle: Rounded Corners 59">
              <a:extLst>
                <a:ext uri="{FF2B5EF4-FFF2-40B4-BE49-F238E27FC236}">
                  <a16:creationId xmlns:a16="http://schemas.microsoft.com/office/drawing/2014/main" id="{673E02A7-ACC1-4B1D-B68F-D94483EE2616}"/>
                </a:ext>
              </a:extLst>
            </p:cNvPr>
            <p:cNvSpPr>
              <a:spLocks/>
            </p:cNvSpPr>
            <p:nvPr/>
          </p:nvSpPr>
          <p:spPr>
            <a:xfrm>
              <a:off x="9614198" y="1901927"/>
              <a:ext cx="1404142"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Technical Information Maintenance </a:t>
              </a:r>
            </a:p>
          </p:txBody>
        </p:sp>
        <p:sp>
          <p:nvSpPr>
            <p:cNvPr id="62" name="Rectangle: Rounded Corners 61">
              <a:extLst>
                <a:ext uri="{FF2B5EF4-FFF2-40B4-BE49-F238E27FC236}">
                  <a16:creationId xmlns:a16="http://schemas.microsoft.com/office/drawing/2014/main" id="{F2FA7D86-25C9-478A-AC82-24D89E4BA9BD}"/>
                </a:ext>
              </a:extLst>
            </p:cNvPr>
            <p:cNvSpPr>
              <a:spLocks/>
            </p:cNvSpPr>
            <p:nvPr/>
          </p:nvSpPr>
          <p:spPr>
            <a:xfrm>
              <a:off x="8904969" y="2352456"/>
              <a:ext cx="1418457"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 Certification </a:t>
              </a:r>
            </a:p>
          </p:txBody>
        </p:sp>
      </p:grpSp>
      <p:sp>
        <p:nvSpPr>
          <p:cNvPr id="106" name="TextBox 105">
            <a:extLst>
              <a:ext uri="{FF2B5EF4-FFF2-40B4-BE49-F238E27FC236}">
                <a16:creationId xmlns:a16="http://schemas.microsoft.com/office/drawing/2014/main" id="{3B40D188-C987-4588-8BE9-E62717618E04}"/>
              </a:ext>
            </a:extLst>
          </p:cNvPr>
          <p:cNvSpPr txBox="1"/>
          <p:nvPr/>
        </p:nvSpPr>
        <p:spPr>
          <a:xfrm>
            <a:off x="229147" y="742694"/>
            <a:ext cx="11452845" cy="646331"/>
          </a:xfrm>
          <a:prstGeom prst="rect">
            <a:avLst/>
          </a:prstGeom>
          <a:noFill/>
        </p:spPr>
        <p:txBody>
          <a:bodyPr wrap="square">
            <a:spAutoFit/>
          </a:bodyPr>
          <a:lstStyle/>
          <a:p>
            <a:r>
              <a:rPr lang="en-GB"/>
              <a:t>Engineering contains functions that relate to management of “Fleets” and Assets and well as containing the Maintenance and Repair functions and management of the Technical Information relating to Assets.</a:t>
            </a:r>
          </a:p>
        </p:txBody>
      </p:sp>
    </p:spTree>
    <p:extLst>
      <p:ext uri="{BB962C8B-B14F-4D97-AF65-F5344CB8AC3E}">
        <p14:creationId xmlns:p14="http://schemas.microsoft.com/office/powerpoint/2010/main" val="37517679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35653-68C2-46A6-919F-5846FB9881AA}"/>
              </a:ext>
            </a:extLst>
          </p:cNvPr>
          <p:cNvSpPr>
            <a:spLocks noGrp="1"/>
          </p:cNvSpPr>
          <p:nvPr>
            <p:ph type="title"/>
          </p:nvPr>
        </p:nvSpPr>
        <p:spPr/>
        <p:txBody>
          <a:bodyPr/>
          <a:lstStyle/>
          <a:p>
            <a:r>
              <a:rPr lang="en-GB" b="1">
                <a:latin typeface="+mn-lt"/>
              </a:rPr>
              <a:t>Other Business Capabilities </a:t>
            </a:r>
          </a:p>
        </p:txBody>
      </p:sp>
      <p:sp>
        <p:nvSpPr>
          <p:cNvPr id="4" name="Footer Placeholder 3">
            <a:extLst>
              <a:ext uri="{FF2B5EF4-FFF2-40B4-BE49-F238E27FC236}">
                <a16:creationId xmlns:a16="http://schemas.microsoft.com/office/drawing/2014/main" id="{B5A4CB98-C7A9-4496-B0B8-72F271CB7510}"/>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103CD48E-FCA2-4F10-8CFF-8FC79BE0F3DC}"/>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74</a:t>
            </a:fld>
            <a:endParaRPr lang="en-GB">
              <a:solidFill>
                <a:prstClr val="black">
                  <a:tint val="75000"/>
                </a:prstClr>
              </a:solidFill>
            </a:endParaRPr>
          </a:p>
        </p:txBody>
      </p:sp>
      <p:sp>
        <p:nvSpPr>
          <p:cNvPr id="7" name="TextBox 6">
            <a:extLst>
              <a:ext uri="{FF2B5EF4-FFF2-40B4-BE49-F238E27FC236}">
                <a16:creationId xmlns:a16="http://schemas.microsoft.com/office/drawing/2014/main" id="{FA8C2581-7080-4B13-9C6D-3835FF0D36D3}"/>
              </a:ext>
            </a:extLst>
          </p:cNvPr>
          <p:cNvSpPr txBox="1"/>
          <p:nvPr/>
        </p:nvSpPr>
        <p:spPr>
          <a:xfrm>
            <a:off x="255224" y="967085"/>
            <a:ext cx="11484995" cy="646331"/>
          </a:xfrm>
          <a:prstGeom prst="rect">
            <a:avLst/>
          </a:prstGeom>
          <a:noFill/>
        </p:spPr>
        <p:txBody>
          <a:bodyPr wrap="square">
            <a:spAutoFit/>
          </a:bodyPr>
          <a:lstStyle/>
          <a:p>
            <a:r>
              <a:rPr lang="en-GB"/>
              <a:t>Other Business Functions covers all other functions that are required to successfully deliver Engineering and Supply capabilities into defence</a:t>
            </a:r>
          </a:p>
        </p:txBody>
      </p:sp>
      <p:sp>
        <p:nvSpPr>
          <p:cNvPr id="10" name="Rectangle 9">
            <a:extLst>
              <a:ext uri="{FF2B5EF4-FFF2-40B4-BE49-F238E27FC236}">
                <a16:creationId xmlns:a16="http://schemas.microsoft.com/office/drawing/2014/main" id="{AF79F926-B06B-4B2F-B115-F589CA5D7581}"/>
              </a:ext>
            </a:extLst>
          </p:cNvPr>
          <p:cNvSpPr/>
          <p:nvPr/>
        </p:nvSpPr>
        <p:spPr>
          <a:xfrm>
            <a:off x="359004" y="1777813"/>
            <a:ext cx="11484996" cy="4303007"/>
          </a:xfrm>
          <a:prstGeom prst="rect">
            <a:avLst/>
          </a:prstGeom>
          <a:solidFill>
            <a:schemeClr val="accent2">
              <a:lumMod val="60000"/>
              <a:lumOff val="4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Box 60">
            <a:extLst>
              <a:ext uri="{FF2B5EF4-FFF2-40B4-BE49-F238E27FC236}">
                <a16:creationId xmlns:a16="http://schemas.microsoft.com/office/drawing/2014/main" id="{4CC1FB87-7D06-4E69-A98D-29A4E586B047}"/>
              </a:ext>
            </a:extLst>
          </p:cNvPr>
          <p:cNvSpPr txBox="1"/>
          <p:nvPr/>
        </p:nvSpPr>
        <p:spPr>
          <a:xfrm>
            <a:off x="4495353" y="1852401"/>
            <a:ext cx="3598785" cy="282529"/>
          </a:xfrm>
          <a:prstGeom prst="rect">
            <a:avLst/>
          </a:prstGeom>
          <a:solidFill>
            <a:schemeClr val="accent2">
              <a:lumMod val="60000"/>
              <a:lumOff val="4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0">
                <a:solidFill>
                  <a:schemeClr val="bg1"/>
                </a:solidFill>
              </a:rPr>
              <a:t>Other Business Capabilities </a:t>
            </a:r>
            <a:endParaRPr kumimoji="0" lang="en-GB" sz="1200" b="1" i="0" u="none" strike="noStrike" kern="0" cap="none" spc="0" normalizeH="0" baseline="0" noProof="0">
              <a:ln>
                <a:noFill/>
              </a:ln>
              <a:solidFill>
                <a:schemeClr val="bg1"/>
              </a:solidFill>
              <a:effectLst/>
              <a:uLnTx/>
              <a:uFillTx/>
              <a:ea typeface="+mn-ea"/>
              <a:cs typeface="+mn-cs"/>
            </a:endParaRPr>
          </a:p>
        </p:txBody>
      </p:sp>
      <p:grpSp>
        <p:nvGrpSpPr>
          <p:cNvPr id="12" name="Group 11">
            <a:extLst>
              <a:ext uri="{FF2B5EF4-FFF2-40B4-BE49-F238E27FC236}">
                <a16:creationId xmlns:a16="http://schemas.microsoft.com/office/drawing/2014/main" id="{899A82B3-7AC0-474C-B8D4-148B90AFECA8}"/>
              </a:ext>
            </a:extLst>
          </p:cNvPr>
          <p:cNvGrpSpPr/>
          <p:nvPr/>
        </p:nvGrpSpPr>
        <p:grpSpPr>
          <a:xfrm>
            <a:off x="575902" y="2226909"/>
            <a:ext cx="3347726" cy="1630516"/>
            <a:chOff x="295435" y="1604298"/>
            <a:chExt cx="3347726" cy="1630516"/>
          </a:xfrm>
        </p:grpSpPr>
        <p:sp>
          <p:nvSpPr>
            <p:cNvPr id="13" name="Rectangle: Rounded Corners 12">
              <a:extLst>
                <a:ext uri="{FF2B5EF4-FFF2-40B4-BE49-F238E27FC236}">
                  <a16:creationId xmlns:a16="http://schemas.microsoft.com/office/drawing/2014/main" id="{25BB788F-2BF0-40B0-A2FF-6CE1A930EC6D}"/>
                </a:ext>
              </a:extLst>
            </p:cNvPr>
            <p:cNvSpPr>
              <a:spLocks/>
            </p:cNvSpPr>
            <p:nvPr/>
          </p:nvSpPr>
          <p:spPr>
            <a:xfrm>
              <a:off x="295435" y="1604298"/>
              <a:ext cx="3347726" cy="1630516"/>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14" name="TextBox 60">
              <a:extLst>
                <a:ext uri="{FF2B5EF4-FFF2-40B4-BE49-F238E27FC236}">
                  <a16:creationId xmlns:a16="http://schemas.microsoft.com/office/drawing/2014/main" id="{DFA3CB09-B226-4A9C-B282-83B00830ED6C}"/>
                </a:ext>
              </a:extLst>
            </p:cNvPr>
            <p:cNvSpPr txBox="1">
              <a:spLocks/>
            </p:cNvSpPr>
            <p:nvPr/>
          </p:nvSpPr>
          <p:spPr>
            <a:xfrm>
              <a:off x="668402" y="1616701"/>
              <a:ext cx="2674931" cy="2354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Finance </a:t>
              </a:r>
            </a:p>
          </p:txBody>
        </p:sp>
        <p:sp>
          <p:nvSpPr>
            <p:cNvPr id="15" name="Rectangle: Rounded Corners 14">
              <a:extLst>
                <a:ext uri="{FF2B5EF4-FFF2-40B4-BE49-F238E27FC236}">
                  <a16:creationId xmlns:a16="http://schemas.microsoft.com/office/drawing/2014/main" id="{1E5AAE74-1C9F-4FB5-8B0A-F9BE94BFA6A5}"/>
                </a:ext>
              </a:extLst>
            </p:cNvPr>
            <p:cNvSpPr>
              <a:spLocks/>
            </p:cNvSpPr>
            <p:nvPr/>
          </p:nvSpPr>
          <p:spPr>
            <a:xfrm>
              <a:off x="485275" y="1901927"/>
              <a:ext cx="1418457"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Financial Accounting and Payments</a:t>
              </a:r>
            </a:p>
          </p:txBody>
        </p:sp>
        <p:sp>
          <p:nvSpPr>
            <p:cNvPr id="16" name="Rectangle: Rounded Corners 15">
              <a:extLst>
                <a:ext uri="{FF2B5EF4-FFF2-40B4-BE49-F238E27FC236}">
                  <a16:creationId xmlns:a16="http://schemas.microsoft.com/office/drawing/2014/main" id="{CFC2D230-CD45-4A16-84AC-623AF5E86991}"/>
                </a:ext>
              </a:extLst>
            </p:cNvPr>
            <p:cNvSpPr>
              <a:spLocks/>
            </p:cNvSpPr>
            <p:nvPr/>
          </p:nvSpPr>
          <p:spPr>
            <a:xfrm>
              <a:off x="2045157" y="1901927"/>
              <a:ext cx="1404142"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Budget Planning and Management</a:t>
              </a:r>
            </a:p>
          </p:txBody>
        </p:sp>
        <p:sp>
          <p:nvSpPr>
            <p:cNvPr id="17" name="Rectangle: Rounded Corners 16">
              <a:extLst>
                <a:ext uri="{FF2B5EF4-FFF2-40B4-BE49-F238E27FC236}">
                  <a16:creationId xmlns:a16="http://schemas.microsoft.com/office/drawing/2014/main" id="{1BE2EF22-EFA4-464D-9DBF-006B8D77FC3C}"/>
                </a:ext>
              </a:extLst>
            </p:cNvPr>
            <p:cNvSpPr>
              <a:spLocks/>
            </p:cNvSpPr>
            <p:nvPr/>
          </p:nvSpPr>
          <p:spPr>
            <a:xfrm>
              <a:off x="485275" y="2341142"/>
              <a:ext cx="1418457"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Finance Direction and Reporting</a:t>
              </a:r>
            </a:p>
          </p:txBody>
        </p:sp>
        <p:sp>
          <p:nvSpPr>
            <p:cNvPr id="18" name="Rectangle: Rounded Corners 17">
              <a:extLst>
                <a:ext uri="{FF2B5EF4-FFF2-40B4-BE49-F238E27FC236}">
                  <a16:creationId xmlns:a16="http://schemas.microsoft.com/office/drawing/2014/main" id="{05E4E20A-E228-45C1-8FF2-8E863506C9AC}"/>
                </a:ext>
              </a:extLst>
            </p:cNvPr>
            <p:cNvSpPr>
              <a:spLocks/>
            </p:cNvSpPr>
            <p:nvPr/>
          </p:nvSpPr>
          <p:spPr>
            <a:xfrm>
              <a:off x="2037999" y="2356714"/>
              <a:ext cx="1418457"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Purchasing</a:t>
              </a:r>
            </a:p>
          </p:txBody>
        </p:sp>
      </p:grpSp>
      <p:grpSp>
        <p:nvGrpSpPr>
          <p:cNvPr id="19" name="Group 18">
            <a:extLst>
              <a:ext uri="{FF2B5EF4-FFF2-40B4-BE49-F238E27FC236}">
                <a16:creationId xmlns:a16="http://schemas.microsoft.com/office/drawing/2014/main" id="{8BACAE8E-6628-43BD-8C60-CD3A60838F92}"/>
              </a:ext>
            </a:extLst>
          </p:cNvPr>
          <p:cNvGrpSpPr/>
          <p:nvPr/>
        </p:nvGrpSpPr>
        <p:grpSpPr>
          <a:xfrm>
            <a:off x="2843271" y="4052295"/>
            <a:ext cx="3347726" cy="1630516"/>
            <a:chOff x="390212" y="3689685"/>
            <a:chExt cx="3347726" cy="1630516"/>
          </a:xfrm>
        </p:grpSpPr>
        <p:sp>
          <p:nvSpPr>
            <p:cNvPr id="20" name="Rectangle: Rounded Corners 19">
              <a:extLst>
                <a:ext uri="{FF2B5EF4-FFF2-40B4-BE49-F238E27FC236}">
                  <a16:creationId xmlns:a16="http://schemas.microsoft.com/office/drawing/2014/main" id="{825D8847-1B6C-4F1C-978A-7B5D1BF02CC3}"/>
                </a:ext>
              </a:extLst>
            </p:cNvPr>
            <p:cNvSpPr>
              <a:spLocks/>
            </p:cNvSpPr>
            <p:nvPr/>
          </p:nvSpPr>
          <p:spPr>
            <a:xfrm>
              <a:off x="390212" y="3689685"/>
              <a:ext cx="3347726" cy="1630516"/>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21" name="TextBox 60">
              <a:extLst>
                <a:ext uri="{FF2B5EF4-FFF2-40B4-BE49-F238E27FC236}">
                  <a16:creationId xmlns:a16="http://schemas.microsoft.com/office/drawing/2014/main" id="{F9015CB9-C9F8-49BA-A0BE-B9DFD083E8EB}"/>
                </a:ext>
              </a:extLst>
            </p:cNvPr>
            <p:cNvSpPr txBox="1">
              <a:spLocks/>
            </p:cNvSpPr>
            <p:nvPr/>
          </p:nvSpPr>
          <p:spPr>
            <a:xfrm>
              <a:off x="763179" y="3702088"/>
              <a:ext cx="2674931" cy="2354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Health and Safety</a:t>
              </a:r>
            </a:p>
          </p:txBody>
        </p:sp>
        <p:sp>
          <p:nvSpPr>
            <p:cNvPr id="22" name="Rectangle: Rounded Corners 21">
              <a:extLst>
                <a:ext uri="{FF2B5EF4-FFF2-40B4-BE49-F238E27FC236}">
                  <a16:creationId xmlns:a16="http://schemas.microsoft.com/office/drawing/2014/main" id="{439E85D8-BB2C-47B3-81B7-92704BB83E9F}"/>
                </a:ext>
              </a:extLst>
            </p:cNvPr>
            <p:cNvSpPr>
              <a:spLocks/>
            </p:cNvSpPr>
            <p:nvPr/>
          </p:nvSpPr>
          <p:spPr>
            <a:xfrm>
              <a:off x="514486" y="3987314"/>
              <a:ext cx="1418457"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Quality Assurance</a:t>
              </a:r>
            </a:p>
          </p:txBody>
        </p:sp>
        <p:sp>
          <p:nvSpPr>
            <p:cNvPr id="23" name="Rectangle: Rounded Corners 22">
              <a:extLst>
                <a:ext uri="{FF2B5EF4-FFF2-40B4-BE49-F238E27FC236}">
                  <a16:creationId xmlns:a16="http://schemas.microsoft.com/office/drawing/2014/main" id="{E6E7FF29-1EE6-4AA9-B7EB-414849F24A74}"/>
                </a:ext>
              </a:extLst>
            </p:cNvPr>
            <p:cNvSpPr>
              <a:spLocks/>
            </p:cNvSpPr>
            <p:nvPr/>
          </p:nvSpPr>
          <p:spPr>
            <a:xfrm>
              <a:off x="2109018" y="3987314"/>
              <a:ext cx="1404142"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Environment</a:t>
              </a:r>
            </a:p>
          </p:txBody>
        </p:sp>
      </p:grpSp>
      <p:grpSp>
        <p:nvGrpSpPr>
          <p:cNvPr id="25" name="Group 24">
            <a:extLst>
              <a:ext uri="{FF2B5EF4-FFF2-40B4-BE49-F238E27FC236}">
                <a16:creationId xmlns:a16="http://schemas.microsoft.com/office/drawing/2014/main" id="{F101BFD3-BAEA-43B8-ACBA-7012F16462E7}"/>
              </a:ext>
            </a:extLst>
          </p:cNvPr>
          <p:cNvGrpSpPr/>
          <p:nvPr/>
        </p:nvGrpSpPr>
        <p:grpSpPr>
          <a:xfrm>
            <a:off x="4373380" y="2226909"/>
            <a:ext cx="3347726" cy="1630516"/>
            <a:chOff x="4095414" y="1604298"/>
            <a:chExt cx="3347726" cy="1630516"/>
          </a:xfrm>
        </p:grpSpPr>
        <p:sp>
          <p:nvSpPr>
            <p:cNvPr id="26" name="Rectangle: Rounded Corners 25">
              <a:extLst>
                <a:ext uri="{FF2B5EF4-FFF2-40B4-BE49-F238E27FC236}">
                  <a16:creationId xmlns:a16="http://schemas.microsoft.com/office/drawing/2014/main" id="{C0AB0493-8E16-421A-944A-650666FCC542}"/>
                </a:ext>
              </a:extLst>
            </p:cNvPr>
            <p:cNvSpPr>
              <a:spLocks/>
            </p:cNvSpPr>
            <p:nvPr/>
          </p:nvSpPr>
          <p:spPr>
            <a:xfrm>
              <a:off x="4095414" y="1604298"/>
              <a:ext cx="3347726" cy="1630516"/>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27" name="TextBox 60">
              <a:extLst>
                <a:ext uri="{FF2B5EF4-FFF2-40B4-BE49-F238E27FC236}">
                  <a16:creationId xmlns:a16="http://schemas.microsoft.com/office/drawing/2014/main" id="{4D47FDC7-0C40-4F07-A569-01E6ACE5360C}"/>
                </a:ext>
              </a:extLst>
            </p:cNvPr>
            <p:cNvSpPr txBox="1">
              <a:spLocks/>
            </p:cNvSpPr>
            <p:nvPr/>
          </p:nvSpPr>
          <p:spPr>
            <a:xfrm>
              <a:off x="4464700" y="1616457"/>
              <a:ext cx="2674931" cy="2354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Human Resourcing</a:t>
              </a:r>
            </a:p>
          </p:txBody>
        </p:sp>
        <p:sp>
          <p:nvSpPr>
            <p:cNvPr id="28" name="Rectangle: Rounded Corners 27">
              <a:extLst>
                <a:ext uri="{FF2B5EF4-FFF2-40B4-BE49-F238E27FC236}">
                  <a16:creationId xmlns:a16="http://schemas.microsoft.com/office/drawing/2014/main" id="{14AB2BC5-5553-47AF-A3A2-1DA1EC2CF313}"/>
                </a:ext>
              </a:extLst>
            </p:cNvPr>
            <p:cNvSpPr>
              <a:spLocks/>
            </p:cNvSpPr>
            <p:nvPr/>
          </p:nvSpPr>
          <p:spPr>
            <a:xfrm>
              <a:off x="5844127" y="2351603"/>
              <a:ext cx="1418458"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Joining and Leaving Management</a:t>
              </a:r>
            </a:p>
          </p:txBody>
        </p:sp>
        <p:sp>
          <p:nvSpPr>
            <p:cNvPr id="29" name="Rectangle: Rounded Corners 28">
              <a:extLst>
                <a:ext uri="{FF2B5EF4-FFF2-40B4-BE49-F238E27FC236}">
                  <a16:creationId xmlns:a16="http://schemas.microsoft.com/office/drawing/2014/main" id="{9DC634A9-A0C5-47F4-949B-CCB825257E6A}"/>
                </a:ext>
              </a:extLst>
            </p:cNvPr>
            <p:cNvSpPr>
              <a:spLocks/>
            </p:cNvSpPr>
            <p:nvPr/>
          </p:nvSpPr>
          <p:spPr>
            <a:xfrm>
              <a:off x="4239168" y="1918475"/>
              <a:ext cx="1418458"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Workforce Management</a:t>
              </a:r>
            </a:p>
          </p:txBody>
        </p:sp>
        <p:sp>
          <p:nvSpPr>
            <p:cNvPr id="30" name="Rectangle: Rounded Corners 29">
              <a:extLst>
                <a:ext uri="{FF2B5EF4-FFF2-40B4-BE49-F238E27FC236}">
                  <a16:creationId xmlns:a16="http://schemas.microsoft.com/office/drawing/2014/main" id="{C71EDBB2-0823-443F-8DB9-7EE85EB9E86B}"/>
                </a:ext>
              </a:extLst>
            </p:cNvPr>
            <p:cNvSpPr>
              <a:spLocks/>
            </p:cNvSpPr>
            <p:nvPr/>
          </p:nvSpPr>
          <p:spPr>
            <a:xfrm>
              <a:off x="5851284" y="1918475"/>
              <a:ext cx="1404142"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Welfare Management </a:t>
              </a:r>
            </a:p>
          </p:txBody>
        </p:sp>
        <p:sp>
          <p:nvSpPr>
            <p:cNvPr id="31" name="Rectangle: Rounded Corners 30">
              <a:extLst>
                <a:ext uri="{FF2B5EF4-FFF2-40B4-BE49-F238E27FC236}">
                  <a16:creationId xmlns:a16="http://schemas.microsoft.com/office/drawing/2014/main" id="{DBE16978-43DD-4117-A633-8351D052D7CD}"/>
                </a:ext>
              </a:extLst>
            </p:cNvPr>
            <p:cNvSpPr>
              <a:spLocks/>
            </p:cNvSpPr>
            <p:nvPr/>
          </p:nvSpPr>
          <p:spPr>
            <a:xfrm>
              <a:off x="4239168" y="2351603"/>
              <a:ext cx="1418458"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Labour Relations Management</a:t>
              </a:r>
            </a:p>
          </p:txBody>
        </p:sp>
      </p:grpSp>
      <p:grpSp>
        <p:nvGrpSpPr>
          <p:cNvPr id="39" name="Group 38">
            <a:extLst>
              <a:ext uri="{FF2B5EF4-FFF2-40B4-BE49-F238E27FC236}">
                <a16:creationId xmlns:a16="http://schemas.microsoft.com/office/drawing/2014/main" id="{44465583-BDF8-4A83-82B0-25B429AAF59B}"/>
              </a:ext>
            </a:extLst>
          </p:cNvPr>
          <p:cNvGrpSpPr/>
          <p:nvPr/>
        </p:nvGrpSpPr>
        <p:grpSpPr>
          <a:xfrm>
            <a:off x="6640749" y="4052295"/>
            <a:ext cx="3347726" cy="1630516"/>
            <a:chOff x="4155264" y="3689685"/>
            <a:chExt cx="3347726" cy="1630516"/>
          </a:xfrm>
        </p:grpSpPr>
        <p:sp>
          <p:nvSpPr>
            <p:cNvPr id="40" name="Rectangle: Rounded Corners 39">
              <a:extLst>
                <a:ext uri="{FF2B5EF4-FFF2-40B4-BE49-F238E27FC236}">
                  <a16:creationId xmlns:a16="http://schemas.microsoft.com/office/drawing/2014/main" id="{36BC5F2E-42CC-4468-BBD6-1AFBF98E0645}"/>
                </a:ext>
              </a:extLst>
            </p:cNvPr>
            <p:cNvSpPr>
              <a:spLocks/>
            </p:cNvSpPr>
            <p:nvPr/>
          </p:nvSpPr>
          <p:spPr>
            <a:xfrm>
              <a:off x="4155264" y="3689685"/>
              <a:ext cx="3347726" cy="1630516"/>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41" name="TextBox 60">
              <a:extLst>
                <a:ext uri="{FF2B5EF4-FFF2-40B4-BE49-F238E27FC236}">
                  <a16:creationId xmlns:a16="http://schemas.microsoft.com/office/drawing/2014/main" id="{2576E744-630E-46A1-8DE8-77C7507481E8}"/>
                </a:ext>
              </a:extLst>
            </p:cNvPr>
            <p:cNvSpPr txBox="1">
              <a:spLocks/>
            </p:cNvSpPr>
            <p:nvPr/>
          </p:nvSpPr>
          <p:spPr>
            <a:xfrm>
              <a:off x="4528231" y="3702088"/>
              <a:ext cx="2674931" cy="2354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Digital Delivery</a:t>
              </a:r>
            </a:p>
          </p:txBody>
        </p:sp>
        <p:sp>
          <p:nvSpPr>
            <p:cNvPr id="42" name="Rectangle: Rounded Corners 41">
              <a:extLst>
                <a:ext uri="{FF2B5EF4-FFF2-40B4-BE49-F238E27FC236}">
                  <a16:creationId xmlns:a16="http://schemas.microsoft.com/office/drawing/2014/main" id="{0E64D283-0474-4495-810B-6194C2DA3E62}"/>
                </a:ext>
              </a:extLst>
            </p:cNvPr>
            <p:cNvSpPr>
              <a:spLocks/>
            </p:cNvSpPr>
            <p:nvPr/>
          </p:nvSpPr>
          <p:spPr>
            <a:xfrm>
              <a:off x="4279538" y="3987314"/>
              <a:ext cx="1418458"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Service Change</a:t>
              </a:r>
            </a:p>
          </p:txBody>
        </p:sp>
        <p:sp>
          <p:nvSpPr>
            <p:cNvPr id="43" name="Rectangle: Rounded Corners 42">
              <a:extLst>
                <a:ext uri="{FF2B5EF4-FFF2-40B4-BE49-F238E27FC236}">
                  <a16:creationId xmlns:a16="http://schemas.microsoft.com/office/drawing/2014/main" id="{AABA79BB-17E1-4520-9AE4-1EDE1CDBC1A8}"/>
                </a:ext>
              </a:extLst>
            </p:cNvPr>
            <p:cNvSpPr>
              <a:spLocks/>
            </p:cNvSpPr>
            <p:nvPr/>
          </p:nvSpPr>
          <p:spPr>
            <a:xfrm>
              <a:off x="5882444" y="3987314"/>
              <a:ext cx="1404142"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Service Provision</a:t>
              </a:r>
            </a:p>
          </p:txBody>
        </p:sp>
        <p:sp>
          <p:nvSpPr>
            <p:cNvPr id="44" name="Rectangle: Rounded Corners 43">
              <a:extLst>
                <a:ext uri="{FF2B5EF4-FFF2-40B4-BE49-F238E27FC236}">
                  <a16:creationId xmlns:a16="http://schemas.microsoft.com/office/drawing/2014/main" id="{600ABADC-62B4-4034-A219-4DD47C7EA19C}"/>
                </a:ext>
              </a:extLst>
            </p:cNvPr>
            <p:cNvSpPr>
              <a:spLocks/>
            </p:cNvSpPr>
            <p:nvPr/>
          </p:nvSpPr>
          <p:spPr>
            <a:xfrm>
              <a:off x="5891264" y="4418015"/>
              <a:ext cx="1418458"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Service Operations</a:t>
              </a:r>
            </a:p>
          </p:txBody>
        </p:sp>
        <p:sp>
          <p:nvSpPr>
            <p:cNvPr id="45" name="Rectangle: Rounded Corners 44">
              <a:extLst>
                <a:ext uri="{FF2B5EF4-FFF2-40B4-BE49-F238E27FC236}">
                  <a16:creationId xmlns:a16="http://schemas.microsoft.com/office/drawing/2014/main" id="{33D90FB1-CB2D-4E1F-B8AA-C6E03929AB28}"/>
                </a:ext>
              </a:extLst>
            </p:cNvPr>
            <p:cNvSpPr>
              <a:spLocks/>
            </p:cNvSpPr>
            <p:nvPr/>
          </p:nvSpPr>
          <p:spPr>
            <a:xfrm>
              <a:off x="4279538" y="4432930"/>
              <a:ext cx="1418457"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Design, Build and Transition</a:t>
              </a:r>
            </a:p>
          </p:txBody>
        </p:sp>
      </p:grpSp>
      <p:grpSp>
        <p:nvGrpSpPr>
          <p:cNvPr id="46" name="Group 45">
            <a:extLst>
              <a:ext uri="{FF2B5EF4-FFF2-40B4-BE49-F238E27FC236}">
                <a16:creationId xmlns:a16="http://schemas.microsoft.com/office/drawing/2014/main" id="{14FBA306-D76A-48C1-855F-62AF61CDDC50}"/>
              </a:ext>
            </a:extLst>
          </p:cNvPr>
          <p:cNvGrpSpPr/>
          <p:nvPr/>
        </p:nvGrpSpPr>
        <p:grpSpPr>
          <a:xfrm>
            <a:off x="8140932" y="2226909"/>
            <a:ext cx="3347726" cy="1630516"/>
            <a:chOff x="7895392" y="1604298"/>
            <a:chExt cx="3347726" cy="1630516"/>
          </a:xfrm>
        </p:grpSpPr>
        <p:sp>
          <p:nvSpPr>
            <p:cNvPr id="47" name="Rectangle: Rounded Corners 46">
              <a:extLst>
                <a:ext uri="{FF2B5EF4-FFF2-40B4-BE49-F238E27FC236}">
                  <a16:creationId xmlns:a16="http://schemas.microsoft.com/office/drawing/2014/main" id="{61E26B4D-F000-44E4-80E7-0C8602648680}"/>
                </a:ext>
              </a:extLst>
            </p:cNvPr>
            <p:cNvSpPr>
              <a:spLocks/>
            </p:cNvSpPr>
            <p:nvPr/>
          </p:nvSpPr>
          <p:spPr>
            <a:xfrm>
              <a:off x="7895392" y="1604298"/>
              <a:ext cx="3347726" cy="1630516"/>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sp>
          <p:nvSpPr>
            <p:cNvPr id="48" name="TextBox 60">
              <a:extLst>
                <a:ext uri="{FF2B5EF4-FFF2-40B4-BE49-F238E27FC236}">
                  <a16:creationId xmlns:a16="http://schemas.microsoft.com/office/drawing/2014/main" id="{E376FF75-068D-442D-823F-EE182F496E5D}"/>
                </a:ext>
              </a:extLst>
            </p:cNvPr>
            <p:cNvSpPr txBox="1">
              <a:spLocks/>
            </p:cNvSpPr>
            <p:nvPr/>
          </p:nvSpPr>
          <p:spPr>
            <a:xfrm>
              <a:off x="8268359" y="1616701"/>
              <a:ext cx="2674931" cy="2354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900"/>
                <a:t>Estates Management</a:t>
              </a:r>
            </a:p>
          </p:txBody>
        </p:sp>
        <p:sp>
          <p:nvSpPr>
            <p:cNvPr id="49" name="Rectangle: Rounded Corners 48">
              <a:extLst>
                <a:ext uri="{FF2B5EF4-FFF2-40B4-BE49-F238E27FC236}">
                  <a16:creationId xmlns:a16="http://schemas.microsoft.com/office/drawing/2014/main" id="{14AA2847-6305-4719-876D-075BDBECB1B0}"/>
                </a:ext>
              </a:extLst>
            </p:cNvPr>
            <p:cNvSpPr>
              <a:spLocks/>
            </p:cNvSpPr>
            <p:nvPr/>
          </p:nvSpPr>
          <p:spPr>
            <a:xfrm>
              <a:off x="8019666" y="1901927"/>
              <a:ext cx="1418457"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Acquisitions and Disposals </a:t>
              </a:r>
            </a:p>
          </p:txBody>
        </p:sp>
        <p:sp>
          <p:nvSpPr>
            <p:cNvPr id="50" name="Rectangle: Rounded Corners 49">
              <a:extLst>
                <a:ext uri="{FF2B5EF4-FFF2-40B4-BE49-F238E27FC236}">
                  <a16:creationId xmlns:a16="http://schemas.microsoft.com/office/drawing/2014/main" id="{ED09047B-37CB-4507-B64B-BEC93B8AE18F}"/>
                </a:ext>
              </a:extLst>
            </p:cNvPr>
            <p:cNvSpPr>
              <a:spLocks/>
            </p:cNvSpPr>
            <p:nvPr/>
          </p:nvSpPr>
          <p:spPr>
            <a:xfrm>
              <a:off x="9614198" y="1901927"/>
              <a:ext cx="1404142"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Property Management</a:t>
              </a:r>
            </a:p>
          </p:txBody>
        </p:sp>
        <p:sp>
          <p:nvSpPr>
            <p:cNvPr id="51" name="Rectangle: Rounded Corners 50">
              <a:extLst>
                <a:ext uri="{FF2B5EF4-FFF2-40B4-BE49-F238E27FC236}">
                  <a16:creationId xmlns:a16="http://schemas.microsoft.com/office/drawing/2014/main" id="{4B4F7436-375F-4F7B-9583-218D7A1E5E37}"/>
                </a:ext>
              </a:extLst>
            </p:cNvPr>
            <p:cNvSpPr>
              <a:spLocks/>
            </p:cNvSpPr>
            <p:nvPr/>
          </p:nvSpPr>
          <p:spPr>
            <a:xfrm>
              <a:off x="8019666" y="2334053"/>
              <a:ext cx="1418457"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Condition Maintenance</a:t>
              </a:r>
            </a:p>
          </p:txBody>
        </p:sp>
      </p:grpSp>
      <p:sp>
        <p:nvSpPr>
          <p:cNvPr id="52" name="Rectangle: Rounded Corners 51">
            <a:extLst>
              <a:ext uri="{FF2B5EF4-FFF2-40B4-BE49-F238E27FC236}">
                <a16:creationId xmlns:a16="http://schemas.microsoft.com/office/drawing/2014/main" id="{228F0F2D-DADF-46F1-80CB-B6429838E1D8}"/>
              </a:ext>
            </a:extLst>
          </p:cNvPr>
          <p:cNvSpPr>
            <a:spLocks/>
          </p:cNvSpPr>
          <p:nvPr/>
        </p:nvSpPr>
        <p:spPr>
          <a:xfrm>
            <a:off x="9876932" y="2929712"/>
            <a:ext cx="1418457" cy="32055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Physical Security Management </a:t>
            </a:r>
          </a:p>
        </p:txBody>
      </p:sp>
    </p:spTree>
    <p:extLst>
      <p:ext uri="{BB962C8B-B14F-4D97-AF65-F5344CB8AC3E}">
        <p14:creationId xmlns:p14="http://schemas.microsoft.com/office/powerpoint/2010/main" val="15742339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F423-DE96-48C0-8C77-8DB04A086C5D}"/>
              </a:ext>
            </a:extLst>
          </p:cNvPr>
          <p:cNvSpPr>
            <a:spLocks noGrp="1"/>
          </p:cNvSpPr>
          <p:nvPr>
            <p:ph type="title"/>
          </p:nvPr>
        </p:nvSpPr>
        <p:spPr/>
        <p:txBody>
          <a:bodyPr/>
          <a:lstStyle/>
          <a:p>
            <a:r>
              <a:rPr lang="en-GB" b="1">
                <a:latin typeface="+mn-lt"/>
              </a:rPr>
              <a:t>Enabling</a:t>
            </a:r>
            <a:r>
              <a:rPr lang="en-GB"/>
              <a:t> </a:t>
            </a:r>
          </a:p>
        </p:txBody>
      </p:sp>
      <p:sp>
        <p:nvSpPr>
          <p:cNvPr id="4" name="Footer Placeholder 3">
            <a:extLst>
              <a:ext uri="{FF2B5EF4-FFF2-40B4-BE49-F238E27FC236}">
                <a16:creationId xmlns:a16="http://schemas.microsoft.com/office/drawing/2014/main" id="{C8F3A288-54E5-4B65-9A01-9BCC14B03360}"/>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4CAC3F98-8C5F-46AA-959F-AA7F02FE42EA}"/>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75</a:t>
            </a:fld>
            <a:endParaRPr lang="en-GB">
              <a:solidFill>
                <a:prstClr val="black">
                  <a:tint val="75000"/>
                </a:prstClr>
              </a:solidFill>
            </a:endParaRPr>
          </a:p>
        </p:txBody>
      </p:sp>
      <p:sp>
        <p:nvSpPr>
          <p:cNvPr id="7" name="TextBox 6">
            <a:extLst>
              <a:ext uri="{FF2B5EF4-FFF2-40B4-BE49-F238E27FC236}">
                <a16:creationId xmlns:a16="http://schemas.microsoft.com/office/drawing/2014/main" id="{53BC2954-8DB4-460F-AEFE-E903F781DCAD}"/>
              </a:ext>
            </a:extLst>
          </p:cNvPr>
          <p:cNvSpPr txBox="1"/>
          <p:nvPr/>
        </p:nvSpPr>
        <p:spPr>
          <a:xfrm>
            <a:off x="255225" y="921035"/>
            <a:ext cx="11118532" cy="646331"/>
          </a:xfrm>
          <a:prstGeom prst="rect">
            <a:avLst/>
          </a:prstGeom>
          <a:noFill/>
        </p:spPr>
        <p:txBody>
          <a:bodyPr wrap="square">
            <a:spAutoFit/>
          </a:bodyPr>
          <a:lstStyle/>
          <a:p>
            <a:r>
              <a:rPr lang="en-GB"/>
              <a:t>Enabling functions are those that support the delivery of all the other functions. This includes the development and delivery of training as well as technical capabilities such as the Operation Data Services or Common User Portal.</a:t>
            </a:r>
          </a:p>
        </p:txBody>
      </p:sp>
      <p:grpSp>
        <p:nvGrpSpPr>
          <p:cNvPr id="12" name="Group 11">
            <a:extLst>
              <a:ext uri="{FF2B5EF4-FFF2-40B4-BE49-F238E27FC236}">
                <a16:creationId xmlns:a16="http://schemas.microsoft.com/office/drawing/2014/main" id="{835D70C7-BB00-4F99-A27B-0F3C1E9B0BE1}"/>
              </a:ext>
            </a:extLst>
          </p:cNvPr>
          <p:cNvGrpSpPr/>
          <p:nvPr/>
        </p:nvGrpSpPr>
        <p:grpSpPr>
          <a:xfrm>
            <a:off x="409329" y="1820454"/>
            <a:ext cx="11330892" cy="4191292"/>
            <a:chOff x="196554" y="1290629"/>
            <a:chExt cx="11330892" cy="6162342"/>
          </a:xfrm>
          <a:solidFill>
            <a:schemeClr val="accent2">
              <a:lumMod val="60000"/>
              <a:lumOff val="40000"/>
            </a:schemeClr>
          </a:solidFill>
        </p:grpSpPr>
        <p:sp>
          <p:nvSpPr>
            <p:cNvPr id="13" name="Rectangle 12">
              <a:extLst>
                <a:ext uri="{FF2B5EF4-FFF2-40B4-BE49-F238E27FC236}">
                  <a16:creationId xmlns:a16="http://schemas.microsoft.com/office/drawing/2014/main" id="{6C7DF236-AADC-429A-B5E8-2B8C39FB23FD}"/>
                </a:ext>
              </a:extLst>
            </p:cNvPr>
            <p:cNvSpPr/>
            <p:nvPr/>
          </p:nvSpPr>
          <p:spPr>
            <a:xfrm>
              <a:off x="196554" y="1290629"/>
              <a:ext cx="11330892" cy="6162342"/>
            </a:xfrm>
            <a:prstGeom prst="rect">
              <a:avLst/>
            </a:prstGeom>
            <a:grp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60">
              <a:extLst>
                <a:ext uri="{FF2B5EF4-FFF2-40B4-BE49-F238E27FC236}">
                  <a16:creationId xmlns:a16="http://schemas.microsoft.com/office/drawing/2014/main" id="{21C9EEFF-3138-4558-9690-35AF75FAE08E}"/>
                </a:ext>
              </a:extLst>
            </p:cNvPr>
            <p:cNvSpPr txBox="1"/>
            <p:nvPr/>
          </p:nvSpPr>
          <p:spPr>
            <a:xfrm>
              <a:off x="4387007" y="1360778"/>
              <a:ext cx="3417986" cy="407264"/>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chemeClr val="bg1"/>
                  </a:solidFill>
                  <a:effectLst/>
                  <a:uLnTx/>
                  <a:uFillTx/>
                  <a:ea typeface="+mn-ea"/>
                  <a:cs typeface="+mn-cs"/>
                </a:rPr>
                <a:t>Enabling</a:t>
              </a:r>
            </a:p>
          </p:txBody>
        </p:sp>
      </p:grpSp>
      <p:sp>
        <p:nvSpPr>
          <p:cNvPr id="15" name="Rectangle: Rounded Corners 14">
            <a:extLst>
              <a:ext uri="{FF2B5EF4-FFF2-40B4-BE49-F238E27FC236}">
                <a16:creationId xmlns:a16="http://schemas.microsoft.com/office/drawing/2014/main" id="{9EC60113-C53F-4423-BDE2-7FCF78FEEED2}"/>
              </a:ext>
            </a:extLst>
          </p:cNvPr>
          <p:cNvSpPr>
            <a:spLocks/>
          </p:cNvSpPr>
          <p:nvPr/>
        </p:nvSpPr>
        <p:spPr>
          <a:xfrm>
            <a:off x="821152" y="2547629"/>
            <a:ext cx="5093234" cy="2967753"/>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16" name="TextBox 60">
            <a:extLst>
              <a:ext uri="{FF2B5EF4-FFF2-40B4-BE49-F238E27FC236}">
                <a16:creationId xmlns:a16="http://schemas.microsoft.com/office/drawing/2014/main" id="{0865250F-6076-4FC5-9603-DA25D9B47157}"/>
              </a:ext>
            </a:extLst>
          </p:cNvPr>
          <p:cNvSpPr txBox="1">
            <a:spLocks/>
          </p:cNvSpPr>
          <p:nvPr/>
        </p:nvSpPr>
        <p:spPr>
          <a:xfrm>
            <a:off x="1425940" y="2570203"/>
            <a:ext cx="406964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a:t>Training </a:t>
            </a:r>
          </a:p>
        </p:txBody>
      </p:sp>
      <p:sp>
        <p:nvSpPr>
          <p:cNvPr id="17" name="Rectangle: Rounded Corners 16">
            <a:extLst>
              <a:ext uri="{FF2B5EF4-FFF2-40B4-BE49-F238E27FC236}">
                <a16:creationId xmlns:a16="http://schemas.microsoft.com/office/drawing/2014/main" id="{686A1ED4-6F07-4E3B-A92A-34A6841A7BEE}"/>
              </a:ext>
            </a:extLst>
          </p:cNvPr>
          <p:cNvSpPr>
            <a:spLocks/>
          </p:cNvSpPr>
          <p:nvPr/>
        </p:nvSpPr>
        <p:spPr>
          <a:xfrm>
            <a:off x="3475352" y="3916100"/>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Training Capability Management</a:t>
            </a:r>
          </a:p>
        </p:txBody>
      </p:sp>
      <p:sp>
        <p:nvSpPr>
          <p:cNvPr id="18" name="Rectangle: Rounded Corners 17">
            <a:extLst>
              <a:ext uri="{FF2B5EF4-FFF2-40B4-BE49-F238E27FC236}">
                <a16:creationId xmlns:a16="http://schemas.microsoft.com/office/drawing/2014/main" id="{F8E8A9E1-AEB1-4659-AE8E-4F36C82074E1}"/>
              </a:ext>
            </a:extLst>
          </p:cNvPr>
          <p:cNvSpPr>
            <a:spLocks/>
          </p:cNvSpPr>
          <p:nvPr/>
        </p:nvSpPr>
        <p:spPr>
          <a:xfrm>
            <a:off x="1047580" y="3089354"/>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Training Direction and Reporting</a:t>
            </a:r>
          </a:p>
        </p:txBody>
      </p:sp>
      <p:sp>
        <p:nvSpPr>
          <p:cNvPr id="19" name="Rectangle: Rounded Corners 18">
            <a:extLst>
              <a:ext uri="{FF2B5EF4-FFF2-40B4-BE49-F238E27FC236}">
                <a16:creationId xmlns:a16="http://schemas.microsoft.com/office/drawing/2014/main" id="{DDE5A29A-1ED7-4E12-B5F9-ABAF5792203F}"/>
              </a:ext>
            </a:extLst>
          </p:cNvPr>
          <p:cNvSpPr>
            <a:spLocks/>
          </p:cNvSpPr>
          <p:nvPr/>
        </p:nvSpPr>
        <p:spPr>
          <a:xfrm>
            <a:off x="6277745" y="2547629"/>
            <a:ext cx="5093234" cy="2967753"/>
          </a:xfrm>
          <a:prstGeom prst="round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tx1"/>
              </a:solidFill>
            </a:endParaRPr>
          </a:p>
        </p:txBody>
      </p:sp>
      <p:sp>
        <p:nvSpPr>
          <p:cNvPr id="20" name="TextBox 60">
            <a:extLst>
              <a:ext uri="{FF2B5EF4-FFF2-40B4-BE49-F238E27FC236}">
                <a16:creationId xmlns:a16="http://schemas.microsoft.com/office/drawing/2014/main" id="{557F1FD6-2399-4919-A5C8-6A37840C91DA}"/>
              </a:ext>
            </a:extLst>
          </p:cNvPr>
          <p:cNvSpPr txBox="1">
            <a:spLocks/>
          </p:cNvSpPr>
          <p:nvPr/>
        </p:nvSpPr>
        <p:spPr>
          <a:xfrm>
            <a:off x="6845176" y="2570202"/>
            <a:ext cx="406964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a:t>Digital</a:t>
            </a:r>
          </a:p>
        </p:txBody>
      </p:sp>
      <p:sp>
        <p:nvSpPr>
          <p:cNvPr id="21" name="Rectangle: Rounded Corners 20">
            <a:extLst>
              <a:ext uri="{FF2B5EF4-FFF2-40B4-BE49-F238E27FC236}">
                <a16:creationId xmlns:a16="http://schemas.microsoft.com/office/drawing/2014/main" id="{88FF5294-4EE5-4FE3-85AA-42E39AE6C5C8}"/>
              </a:ext>
            </a:extLst>
          </p:cNvPr>
          <p:cNvSpPr>
            <a:spLocks/>
          </p:cNvSpPr>
          <p:nvPr/>
        </p:nvSpPr>
        <p:spPr>
          <a:xfrm>
            <a:off x="6476863" y="3900432"/>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Opportunity Assessment </a:t>
            </a:r>
          </a:p>
        </p:txBody>
      </p:sp>
      <p:sp>
        <p:nvSpPr>
          <p:cNvPr id="22" name="Rectangle: Rounded Corners 21">
            <a:extLst>
              <a:ext uri="{FF2B5EF4-FFF2-40B4-BE49-F238E27FC236}">
                <a16:creationId xmlns:a16="http://schemas.microsoft.com/office/drawing/2014/main" id="{8EEC1423-D17B-4B9B-B48D-F163CA05CA8B}"/>
              </a:ext>
            </a:extLst>
          </p:cNvPr>
          <p:cNvSpPr>
            <a:spLocks/>
          </p:cNvSpPr>
          <p:nvPr/>
        </p:nvSpPr>
        <p:spPr>
          <a:xfrm>
            <a:off x="6476863" y="3110484"/>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Strategy, Architecture &amp; Portfolio </a:t>
            </a:r>
          </a:p>
        </p:txBody>
      </p:sp>
      <p:sp>
        <p:nvSpPr>
          <p:cNvPr id="23" name="Rectangle: Rounded Corners 22">
            <a:extLst>
              <a:ext uri="{FF2B5EF4-FFF2-40B4-BE49-F238E27FC236}">
                <a16:creationId xmlns:a16="http://schemas.microsoft.com/office/drawing/2014/main" id="{6828BCEC-7A47-4855-BFA6-45B510B006A9}"/>
              </a:ext>
            </a:extLst>
          </p:cNvPr>
          <p:cNvSpPr>
            <a:spLocks/>
          </p:cNvSpPr>
          <p:nvPr/>
        </p:nvSpPr>
        <p:spPr>
          <a:xfrm>
            <a:off x="3486242" y="3089353"/>
            <a:ext cx="2136263"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Training Provision</a:t>
            </a:r>
          </a:p>
        </p:txBody>
      </p:sp>
      <p:sp>
        <p:nvSpPr>
          <p:cNvPr id="24" name="Rectangle: Rounded Corners 23">
            <a:extLst>
              <a:ext uri="{FF2B5EF4-FFF2-40B4-BE49-F238E27FC236}">
                <a16:creationId xmlns:a16="http://schemas.microsoft.com/office/drawing/2014/main" id="{6FECAF6F-7924-44B5-9AF1-0071D9A3BE29}"/>
              </a:ext>
            </a:extLst>
          </p:cNvPr>
          <p:cNvSpPr>
            <a:spLocks/>
          </p:cNvSpPr>
          <p:nvPr/>
        </p:nvSpPr>
        <p:spPr>
          <a:xfrm>
            <a:off x="2405806" y="4711512"/>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Training Events Management</a:t>
            </a:r>
          </a:p>
        </p:txBody>
      </p:sp>
      <p:sp>
        <p:nvSpPr>
          <p:cNvPr id="25" name="Rectangle: Rounded Corners 24">
            <a:extLst>
              <a:ext uri="{FF2B5EF4-FFF2-40B4-BE49-F238E27FC236}">
                <a16:creationId xmlns:a16="http://schemas.microsoft.com/office/drawing/2014/main" id="{60425971-5B8D-4851-962F-8B933A99A207}"/>
              </a:ext>
            </a:extLst>
          </p:cNvPr>
          <p:cNvSpPr>
            <a:spLocks/>
          </p:cNvSpPr>
          <p:nvPr/>
        </p:nvSpPr>
        <p:spPr>
          <a:xfrm>
            <a:off x="1047580" y="3900433"/>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Training Needs Analysis</a:t>
            </a:r>
          </a:p>
        </p:txBody>
      </p:sp>
      <p:sp>
        <p:nvSpPr>
          <p:cNvPr id="26" name="Rectangle: Rounded Corners 25">
            <a:extLst>
              <a:ext uri="{FF2B5EF4-FFF2-40B4-BE49-F238E27FC236}">
                <a16:creationId xmlns:a16="http://schemas.microsoft.com/office/drawing/2014/main" id="{793BBEF2-7A25-4D5D-87FE-BB1FE507038F}"/>
              </a:ext>
            </a:extLst>
          </p:cNvPr>
          <p:cNvSpPr>
            <a:spLocks/>
          </p:cNvSpPr>
          <p:nvPr/>
        </p:nvSpPr>
        <p:spPr>
          <a:xfrm>
            <a:off x="8879997" y="3110484"/>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Data</a:t>
            </a:r>
          </a:p>
        </p:txBody>
      </p:sp>
      <p:sp>
        <p:nvSpPr>
          <p:cNvPr id="27" name="Rectangle: Rounded Corners 26">
            <a:extLst>
              <a:ext uri="{FF2B5EF4-FFF2-40B4-BE49-F238E27FC236}">
                <a16:creationId xmlns:a16="http://schemas.microsoft.com/office/drawing/2014/main" id="{379EF6C6-411B-4675-8C84-AFF5EEC59414}"/>
              </a:ext>
            </a:extLst>
          </p:cNvPr>
          <p:cNvSpPr>
            <a:spLocks/>
          </p:cNvSpPr>
          <p:nvPr/>
        </p:nvSpPr>
        <p:spPr>
          <a:xfrm>
            <a:off x="8923921" y="3911270"/>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Security &amp; Resilience </a:t>
            </a:r>
          </a:p>
        </p:txBody>
      </p:sp>
      <p:sp>
        <p:nvSpPr>
          <p:cNvPr id="28" name="Rectangle: Rounded Corners 27">
            <a:extLst>
              <a:ext uri="{FF2B5EF4-FFF2-40B4-BE49-F238E27FC236}">
                <a16:creationId xmlns:a16="http://schemas.microsoft.com/office/drawing/2014/main" id="{9C79E602-43A0-41D2-866F-3748D2CB83B9}"/>
              </a:ext>
            </a:extLst>
          </p:cNvPr>
          <p:cNvSpPr>
            <a:spLocks/>
          </p:cNvSpPr>
          <p:nvPr/>
        </p:nvSpPr>
        <p:spPr>
          <a:xfrm>
            <a:off x="7844900" y="4715970"/>
            <a:ext cx="2158042" cy="583451"/>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rPr>
              <a:t>Support Engineering Governance </a:t>
            </a:r>
          </a:p>
        </p:txBody>
      </p:sp>
    </p:spTree>
    <p:extLst>
      <p:ext uri="{BB962C8B-B14F-4D97-AF65-F5344CB8AC3E}">
        <p14:creationId xmlns:p14="http://schemas.microsoft.com/office/powerpoint/2010/main" val="1137414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16385F-621B-42DC-B142-7206A34B4BA2}"/>
              </a:ext>
            </a:extLst>
          </p:cNvPr>
          <p:cNvSpPr>
            <a:spLocks noGrp="1"/>
          </p:cNvSpPr>
          <p:nvPr>
            <p:ph type="body" sz="quarter" idx="13"/>
          </p:nvPr>
        </p:nvSpPr>
        <p:spPr/>
        <p:txBody>
          <a:bodyPr/>
          <a:lstStyle/>
          <a:p>
            <a:r>
              <a:rPr lang="en-GB"/>
              <a:t>BFM overview - Appendix </a:t>
            </a:r>
          </a:p>
        </p:txBody>
      </p:sp>
      <p:sp>
        <p:nvSpPr>
          <p:cNvPr id="4" name="Footer Placeholder 3">
            <a:extLst>
              <a:ext uri="{FF2B5EF4-FFF2-40B4-BE49-F238E27FC236}">
                <a16:creationId xmlns:a16="http://schemas.microsoft.com/office/drawing/2014/main" id="{A9EF1314-3184-4E2A-92F6-A400723ECB05}"/>
              </a:ext>
            </a:extLst>
          </p:cNvPr>
          <p:cNvSpPr>
            <a:spLocks noGrp="1"/>
          </p:cNvSpPr>
          <p:nvPr>
            <p:ph type="ftr" sz="quarter" idx="15"/>
          </p:nvPr>
        </p:nvSpPr>
        <p:spPr/>
        <p:txBody>
          <a:bodyPr/>
          <a:lstStyle/>
          <a:p>
            <a:pPr defTabSz="742950">
              <a:defRPr/>
            </a:pPr>
            <a:r>
              <a:rPr lang="en-GB">
                <a:solidFill>
                  <a:prstClr val="white"/>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F3FF4B0C-EA3C-4E11-8F91-E220A85459C3}"/>
              </a:ext>
            </a:extLst>
          </p:cNvPr>
          <p:cNvSpPr>
            <a:spLocks noGrp="1"/>
          </p:cNvSpPr>
          <p:nvPr>
            <p:ph type="sldNum" sz="quarter" idx="16"/>
          </p:nvPr>
        </p:nvSpPr>
        <p:spPr/>
        <p:txBody>
          <a:bodyPr/>
          <a:lstStyle/>
          <a:p>
            <a:pPr defTabSz="742950">
              <a:defRPr/>
            </a:pPr>
            <a:fld id="{65B4609B-8544-49CE-A746-405E0ACF444D}" type="slidenum">
              <a:rPr lang="en-GB" smtClean="0">
                <a:solidFill>
                  <a:prstClr val="white"/>
                </a:solidFill>
              </a:rPr>
              <a:pPr defTabSz="742950">
                <a:defRPr/>
              </a:pPr>
              <a:t>76</a:t>
            </a:fld>
            <a:endParaRPr lang="en-GB">
              <a:solidFill>
                <a:prstClr val="white"/>
              </a:solidFill>
            </a:endParaRPr>
          </a:p>
        </p:txBody>
      </p:sp>
    </p:spTree>
    <p:extLst>
      <p:ext uri="{BB962C8B-B14F-4D97-AF65-F5344CB8AC3E}">
        <p14:creationId xmlns:p14="http://schemas.microsoft.com/office/powerpoint/2010/main" val="41250616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6F5485E-DEA7-44BA-BCE8-C548A54F16F1}"/>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4724CE0E-9417-4AE3-B8F3-10434456D291}"/>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77</a:t>
            </a:fld>
            <a:endParaRPr lang="en-GB">
              <a:solidFill>
                <a:prstClr val="black">
                  <a:tint val="75000"/>
                </a:prstClr>
              </a:solidFill>
            </a:endParaRPr>
          </a:p>
        </p:txBody>
      </p:sp>
      <p:sp>
        <p:nvSpPr>
          <p:cNvPr id="7" name="Rectangle 6">
            <a:extLst>
              <a:ext uri="{FF2B5EF4-FFF2-40B4-BE49-F238E27FC236}">
                <a16:creationId xmlns:a16="http://schemas.microsoft.com/office/drawing/2014/main" id="{60958505-AED1-49BB-8832-B9147457A10D}"/>
              </a:ext>
            </a:extLst>
          </p:cNvPr>
          <p:cNvSpPr/>
          <p:nvPr/>
        </p:nvSpPr>
        <p:spPr>
          <a:xfrm>
            <a:off x="3319713" y="705271"/>
            <a:ext cx="8517661" cy="665608"/>
          </a:xfrm>
          <a:prstGeom prst="rect">
            <a:avLst/>
          </a:prstGeom>
          <a:solidFill>
            <a:schemeClr val="accent2">
              <a:lumMod val="40000"/>
              <a:lumOff val="6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B318821-F7F5-489F-9B19-99BCA0DACB79}"/>
              </a:ext>
            </a:extLst>
          </p:cNvPr>
          <p:cNvSpPr/>
          <p:nvPr/>
        </p:nvSpPr>
        <p:spPr>
          <a:xfrm>
            <a:off x="3472151" y="966362"/>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Movements Capability Definition</a:t>
            </a:r>
          </a:p>
        </p:txBody>
      </p:sp>
      <p:sp>
        <p:nvSpPr>
          <p:cNvPr id="9" name="Rectangle: Rounded Corners 8">
            <a:extLst>
              <a:ext uri="{FF2B5EF4-FFF2-40B4-BE49-F238E27FC236}">
                <a16:creationId xmlns:a16="http://schemas.microsoft.com/office/drawing/2014/main" id="{48500952-88CC-4EAC-884C-3CA33CD76764}"/>
              </a:ext>
            </a:extLst>
          </p:cNvPr>
          <p:cNvSpPr/>
          <p:nvPr/>
        </p:nvSpPr>
        <p:spPr>
          <a:xfrm>
            <a:off x="5158267" y="966362"/>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Acquisition Strategy Definition</a:t>
            </a:r>
          </a:p>
        </p:txBody>
      </p:sp>
      <p:sp>
        <p:nvSpPr>
          <p:cNvPr id="10" name="Rectangle: Rounded Corners 9">
            <a:extLst>
              <a:ext uri="{FF2B5EF4-FFF2-40B4-BE49-F238E27FC236}">
                <a16:creationId xmlns:a16="http://schemas.microsoft.com/office/drawing/2014/main" id="{A53D41F3-162A-4EAD-9F4B-4A0A83F32A01}"/>
              </a:ext>
            </a:extLst>
          </p:cNvPr>
          <p:cNvSpPr/>
          <p:nvPr/>
        </p:nvSpPr>
        <p:spPr>
          <a:xfrm>
            <a:off x="6844383" y="966362"/>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Supply Policy Definition</a:t>
            </a:r>
          </a:p>
        </p:txBody>
      </p:sp>
      <p:sp>
        <p:nvSpPr>
          <p:cNvPr id="11" name="Rectangle: Rounded Corners 10">
            <a:extLst>
              <a:ext uri="{FF2B5EF4-FFF2-40B4-BE49-F238E27FC236}">
                <a16:creationId xmlns:a16="http://schemas.microsoft.com/office/drawing/2014/main" id="{2CBCB843-59B8-4720-926E-FBE397C3DC2E}"/>
              </a:ext>
            </a:extLst>
          </p:cNvPr>
          <p:cNvSpPr/>
          <p:nvPr/>
        </p:nvSpPr>
        <p:spPr>
          <a:xfrm>
            <a:off x="10216616" y="966362"/>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Operation Model Definition</a:t>
            </a:r>
          </a:p>
        </p:txBody>
      </p:sp>
      <p:sp>
        <p:nvSpPr>
          <p:cNvPr id="12" name="Rectangle 11">
            <a:extLst>
              <a:ext uri="{FF2B5EF4-FFF2-40B4-BE49-F238E27FC236}">
                <a16:creationId xmlns:a16="http://schemas.microsoft.com/office/drawing/2014/main" id="{8BA9BBEA-D8AD-49C9-9BF0-0BD00523F1AE}"/>
              </a:ext>
            </a:extLst>
          </p:cNvPr>
          <p:cNvSpPr/>
          <p:nvPr/>
        </p:nvSpPr>
        <p:spPr>
          <a:xfrm>
            <a:off x="3319713" y="1409475"/>
            <a:ext cx="8517661" cy="619915"/>
          </a:xfrm>
          <a:prstGeom prst="rect">
            <a:avLst/>
          </a:prstGeom>
          <a:solidFill>
            <a:schemeClr val="accent2">
              <a:lumMod val="40000"/>
              <a:lumOff val="6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738F48E-94A1-47D8-8D11-A37614890AFD}"/>
              </a:ext>
            </a:extLst>
          </p:cNvPr>
          <p:cNvSpPr/>
          <p:nvPr/>
        </p:nvSpPr>
        <p:spPr>
          <a:xfrm>
            <a:off x="5154954" y="1634572"/>
            <a:ext cx="1436709" cy="346480"/>
          </a:xfrm>
          <a:prstGeom prst="roundRect">
            <a:avLst/>
          </a:prstGeom>
          <a:solidFill>
            <a:schemeClr val="bg1">
              <a:lumMod val="50000"/>
            </a:schemeClr>
          </a:solidFill>
          <a:ln w="12700" cap="flat" cmpd="sng" algn="ctr">
            <a:solidFill>
              <a:schemeClr val="bg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Logistics Planning</a:t>
            </a:r>
          </a:p>
        </p:txBody>
      </p:sp>
      <p:sp>
        <p:nvSpPr>
          <p:cNvPr id="14" name="Rectangle: Rounded Corners 13">
            <a:extLst>
              <a:ext uri="{FF2B5EF4-FFF2-40B4-BE49-F238E27FC236}">
                <a16:creationId xmlns:a16="http://schemas.microsoft.com/office/drawing/2014/main" id="{729B54BA-D8DF-4F12-AEFD-F61BBA3FD2F6}"/>
              </a:ext>
            </a:extLst>
          </p:cNvPr>
          <p:cNvSpPr/>
          <p:nvPr/>
        </p:nvSpPr>
        <p:spPr>
          <a:xfrm>
            <a:off x="8530499" y="1634519"/>
            <a:ext cx="1436709" cy="346481"/>
          </a:xfrm>
          <a:prstGeom prst="roundRect">
            <a:avLst/>
          </a:prstGeom>
          <a:solidFill>
            <a:schemeClr val="bg1">
              <a:lumMod val="50000"/>
            </a:schemeClr>
          </a:solidFill>
          <a:ln w="12700" cap="flat" cmpd="sng" algn="ctr">
            <a:solidFill>
              <a:schemeClr val="bg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Engineering Planning</a:t>
            </a:r>
          </a:p>
        </p:txBody>
      </p:sp>
      <p:sp>
        <p:nvSpPr>
          <p:cNvPr id="15" name="Rectangle 14">
            <a:extLst>
              <a:ext uri="{FF2B5EF4-FFF2-40B4-BE49-F238E27FC236}">
                <a16:creationId xmlns:a16="http://schemas.microsoft.com/office/drawing/2014/main" id="{D781E0EA-EA22-4B06-8F50-341D3AC50618}"/>
              </a:ext>
            </a:extLst>
          </p:cNvPr>
          <p:cNvSpPr/>
          <p:nvPr/>
        </p:nvSpPr>
        <p:spPr>
          <a:xfrm>
            <a:off x="3319713" y="2067986"/>
            <a:ext cx="8517661" cy="1093521"/>
          </a:xfrm>
          <a:prstGeom prst="rect">
            <a:avLst/>
          </a:prstGeom>
          <a:solidFill>
            <a:schemeClr val="accent2">
              <a:lumMod val="40000"/>
              <a:lumOff val="6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535DD0FE-A022-4318-92EA-0351E14633C7}"/>
              </a:ext>
            </a:extLst>
          </p:cNvPr>
          <p:cNvSpPr/>
          <p:nvPr/>
        </p:nvSpPr>
        <p:spPr>
          <a:xfrm>
            <a:off x="3472151" y="2348701"/>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Product Intent</a:t>
            </a:r>
          </a:p>
        </p:txBody>
      </p:sp>
      <p:sp>
        <p:nvSpPr>
          <p:cNvPr id="17" name="Rectangle: Rounded Corners 16">
            <a:extLst>
              <a:ext uri="{FF2B5EF4-FFF2-40B4-BE49-F238E27FC236}">
                <a16:creationId xmlns:a16="http://schemas.microsoft.com/office/drawing/2014/main" id="{313EB631-1B0C-4F99-A8B4-A9433F9A5086}"/>
              </a:ext>
            </a:extLst>
          </p:cNvPr>
          <p:cNvSpPr/>
          <p:nvPr/>
        </p:nvSpPr>
        <p:spPr>
          <a:xfrm>
            <a:off x="5158267" y="2348701"/>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Product Design Management</a:t>
            </a:r>
          </a:p>
        </p:txBody>
      </p:sp>
      <p:sp>
        <p:nvSpPr>
          <p:cNvPr id="18" name="Rectangle: Rounded Corners 17">
            <a:extLst>
              <a:ext uri="{FF2B5EF4-FFF2-40B4-BE49-F238E27FC236}">
                <a16:creationId xmlns:a16="http://schemas.microsoft.com/office/drawing/2014/main" id="{0F9DF832-327A-4232-8423-DB4F5DA37E06}"/>
              </a:ext>
            </a:extLst>
          </p:cNvPr>
          <p:cNvSpPr/>
          <p:nvPr/>
        </p:nvSpPr>
        <p:spPr>
          <a:xfrm>
            <a:off x="6844383" y="2348701"/>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Resourcing</a:t>
            </a:r>
          </a:p>
        </p:txBody>
      </p:sp>
      <p:sp>
        <p:nvSpPr>
          <p:cNvPr id="19" name="Rectangle: Rounded Corners 18">
            <a:extLst>
              <a:ext uri="{FF2B5EF4-FFF2-40B4-BE49-F238E27FC236}">
                <a16:creationId xmlns:a16="http://schemas.microsoft.com/office/drawing/2014/main" id="{3E11332C-3769-44D3-9F52-F19CE46BF1C0}"/>
              </a:ext>
            </a:extLst>
          </p:cNvPr>
          <p:cNvSpPr/>
          <p:nvPr/>
        </p:nvSpPr>
        <p:spPr>
          <a:xfrm>
            <a:off x="8530499" y="2348701"/>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Prototyping</a:t>
            </a:r>
          </a:p>
        </p:txBody>
      </p:sp>
      <p:sp>
        <p:nvSpPr>
          <p:cNvPr id="20" name="Rectangle: Rounded Corners 19">
            <a:extLst>
              <a:ext uri="{FF2B5EF4-FFF2-40B4-BE49-F238E27FC236}">
                <a16:creationId xmlns:a16="http://schemas.microsoft.com/office/drawing/2014/main" id="{8DE6FAF9-8B42-460E-A6C2-8E7C8F1B8BFB}"/>
              </a:ext>
            </a:extLst>
          </p:cNvPr>
          <p:cNvSpPr/>
          <p:nvPr/>
        </p:nvSpPr>
        <p:spPr>
          <a:xfrm>
            <a:off x="10216616" y="2348701"/>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Sourcing</a:t>
            </a:r>
          </a:p>
        </p:txBody>
      </p:sp>
      <p:sp>
        <p:nvSpPr>
          <p:cNvPr id="21" name="Rectangle: Rounded Corners 20">
            <a:extLst>
              <a:ext uri="{FF2B5EF4-FFF2-40B4-BE49-F238E27FC236}">
                <a16:creationId xmlns:a16="http://schemas.microsoft.com/office/drawing/2014/main" id="{B3B6A0D1-45B7-4DCB-9FEB-81B399776BF1}"/>
              </a:ext>
            </a:extLst>
          </p:cNvPr>
          <p:cNvSpPr/>
          <p:nvPr/>
        </p:nvSpPr>
        <p:spPr>
          <a:xfrm>
            <a:off x="3472151" y="2752627"/>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Through Life Support Design</a:t>
            </a:r>
          </a:p>
        </p:txBody>
      </p:sp>
      <p:sp>
        <p:nvSpPr>
          <p:cNvPr id="22" name="Rectangle: Rounded Corners 21">
            <a:extLst>
              <a:ext uri="{FF2B5EF4-FFF2-40B4-BE49-F238E27FC236}">
                <a16:creationId xmlns:a16="http://schemas.microsoft.com/office/drawing/2014/main" id="{9B5459D6-CEB0-4019-850B-6673F8443B7F}"/>
              </a:ext>
            </a:extLst>
          </p:cNvPr>
          <p:cNvSpPr/>
          <p:nvPr/>
        </p:nvSpPr>
        <p:spPr>
          <a:xfrm>
            <a:off x="5161580" y="2752627"/>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Bringing Into Service Management</a:t>
            </a:r>
          </a:p>
        </p:txBody>
      </p:sp>
      <p:sp>
        <p:nvSpPr>
          <p:cNvPr id="23" name="Rectangle: Rounded Corners 22">
            <a:extLst>
              <a:ext uri="{FF2B5EF4-FFF2-40B4-BE49-F238E27FC236}">
                <a16:creationId xmlns:a16="http://schemas.microsoft.com/office/drawing/2014/main" id="{EE2D6537-3C1E-4DF4-901C-6D1EF5D36D1E}"/>
              </a:ext>
            </a:extLst>
          </p:cNvPr>
          <p:cNvSpPr/>
          <p:nvPr/>
        </p:nvSpPr>
        <p:spPr>
          <a:xfrm>
            <a:off x="6851009" y="2752627"/>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New Service Planning</a:t>
            </a:r>
          </a:p>
        </p:txBody>
      </p:sp>
      <p:sp>
        <p:nvSpPr>
          <p:cNvPr id="24" name="Rectangle 23">
            <a:extLst>
              <a:ext uri="{FF2B5EF4-FFF2-40B4-BE49-F238E27FC236}">
                <a16:creationId xmlns:a16="http://schemas.microsoft.com/office/drawing/2014/main" id="{B7767AA3-147B-4961-A51E-4E84A3F732C0}"/>
              </a:ext>
            </a:extLst>
          </p:cNvPr>
          <p:cNvSpPr/>
          <p:nvPr/>
        </p:nvSpPr>
        <p:spPr>
          <a:xfrm>
            <a:off x="3319713" y="3200103"/>
            <a:ext cx="8517661" cy="620199"/>
          </a:xfrm>
          <a:prstGeom prst="rect">
            <a:avLst/>
          </a:prstGeom>
          <a:solidFill>
            <a:schemeClr val="accent2">
              <a:lumMod val="40000"/>
              <a:lumOff val="6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5409E9FE-2F3E-4CA3-AB43-A4A0C4568B28}"/>
              </a:ext>
            </a:extLst>
          </p:cNvPr>
          <p:cNvSpPr/>
          <p:nvPr/>
        </p:nvSpPr>
        <p:spPr>
          <a:xfrm>
            <a:off x="3472151" y="3411374"/>
            <a:ext cx="1436709" cy="346480"/>
          </a:xfrm>
          <a:prstGeom prst="roundRect">
            <a:avLst/>
          </a:prstGeom>
          <a:solidFill>
            <a:schemeClr val="bg1">
              <a:lumMod val="50000"/>
            </a:schemeClr>
          </a:solidFill>
          <a:ln w="12700" cap="flat" cmpd="sng" algn="ctr">
            <a:solidFill>
              <a:schemeClr val="bg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Logistics Support Reporting and Performance Analysis</a:t>
            </a:r>
          </a:p>
        </p:txBody>
      </p:sp>
      <p:sp>
        <p:nvSpPr>
          <p:cNvPr id="26" name="Rectangle: Rounded Corners 25">
            <a:extLst>
              <a:ext uri="{FF2B5EF4-FFF2-40B4-BE49-F238E27FC236}">
                <a16:creationId xmlns:a16="http://schemas.microsoft.com/office/drawing/2014/main" id="{8D8E417C-5F84-48E8-AE0D-D6231E1D0541}"/>
              </a:ext>
            </a:extLst>
          </p:cNvPr>
          <p:cNvSpPr/>
          <p:nvPr/>
        </p:nvSpPr>
        <p:spPr>
          <a:xfrm>
            <a:off x="10216616" y="3411374"/>
            <a:ext cx="1436709" cy="346480"/>
          </a:xfrm>
          <a:prstGeom prst="roundRect">
            <a:avLst/>
          </a:prstGeom>
          <a:solidFill>
            <a:schemeClr val="bg1">
              <a:lumMod val="50000"/>
            </a:schemeClr>
          </a:solidFill>
          <a:ln w="12700" cap="flat" cmpd="sng" algn="ctr">
            <a:solidFill>
              <a:schemeClr val="bg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Warehousing</a:t>
            </a:r>
          </a:p>
        </p:txBody>
      </p:sp>
      <p:sp>
        <p:nvSpPr>
          <p:cNvPr id="27" name="Rectangle: Rounded Corners 26">
            <a:extLst>
              <a:ext uri="{FF2B5EF4-FFF2-40B4-BE49-F238E27FC236}">
                <a16:creationId xmlns:a16="http://schemas.microsoft.com/office/drawing/2014/main" id="{44D9A432-D619-48A7-8AB3-0AB4303297EC}"/>
              </a:ext>
            </a:extLst>
          </p:cNvPr>
          <p:cNvSpPr/>
          <p:nvPr/>
        </p:nvSpPr>
        <p:spPr>
          <a:xfrm>
            <a:off x="7968460" y="3411374"/>
            <a:ext cx="1436709" cy="346480"/>
          </a:xfrm>
          <a:prstGeom prst="roundRect">
            <a:avLst/>
          </a:prstGeom>
          <a:solidFill>
            <a:schemeClr val="bg1">
              <a:lumMod val="50000"/>
            </a:schemeClr>
          </a:solidFill>
          <a:ln w="12700" cap="flat" cmpd="sng" algn="ctr">
            <a:solidFill>
              <a:schemeClr val="bg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Movements and Transport</a:t>
            </a:r>
          </a:p>
        </p:txBody>
      </p:sp>
      <p:sp>
        <p:nvSpPr>
          <p:cNvPr id="28" name="Rectangle: Rounded Corners 27">
            <a:extLst>
              <a:ext uri="{FF2B5EF4-FFF2-40B4-BE49-F238E27FC236}">
                <a16:creationId xmlns:a16="http://schemas.microsoft.com/office/drawing/2014/main" id="{F926C5D3-1C7A-4933-BA3D-31CD6698C6F1}"/>
              </a:ext>
            </a:extLst>
          </p:cNvPr>
          <p:cNvSpPr/>
          <p:nvPr/>
        </p:nvSpPr>
        <p:spPr>
          <a:xfrm>
            <a:off x="5720305" y="3411374"/>
            <a:ext cx="1436709" cy="346480"/>
          </a:xfrm>
          <a:prstGeom prst="roundRect">
            <a:avLst/>
          </a:prstGeom>
          <a:solidFill>
            <a:schemeClr val="bg1">
              <a:lumMod val="50000"/>
            </a:schemeClr>
          </a:solidFill>
          <a:ln w="12700" cap="flat" cmpd="sng" algn="ctr">
            <a:solidFill>
              <a:schemeClr val="bg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Inventory Management (Base and Deployed)</a:t>
            </a:r>
          </a:p>
        </p:txBody>
      </p:sp>
      <p:sp>
        <p:nvSpPr>
          <p:cNvPr id="29" name="Rectangle 28">
            <a:extLst>
              <a:ext uri="{FF2B5EF4-FFF2-40B4-BE49-F238E27FC236}">
                <a16:creationId xmlns:a16="http://schemas.microsoft.com/office/drawing/2014/main" id="{AB7BD92C-DFCA-4452-A8F6-B830557CBD81}"/>
              </a:ext>
            </a:extLst>
          </p:cNvPr>
          <p:cNvSpPr/>
          <p:nvPr/>
        </p:nvSpPr>
        <p:spPr>
          <a:xfrm>
            <a:off x="3319713" y="3858898"/>
            <a:ext cx="8517661" cy="990635"/>
          </a:xfrm>
          <a:prstGeom prst="rect">
            <a:avLst/>
          </a:prstGeom>
          <a:solidFill>
            <a:schemeClr val="accent2">
              <a:lumMod val="40000"/>
              <a:lumOff val="6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CC4648AF-6605-4020-90D1-4125317CCA75}"/>
              </a:ext>
            </a:extLst>
          </p:cNvPr>
          <p:cNvSpPr/>
          <p:nvPr/>
        </p:nvSpPr>
        <p:spPr>
          <a:xfrm>
            <a:off x="3472151" y="4058249"/>
            <a:ext cx="1436709" cy="346480"/>
          </a:xfrm>
          <a:prstGeom prst="roundRect">
            <a:avLst/>
          </a:prstGeom>
          <a:solidFill>
            <a:schemeClr val="bg1">
              <a:lumMod val="50000"/>
            </a:schemeClr>
          </a:solidFill>
          <a:ln w="12700" cap="flat" cmpd="sng" algn="ctr">
            <a:solidFill>
              <a:schemeClr val="bg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Obsolescence</a:t>
            </a:r>
          </a:p>
        </p:txBody>
      </p:sp>
      <p:sp>
        <p:nvSpPr>
          <p:cNvPr id="31" name="Rectangle: Rounded Corners 30">
            <a:extLst>
              <a:ext uri="{FF2B5EF4-FFF2-40B4-BE49-F238E27FC236}">
                <a16:creationId xmlns:a16="http://schemas.microsoft.com/office/drawing/2014/main" id="{DD6050E6-17F9-4EFA-B356-976123406FE4}"/>
              </a:ext>
            </a:extLst>
          </p:cNvPr>
          <p:cNvSpPr/>
          <p:nvPr/>
        </p:nvSpPr>
        <p:spPr>
          <a:xfrm>
            <a:off x="10216616" y="4058249"/>
            <a:ext cx="1436709" cy="346480"/>
          </a:xfrm>
          <a:prstGeom prst="roundRect">
            <a:avLst/>
          </a:prstGeom>
          <a:solidFill>
            <a:schemeClr val="bg1">
              <a:lumMod val="50000"/>
            </a:schemeClr>
          </a:solidFill>
          <a:ln w="12700" cap="flat" cmpd="sng" algn="ctr">
            <a:solidFill>
              <a:schemeClr val="bg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Technical Information</a:t>
            </a:r>
          </a:p>
        </p:txBody>
      </p:sp>
      <p:sp>
        <p:nvSpPr>
          <p:cNvPr id="32" name="Rectangle: Rounded Corners 31">
            <a:extLst>
              <a:ext uri="{FF2B5EF4-FFF2-40B4-BE49-F238E27FC236}">
                <a16:creationId xmlns:a16="http://schemas.microsoft.com/office/drawing/2014/main" id="{5656E703-62A1-4AF3-9771-78AF8FB3489C}"/>
              </a:ext>
            </a:extLst>
          </p:cNvPr>
          <p:cNvSpPr/>
          <p:nvPr/>
        </p:nvSpPr>
        <p:spPr>
          <a:xfrm>
            <a:off x="7968460" y="4058249"/>
            <a:ext cx="1436709" cy="346480"/>
          </a:xfrm>
          <a:prstGeom prst="roundRect">
            <a:avLst/>
          </a:prstGeom>
          <a:solidFill>
            <a:schemeClr val="bg1">
              <a:lumMod val="50000"/>
            </a:schemeClr>
          </a:solidFill>
          <a:ln w="12700" cap="flat" cmpd="sng" algn="ctr">
            <a:solidFill>
              <a:schemeClr val="bg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Maintenance and Repair</a:t>
            </a:r>
          </a:p>
        </p:txBody>
      </p:sp>
      <p:sp>
        <p:nvSpPr>
          <p:cNvPr id="33" name="Rectangle: Rounded Corners 32">
            <a:extLst>
              <a:ext uri="{FF2B5EF4-FFF2-40B4-BE49-F238E27FC236}">
                <a16:creationId xmlns:a16="http://schemas.microsoft.com/office/drawing/2014/main" id="{88B2BF8B-B642-4BA4-8ECA-A1C99151EB9E}"/>
              </a:ext>
            </a:extLst>
          </p:cNvPr>
          <p:cNvSpPr/>
          <p:nvPr/>
        </p:nvSpPr>
        <p:spPr>
          <a:xfrm>
            <a:off x="5720305" y="4058249"/>
            <a:ext cx="1436709" cy="346480"/>
          </a:xfrm>
          <a:prstGeom prst="roundRect">
            <a:avLst/>
          </a:prstGeom>
          <a:solidFill>
            <a:schemeClr val="bg1">
              <a:lumMod val="50000"/>
            </a:schemeClr>
          </a:solidFill>
          <a:ln w="12700" cap="flat" cmpd="sng" algn="ctr">
            <a:solidFill>
              <a:schemeClr val="bg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Asset Management</a:t>
            </a:r>
          </a:p>
        </p:txBody>
      </p:sp>
      <p:sp>
        <p:nvSpPr>
          <p:cNvPr id="34" name="Rectangle: Rounded Corners 33">
            <a:extLst>
              <a:ext uri="{FF2B5EF4-FFF2-40B4-BE49-F238E27FC236}">
                <a16:creationId xmlns:a16="http://schemas.microsoft.com/office/drawing/2014/main" id="{2DBD5B45-2E90-44A5-85AB-A7A087B95E7E}"/>
              </a:ext>
            </a:extLst>
          </p:cNvPr>
          <p:cNvSpPr/>
          <p:nvPr/>
        </p:nvSpPr>
        <p:spPr>
          <a:xfrm>
            <a:off x="3472151" y="4450374"/>
            <a:ext cx="1436709" cy="346480"/>
          </a:xfrm>
          <a:prstGeom prst="roundRect">
            <a:avLst/>
          </a:prstGeom>
          <a:solidFill>
            <a:schemeClr val="bg1">
              <a:lumMod val="50000"/>
            </a:schemeClr>
          </a:solidFill>
          <a:ln w="12700" cap="flat" cmpd="sng" algn="ctr">
            <a:solidFill>
              <a:schemeClr val="bg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Recondition/Repair Requesting</a:t>
            </a:r>
          </a:p>
        </p:txBody>
      </p:sp>
      <p:sp>
        <p:nvSpPr>
          <p:cNvPr id="35" name="Rectangle: Rounded Corners 34">
            <a:extLst>
              <a:ext uri="{FF2B5EF4-FFF2-40B4-BE49-F238E27FC236}">
                <a16:creationId xmlns:a16="http://schemas.microsoft.com/office/drawing/2014/main" id="{E7E57358-64F9-4428-9C11-219935473114}"/>
              </a:ext>
            </a:extLst>
          </p:cNvPr>
          <p:cNvSpPr/>
          <p:nvPr/>
        </p:nvSpPr>
        <p:spPr>
          <a:xfrm>
            <a:off x="5720305" y="4450374"/>
            <a:ext cx="1436709" cy="346480"/>
          </a:xfrm>
          <a:prstGeom prst="roundRect">
            <a:avLst/>
          </a:prstGeom>
          <a:solidFill>
            <a:schemeClr val="bg1">
              <a:lumMod val="50000"/>
            </a:schemeClr>
          </a:solidFill>
          <a:ln w="12700" cap="flat" cmpd="sng" algn="ctr">
            <a:solidFill>
              <a:schemeClr val="bg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Fleet Management</a:t>
            </a:r>
          </a:p>
        </p:txBody>
      </p:sp>
      <p:sp>
        <p:nvSpPr>
          <p:cNvPr id="36" name="Rectangle: Rounded Corners 35">
            <a:extLst>
              <a:ext uri="{FF2B5EF4-FFF2-40B4-BE49-F238E27FC236}">
                <a16:creationId xmlns:a16="http://schemas.microsoft.com/office/drawing/2014/main" id="{9E002BFD-328D-4FF0-9A95-B936FB828D58}"/>
              </a:ext>
            </a:extLst>
          </p:cNvPr>
          <p:cNvSpPr/>
          <p:nvPr/>
        </p:nvSpPr>
        <p:spPr>
          <a:xfrm>
            <a:off x="7962611" y="4450374"/>
            <a:ext cx="1436709" cy="346480"/>
          </a:xfrm>
          <a:prstGeom prst="roundRect">
            <a:avLst/>
          </a:prstGeom>
          <a:solidFill>
            <a:schemeClr val="bg1">
              <a:lumMod val="50000"/>
            </a:schemeClr>
          </a:solidFill>
          <a:ln w="12700" cap="flat" cmpd="sng" algn="ctr">
            <a:solidFill>
              <a:schemeClr val="bg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Safety Management</a:t>
            </a:r>
          </a:p>
        </p:txBody>
      </p:sp>
      <p:sp>
        <p:nvSpPr>
          <p:cNvPr id="37" name="Rectangle 36">
            <a:extLst>
              <a:ext uri="{FF2B5EF4-FFF2-40B4-BE49-F238E27FC236}">
                <a16:creationId xmlns:a16="http://schemas.microsoft.com/office/drawing/2014/main" id="{71133B3F-F290-4D86-B9F1-3652E3B8B345}"/>
              </a:ext>
            </a:extLst>
          </p:cNvPr>
          <p:cNvSpPr/>
          <p:nvPr/>
        </p:nvSpPr>
        <p:spPr>
          <a:xfrm>
            <a:off x="3319713" y="4888129"/>
            <a:ext cx="8517661" cy="619915"/>
          </a:xfrm>
          <a:prstGeom prst="rect">
            <a:avLst/>
          </a:prstGeom>
          <a:solidFill>
            <a:schemeClr val="accent2">
              <a:lumMod val="40000"/>
              <a:lumOff val="6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9DB49CCA-DC50-42C1-A2BA-0E9012404C0D}"/>
              </a:ext>
            </a:extLst>
          </p:cNvPr>
          <p:cNvSpPr/>
          <p:nvPr/>
        </p:nvSpPr>
        <p:spPr>
          <a:xfrm>
            <a:off x="5220494" y="5081201"/>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Training</a:t>
            </a:r>
          </a:p>
        </p:txBody>
      </p:sp>
      <p:sp>
        <p:nvSpPr>
          <p:cNvPr id="39" name="Rectangle: Rounded Corners 38">
            <a:extLst>
              <a:ext uri="{FF2B5EF4-FFF2-40B4-BE49-F238E27FC236}">
                <a16:creationId xmlns:a16="http://schemas.microsoft.com/office/drawing/2014/main" id="{C32109DF-ABC0-41FD-B232-BB0452517CC3}"/>
              </a:ext>
            </a:extLst>
          </p:cNvPr>
          <p:cNvSpPr/>
          <p:nvPr/>
        </p:nvSpPr>
        <p:spPr>
          <a:xfrm>
            <a:off x="8554615" y="5082197"/>
            <a:ext cx="1436709" cy="346480"/>
          </a:xfrm>
          <a:prstGeom prst="roundRect">
            <a:avLst/>
          </a:prstGeom>
          <a:solidFill>
            <a:schemeClr val="bg1">
              <a:lumMod val="50000"/>
            </a:schemeClr>
          </a:solidFill>
          <a:ln w="12700" cap="flat" cmpd="sng" algn="ctr">
            <a:solidFill>
              <a:schemeClr val="bg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Digital Definition</a:t>
            </a:r>
          </a:p>
        </p:txBody>
      </p:sp>
      <p:sp>
        <p:nvSpPr>
          <p:cNvPr id="40" name="Rectangle 39">
            <a:extLst>
              <a:ext uri="{FF2B5EF4-FFF2-40B4-BE49-F238E27FC236}">
                <a16:creationId xmlns:a16="http://schemas.microsoft.com/office/drawing/2014/main" id="{F2B88F1D-58A7-4F9C-BE6A-52F6857C73EB}"/>
              </a:ext>
            </a:extLst>
          </p:cNvPr>
          <p:cNvSpPr/>
          <p:nvPr/>
        </p:nvSpPr>
        <p:spPr>
          <a:xfrm>
            <a:off x="3319713" y="5546639"/>
            <a:ext cx="8517661" cy="619915"/>
          </a:xfrm>
          <a:prstGeom prst="rect">
            <a:avLst/>
          </a:prstGeom>
          <a:solidFill>
            <a:schemeClr val="accent2">
              <a:lumMod val="40000"/>
              <a:lumOff val="6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1AABF252-8187-4ED5-8066-2689059AAFD6}"/>
              </a:ext>
            </a:extLst>
          </p:cNvPr>
          <p:cNvSpPr/>
          <p:nvPr/>
        </p:nvSpPr>
        <p:spPr>
          <a:xfrm>
            <a:off x="3472151" y="5750152"/>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Finance</a:t>
            </a:r>
          </a:p>
        </p:txBody>
      </p:sp>
      <p:sp>
        <p:nvSpPr>
          <p:cNvPr id="42" name="Rectangle: Rounded Corners 41">
            <a:extLst>
              <a:ext uri="{FF2B5EF4-FFF2-40B4-BE49-F238E27FC236}">
                <a16:creationId xmlns:a16="http://schemas.microsoft.com/office/drawing/2014/main" id="{77B70357-5E93-459C-A9B6-B03C55305010}"/>
              </a:ext>
            </a:extLst>
          </p:cNvPr>
          <p:cNvSpPr/>
          <p:nvPr/>
        </p:nvSpPr>
        <p:spPr>
          <a:xfrm>
            <a:off x="5154954" y="5750152"/>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Health and Safety</a:t>
            </a:r>
          </a:p>
        </p:txBody>
      </p:sp>
      <p:sp>
        <p:nvSpPr>
          <p:cNvPr id="43" name="Rectangle: Rounded Corners 42">
            <a:extLst>
              <a:ext uri="{FF2B5EF4-FFF2-40B4-BE49-F238E27FC236}">
                <a16:creationId xmlns:a16="http://schemas.microsoft.com/office/drawing/2014/main" id="{7ECE9784-B139-4C6E-99A5-FDC0E80D8C9F}"/>
              </a:ext>
            </a:extLst>
          </p:cNvPr>
          <p:cNvSpPr/>
          <p:nvPr/>
        </p:nvSpPr>
        <p:spPr>
          <a:xfrm>
            <a:off x="6837758" y="5750152"/>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Estates Management</a:t>
            </a:r>
          </a:p>
        </p:txBody>
      </p:sp>
      <p:sp>
        <p:nvSpPr>
          <p:cNvPr id="44" name="Rectangle: Rounded Corners 43">
            <a:extLst>
              <a:ext uri="{FF2B5EF4-FFF2-40B4-BE49-F238E27FC236}">
                <a16:creationId xmlns:a16="http://schemas.microsoft.com/office/drawing/2014/main" id="{EFF0C1C3-2177-489B-954E-E324BC13EE10}"/>
              </a:ext>
            </a:extLst>
          </p:cNvPr>
          <p:cNvSpPr/>
          <p:nvPr/>
        </p:nvSpPr>
        <p:spPr>
          <a:xfrm>
            <a:off x="8520561" y="5750152"/>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Human Resourcing</a:t>
            </a:r>
          </a:p>
        </p:txBody>
      </p:sp>
      <p:sp>
        <p:nvSpPr>
          <p:cNvPr id="45" name="Rectangle: Rounded Corners 44">
            <a:extLst>
              <a:ext uri="{FF2B5EF4-FFF2-40B4-BE49-F238E27FC236}">
                <a16:creationId xmlns:a16="http://schemas.microsoft.com/office/drawing/2014/main" id="{CC8D5465-B507-4A64-888F-1B7A9DDAF404}"/>
              </a:ext>
            </a:extLst>
          </p:cNvPr>
          <p:cNvSpPr/>
          <p:nvPr/>
        </p:nvSpPr>
        <p:spPr>
          <a:xfrm>
            <a:off x="10216616" y="5750152"/>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Digital Delivery</a:t>
            </a:r>
          </a:p>
        </p:txBody>
      </p:sp>
      <p:sp>
        <p:nvSpPr>
          <p:cNvPr id="46" name="Rectangle: Rounded Corners 45">
            <a:extLst>
              <a:ext uri="{FF2B5EF4-FFF2-40B4-BE49-F238E27FC236}">
                <a16:creationId xmlns:a16="http://schemas.microsoft.com/office/drawing/2014/main" id="{249CB212-D3EC-4522-916A-B5E140EAAF41}"/>
              </a:ext>
            </a:extLst>
          </p:cNvPr>
          <p:cNvSpPr/>
          <p:nvPr/>
        </p:nvSpPr>
        <p:spPr>
          <a:xfrm>
            <a:off x="8530499" y="966362"/>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Supply Network Strategy Definition</a:t>
            </a:r>
          </a:p>
        </p:txBody>
      </p:sp>
      <p:sp>
        <p:nvSpPr>
          <p:cNvPr id="47" name="TextBox 55">
            <a:extLst>
              <a:ext uri="{FF2B5EF4-FFF2-40B4-BE49-F238E27FC236}">
                <a16:creationId xmlns:a16="http://schemas.microsoft.com/office/drawing/2014/main" id="{FA938D2A-A8AE-4DB5-8550-FF4A8BB85351}"/>
              </a:ext>
            </a:extLst>
          </p:cNvPr>
          <p:cNvSpPr txBox="1"/>
          <p:nvPr/>
        </p:nvSpPr>
        <p:spPr>
          <a:xfrm>
            <a:off x="6289028" y="5538175"/>
            <a:ext cx="2579032" cy="2369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white"/>
                </a:solidFill>
                <a:effectLst/>
                <a:uLnTx/>
                <a:uFillTx/>
                <a:latin typeface="Calibri" panose="020F0502020204030204"/>
                <a:ea typeface="+mn-ea"/>
                <a:cs typeface="+mn-cs"/>
              </a:rPr>
              <a:t>Other Business Capabilities</a:t>
            </a:r>
          </a:p>
        </p:txBody>
      </p:sp>
      <p:sp>
        <p:nvSpPr>
          <p:cNvPr id="48" name="TextBox 56">
            <a:extLst>
              <a:ext uri="{FF2B5EF4-FFF2-40B4-BE49-F238E27FC236}">
                <a16:creationId xmlns:a16="http://schemas.microsoft.com/office/drawing/2014/main" id="{209623F5-32DF-427C-B0ED-1C3C0532C8D4}"/>
              </a:ext>
            </a:extLst>
          </p:cNvPr>
          <p:cNvSpPr txBox="1"/>
          <p:nvPr/>
        </p:nvSpPr>
        <p:spPr>
          <a:xfrm>
            <a:off x="6282402" y="4846177"/>
            <a:ext cx="2579032" cy="2369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white"/>
                </a:solidFill>
                <a:effectLst/>
                <a:uLnTx/>
                <a:uFillTx/>
                <a:latin typeface="Calibri" panose="020F0502020204030204"/>
                <a:ea typeface="+mn-ea"/>
                <a:cs typeface="+mn-cs"/>
              </a:rPr>
              <a:t>Enabling</a:t>
            </a:r>
          </a:p>
        </p:txBody>
      </p:sp>
      <p:sp>
        <p:nvSpPr>
          <p:cNvPr id="49" name="TextBox 57">
            <a:extLst>
              <a:ext uri="{FF2B5EF4-FFF2-40B4-BE49-F238E27FC236}">
                <a16:creationId xmlns:a16="http://schemas.microsoft.com/office/drawing/2014/main" id="{36FA10F0-C651-45DA-A862-1D16E4B66271}"/>
              </a:ext>
            </a:extLst>
          </p:cNvPr>
          <p:cNvSpPr txBox="1"/>
          <p:nvPr/>
        </p:nvSpPr>
        <p:spPr>
          <a:xfrm>
            <a:off x="6289028" y="3839499"/>
            <a:ext cx="2579032" cy="26295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Equipment Support</a:t>
            </a:r>
          </a:p>
        </p:txBody>
      </p:sp>
      <p:sp>
        <p:nvSpPr>
          <p:cNvPr id="50" name="TextBox 58">
            <a:extLst>
              <a:ext uri="{FF2B5EF4-FFF2-40B4-BE49-F238E27FC236}">
                <a16:creationId xmlns:a16="http://schemas.microsoft.com/office/drawing/2014/main" id="{0DB3E4FF-F8F8-4356-8EED-E7680FD3B44F}"/>
              </a:ext>
            </a:extLst>
          </p:cNvPr>
          <p:cNvSpPr txBox="1"/>
          <p:nvPr/>
        </p:nvSpPr>
        <p:spPr>
          <a:xfrm>
            <a:off x="6289028" y="3172499"/>
            <a:ext cx="2579032" cy="26295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Logistics Support</a:t>
            </a:r>
          </a:p>
        </p:txBody>
      </p:sp>
      <p:sp>
        <p:nvSpPr>
          <p:cNvPr id="51" name="TextBox 59">
            <a:extLst>
              <a:ext uri="{FF2B5EF4-FFF2-40B4-BE49-F238E27FC236}">
                <a16:creationId xmlns:a16="http://schemas.microsoft.com/office/drawing/2014/main" id="{737C7BC3-9110-4917-B62B-449E2B394C83}"/>
              </a:ext>
            </a:extLst>
          </p:cNvPr>
          <p:cNvSpPr txBox="1"/>
          <p:nvPr/>
        </p:nvSpPr>
        <p:spPr>
          <a:xfrm>
            <a:off x="6289028" y="2047790"/>
            <a:ext cx="2579032" cy="26295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Bringing </a:t>
            </a:r>
            <a:r>
              <a:rPr lang="en-GB" sz="1000" b="1" kern="0">
                <a:solidFill>
                  <a:schemeClr val="bg1"/>
                </a:solidFill>
                <a:latin typeface="Calibri" panose="020F0502020204030204"/>
              </a:rPr>
              <a:t>into</a:t>
            </a: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 Service</a:t>
            </a:r>
          </a:p>
        </p:txBody>
      </p:sp>
      <p:sp>
        <p:nvSpPr>
          <p:cNvPr id="52" name="TextBox 60">
            <a:extLst>
              <a:ext uri="{FF2B5EF4-FFF2-40B4-BE49-F238E27FC236}">
                <a16:creationId xmlns:a16="http://schemas.microsoft.com/office/drawing/2014/main" id="{BB41512E-6DD9-40A1-B3C8-EE07A920D35A}"/>
              </a:ext>
            </a:extLst>
          </p:cNvPr>
          <p:cNvSpPr txBox="1"/>
          <p:nvPr/>
        </p:nvSpPr>
        <p:spPr>
          <a:xfrm>
            <a:off x="6289028" y="1408817"/>
            <a:ext cx="2579032" cy="26295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Planning</a:t>
            </a:r>
          </a:p>
        </p:txBody>
      </p:sp>
      <p:sp>
        <p:nvSpPr>
          <p:cNvPr id="53" name="TextBox 61">
            <a:extLst>
              <a:ext uri="{FF2B5EF4-FFF2-40B4-BE49-F238E27FC236}">
                <a16:creationId xmlns:a16="http://schemas.microsoft.com/office/drawing/2014/main" id="{7307991F-6E25-4C36-9300-E0776318C5CC}"/>
              </a:ext>
            </a:extLst>
          </p:cNvPr>
          <p:cNvSpPr txBox="1"/>
          <p:nvPr/>
        </p:nvSpPr>
        <p:spPr>
          <a:xfrm>
            <a:off x="6289028" y="691445"/>
            <a:ext cx="2579032" cy="2369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white"/>
                </a:solidFill>
                <a:effectLst/>
                <a:uLnTx/>
                <a:uFillTx/>
                <a:latin typeface="Calibri" panose="020F0502020204030204"/>
                <a:ea typeface="+mn-ea"/>
                <a:cs typeface="+mn-cs"/>
              </a:rPr>
              <a:t>Strategy</a:t>
            </a:r>
          </a:p>
        </p:txBody>
      </p:sp>
      <p:sp>
        <p:nvSpPr>
          <p:cNvPr id="54" name="Rectangle: Rounded Corners 53">
            <a:extLst>
              <a:ext uri="{FF2B5EF4-FFF2-40B4-BE49-F238E27FC236}">
                <a16:creationId xmlns:a16="http://schemas.microsoft.com/office/drawing/2014/main" id="{E409FCB7-0F08-4538-9EB8-55D507A2610C}"/>
              </a:ext>
            </a:extLst>
          </p:cNvPr>
          <p:cNvSpPr/>
          <p:nvPr/>
        </p:nvSpPr>
        <p:spPr>
          <a:xfrm>
            <a:off x="8530499" y="2351421"/>
            <a:ext cx="1436709" cy="346481"/>
          </a:xfrm>
          <a:prstGeom prst="roundRect">
            <a:avLst/>
          </a:prstGeom>
          <a:solidFill>
            <a:schemeClr val="bg1">
              <a:lumMod val="50000"/>
            </a:schemeClr>
          </a:solidFill>
          <a:ln w="12700" cap="flat" cmpd="sng" algn="ctr">
            <a:solidFill>
              <a:schemeClr val="bg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Prototyping</a:t>
            </a:r>
          </a:p>
        </p:txBody>
      </p:sp>
      <p:sp>
        <p:nvSpPr>
          <p:cNvPr id="59" name="TextBox 58">
            <a:extLst>
              <a:ext uri="{FF2B5EF4-FFF2-40B4-BE49-F238E27FC236}">
                <a16:creationId xmlns:a16="http://schemas.microsoft.com/office/drawing/2014/main" id="{FD42E6CA-59D5-42C4-9D07-DAD66EC7C92E}"/>
              </a:ext>
            </a:extLst>
          </p:cNvPr>
          <p:cNvSpPr txBox="1"/>
          <p:nvPr/>
        </p:nvSpPr>
        <p:spPr>
          <a:xfrm>
            <a:off x="277488" y="1581564"/>
            <a:ext cx="3000673" cy="1708160"/>
          </a:xfrm>
          <a:prstGeom prst="rect">
            <a:avLst/>
          </a:prstGeom>
          <a:noFill/>
        </p:spPr>
        <p:txBody>
          <a:bodyPr wrap="square" lIns="91440" tIns="45720" rIns="91440" bIns="45720" rtlCol="0" anchor="t">
            <a:spAutoFit/>
          </a:bodyPr>
          <a:lstStyle/>
          <a:p>
            <a:r>
              <a:rPr lang="en-GB" sz="1500"/>
              <a:t>The model is designed using the TOGAF (The Open Book Architecture Model) enterprise architecture  methodology. Architecture is how you control complexity; Models are how you express that control</a:t>
            </a:r>
            <a:endParaRPr lang="en-GB"/>
          </a:p>
        </p:txBody>
      </p:sp>
      <p:sp>
        <p:nvSpPr>
          <p:cNvPr id="60" name="TextBox 59">
            <a:extLst>
              <a:ext uri="{FF2B5EF4-FFF2-40B4-BE49-F238E27FC236}">
                <a16:creationId xmlns:a16="http://schemas.microsoft.com/office/drawing/2014/main" id="{3D4D2C57-BC2D-4ECD-9DAF-80F8BE4CFAF2}"/>
              </a:ext>
            </a:extLst>
          </p:cNvPr>
          <p:cNvSpPr txBox="1"/>
          <p:nvPr/>
        </p:nvSpPr>
        <p:spPr>
          <a:xfrm>
            <a:off x="252784" y="3594486"/>
            <a:ext cx="3066929" cy="1292662"/>
          </a:xfrm>
          <a:prstGeom prst="rect">
            <a:avLst/>
          </a:prstGeom>
          <a:noFill/>
        </p:spPr>
        <p:txBody>
          <a:bodyPr wrap="square" lIns="91440" tIns="45720" rIns="91440" bIns="45720" rtlCol="0" anchor="t">
            <a:spAutoFit/>
          </a:bodyPr>
          <a:lstStyle/>
          <a:p>
            <a:r>
              <a:rPr lang="en-GB" sz="1500" b="1"/>
              <a:t>The model shows:</a:t>
            </a:r>
            <a:endParaRPr lang="en-GB" sz="1500" b="1">
              <a:cs typeface="Calibri"/>
            </a:endParaRPr>
          </a:p>
          <a:p>
            <a:pPr marL="342900" indent="-342900">
              <a:buAutoNum type="arabicPeriod"/>
            </a:pPr>
            <a:r>
              <a:rPr lang="en-GB" sz="1500"/>
              <a:t>Function hierarchy</a:t>
            </a:r>
            <a:endParaRPr lang="en-GB" sz="1500">
              <a:cs typeface="Calibri"/>
            </a:endParaRPr>
          </a:p>
          <a:p>
            <a:pPr marL="342900" indent="-342900">
              <a:buAutoNum type="arabicPeriod"/>
            </a:pPr>
            <a:r>
              <a:rPr lang="en-GB" sz="1500"/>
              <a:t>Organises functions</a:t>
            </a:r>
            <a:endParaRPr lang="en-GB" sz="1500">
              <a:cs typeface="Calibri"/>
            </a:endParaRPr>
          </a:p>
          <a:p>
            <a:pPr marL="342900" indent="-342900">
              <a:buAutoNum type="arabicPeriod"/>
            </a:pPr>
            <a:r>
              <a:rPr lang="en-GB" sz="1500"/>
              <a:t>Shows them in logical groupings</a:t>
            </a:r>
            <a:endParaRPr lang="en-GB" sz="1500">
              <a:cs typeface="Calibri"/>
            </a:endParaRPr>
          </a:p>
          <a:p>
            <a:pPr marL="342900" indent="-342900">
              <a:buAutoNum type="arabicPeriod"/>
            </a:pPr>
            <a:endParaRPr lang="en-GB"/>
          </a:p>
        </p:txBody>
      </p:sp>
      <p:sp>
        <p:nvSpPr>
          <p:cNvPr id="62" name="TextBox 61">
            <a:extLst>
              <a:ext uri="{FF2B5EF4-FFF2-40B4-BE49-F238E27FC236}">
                <a16:creationId xmlns:a16="http://schemas.microsoft.com/office/drawing/2014/main" id="{FBE28E9A-2786-4497-915A-B7F4BE4D6A0C}"/>
              </a:ext>
            </a:extLst>
          </p:cNvPr>
          <p:cNvSpPr txBox="1"/>
          <p:nvPr/>
        </p:nvSpPr>
        <p:spPr>
          <a:xfrm>
            <a:off x="287330" y="4757804"/>
            <a:ext cx="2989513" cy="1338828"/>
          </a:xfrm>
          <a:prstGeom prst="rect">
            <a:avLst/>
          </a:prstGeom>
          <a:noFill/>
        </p:spPr>
        <p:txBody>
          <a:bodyPr wrap="square" lIns="91440" tIns="45720" rIns="91440" bIns="45720" anchor="t">
            <a:spAutoFit/>
          </a:bodyPr>
          <a:lstStyle/>
          <a:p>
            <a:r>
              <a:rPr lang="en-GB" b="1"/>
              <a:t>T</a:t>
            </a:r>
            <a:r>
              <a:rPr lang="en-GB" sz="1500" b="1"/>
              <a:t>he model does not show:</a:t>
            </a:r>
            <a:endParaRPr lang="en-GB" sz="1500" b="1">
              <a:cs typeface="Calibri"/>
            </a:endParaRPr>
          </a:p>
          <a:p>
            <a:pPr marL="342900" indent="-342900">
              <a:buAutoNum type="arabicPeriod"/>
            </a:pPr>
            <a:r>
              <a:rPr lang="en-GB" sz="1500"/>
              <a:t>Processes </a:t>
            </a:r>
            <a:endParaRPr lang="en-GB" sz="1500">
              <a:cs typeface="Calibri"/>
            </a:endParaRPr>
          </a:p>
          <a:p>
            <a:pPr marL="342900" indent="-342900">
              <a:buAutoNum type="arabicPeriod"/>
            </a:pPr>
            <a:r>
              <a:rPr lang="en-GB" sz="1500"/>
              <a:t>Who does what</a:t>
            </a:r>
            <a:endParaRPr lang="en-GB" sz="1500">
              <a:cs typeface="Calibri"/>
            </a:endParaRPr>
          </a:p>
          <a:p>
            <a:pPr marL="342900" indent="-342900">
              <a:buAutoNum type="arabicPeriod"/>
            </a:pPr>
            <a:r>
              <a:rPr lang="en-GB" sz="1500"/>
              <a:t>Mapping of locations or activities </a:t>
            </a:r>
            <a:r>
              <a:rPr lang="en-GB"/>
              <a:t> </a:t>
            </a:r>
          </a:p>
        </p:txBody>
      </p:sp>
      <p:sp>
        <p:nvSpPr>
          <p:cNvPr id="3" name="Title 1">
            <a:extLst>
              <a:ext uri="{FF2B5EF4-FFF2-40B4-BE49-F238E27FC236}">
                <a16:creationId xmlns:a16="http://schemas.microsoft.com/office/drawing/2014/main" id="{04B05923-F7A7-4C22-8197-3DF4386F8639}"/>
              </a:ext>
            </a:extLst>
          </p:cNvPr>
          <p:cNvSpPr>
            <a:spLocks noGrp="1"/>
          </p:cNvSpPr>
          <p:nvPr>
            <p:ph type="title"/>
          </p:nvPr>
        </p:nvSpPr>
        <p:spPr>
          <a:xfrm>
            <a:off x="338569" y="347477"/>
            <a:ext cx="2710091" cy="1039599"/>
          </a:xfrm>
        </p:spPr>
        <p:txBody>
          <a:bodyPr/>
          <a:lstStyle/>
          <a:p>
            <a:r>
              <a:rPr lang="en-GB" b="1">
                <a:latin typeface="+mn-lt"/>
                <a:cs typeface="Arial"/>
              </a:rPr>
              <a:t>The Defence Support</a:t>
            </a:r>
            <a:r>
              <a:rPr lang="en-GB" b="1">
                <a:solidFill>
                  <a:schemeClr val="accent3"/>
                </a:solidFill>
                <a:latin typeface="+mn-lt"/>
                <a:cs typeface="Arial"/>
              </a:rPr>
              <a:t> BFM</a:t>
            </a:r>
            <a:endParaRPr lang="en-GB" b="1">
              <a:solidFill>
                <a:schemeClr val="accent3"/>
              </a:solidFill>
              <a:latin typeface="+mn-lt"/>
            </a:endParaRPr>
          </a:p>
        </p:txBody>
      </p:sp>
      <p:sp>
        <p:nvSpPr>
          <p:cNvPr id="61" name="TextBox 60">
            <a:extLst>
              <a:ext uri="{FF2B5EF4-FFF2-40B4-BE49-F238E27FC236}">
                <a16:creationId xmlns:a16="http://schemas.microsoft.com/office/drawing/2014/main" id="{AB021CA9-971E-463C-B854-080E39D74F4B}"/>
              </a:ext>
            </a:extLst>
          </p:cNvPr>
          <p:cNvSpPr txBox="1"/>
          <p:nvPr/>
        </p:nvSpPr>
        <p:spPr>
          <a:xfrm>
            <a:off x="6427808" y="390842"/>
            <a:ext cx="4185506" cy="265457"/>
          </a:xfrm>
          <a:prstGeom prst="rect">
            <a:avLst/>
          </a:prstGeom>
          <a:noFill/>
        </p:spPr>
        <p:txBody>
          <a:bodyPr wrap="square" rtlCol="0">
            <a:spAutoFit/>
          </a:bodyPr>
          <a:lstStyle/>
          <a:p>
            <a:pPr>
              <a:lnSpc>
                <a:spcPct val="107000"/>
              </a:lnSpc>
              <a:spcBef>
                <a:spcPts val="1200"/>
              </a:spcBef>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L1/L2 of the latest version, BFM v2.0.</a:t>
            </a:r>
          </a:p>
        </p:txBody>
      </p:sp>
    </p:spTree>
    <p:extLst>
      <p:ext uri="{BB962C8B-B14F-4D97-AF65-F5344CB8AC3E}">
        <p14:creationId xmlns:p14="http://schemas.microsoft.com/office/powerpoint/2010/main" val="12918766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78EC-8DE7-41C3-B710-AC5C80207E45}"/>
              </a:ext>
            </a:extLst>
          </p:cNvPr>
          <p:cNvSpPr>
            <a:spLocks noGrp="1"/>
          </p:cNvSpPr>
          <p:nvPr>
            <p:ph type="title"/>
          </p:nvPr>
        </p:nvSpPr>
        <p:spPr/>
        <p:txBody>
          <a:bodyPr/>
          <a:lstStyle/>
          <a:p>
            <a:r>
              <a:rPr lang="en-GB" b="1">
                <a:latin typeface="+mn-lt"/>
                <a:cs typeface="Arial"/>
              </a:rPr>
              <a:t>Breakdown of Functions – Planning Example </a:t>
            </a:r>
            <a:endParaRPr lang="en-GB" b="1">
              <a:latin typeface="+mn-lt"/>
            </a:endParaRPr>
          </a:p>
        </p:txBody>
      </p:sp>
      <p:sp>
        <p:nvSpPr>
          <p:cNvPr id="4" name="Footer Placeholder 3">
            <a:extLst>
              <a:ext uri="{FF2B5EF4-FFF2-40B4-BE49-F238E27FC236}">
                <a16:creationId xmlns:a16="http://schemas.microsoft.com/office/drawing/2014/main" id="{5FB8A833-8B3A-4BA6-9B7B-C73FCA388E63}"/>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2710330A-8849-476F-9A2E-82999569426C}"/>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78</a:t>
            </a:fld>
            <a:endParaRPr lang="en-GB">
              <a:solidFill>
                <a:prstClr val="black">
                  <a:tint val="75000"/>
                </a:prstClr>
              </a:solidFill>
            </a:endParaRPr>
          </a:p>
        </p:txBody>
      </p:sp>
      <p:grpSp>
        <p:nvGrpSpPr>
          <p:cNvPr id="86" name="Group 85">
            <a:extLst>
              <a:ext uri="{FF2B5EF4-FFF2-40B4-BE49-F238E27FC236}">
                <a16:creationId xmlns:a16="http://schemas.microsoft.com/office/drawing/2014/main" id="{A37B2792-BD24-4C3F-9515-90B54A6AB9A9}"/>
              </a:ext>
            </a:extLst>
          </p:cNvPr>
          <p:cNvGrpSpPr/>
          <p:nvPr/>
        </p:nvGrpSpPr>
        <p:grpSpPr>
          <a:xfrm>
            <a:off x="258465" y="1734959"/>
            <a:ext cx="11528042" cy="4008950"/>
            <a:chOff x="255225" y="1517935"/>
            <a:chExt cx="11528042" cy="4008950"/>
          </a:xfrm>
        </p:grpSpPr>
        <p:sp>
          <p:nvSpPr>
            <p:cNvPr id="8" name="TextBox 7">
              <a:extLst>
                <a:ext uri="{FF2B5EF4-FFF2-40B4-BE49-F238E27FC236}">
                  <a16:creationId xmlns:a16="http://schemas.microsoft.com/office/drawing/2014/main" id="{A7BB7358-6F79-4A89-9E23-89698BD2F6EC}"/>
                </a:ext>
              </a:extLst>
            </p:cNvPr>
            <p:cNvSpPr txBox="1"/>
            <p:nvPr/>
          </p:nvSpPr>
          <p:spPr>
            <a:xfrm>
              <a:off x="276748" y="1542293"/>
              <a:ext cx="2040673" cy="369332"/>
            </a:xfrm>
            <a:prstGeom prst="rect">
              <a:avLst/>
            </a:prstGeom>
            <a:noFill/>
          </p:spPr>
          <p:txBody>
            <a:bodyPr wrap="square" rtlCol="0">
              <a:spAutoFit/>
            </a:bodyPr>
            <a:lstStyle/>
            <a:p>
              <a:r>
                <a:rPr lang="en-GB" b="1"/>
                <a:t>Level 1</a:t>
              </a:r>
            </a:p>
          </p:txBody>
        </p:sp>
        <p:grpSp>
          <p:nvGrpSpPr>
            <p:cNvPr id="83" name="Group 82">
              <a:extLst>
                <a:ext uri="{FF2B5EF4-FFF2-40B4-BE49-F238E27FC236}">
                  <a16:creationId xmlns:a16="http://schemas.microsoft.com/office/drawing/2014/main" id="{BB463416-F433-42A1-B048-993B3D3C6F08}"/>
                </a:ext>
              </a:extLst>
            </p:cNvPr>
            <p:cNvGrpSpPr/>
            <p:nvPr/>
          </p:nvGrpSpPr>
          <p:grpSpPr>
            <a:xfrm>
              <a:off x="255225" y="1907425"/>
              <a:ext cx="11528042" cy="3619460"/>
              <a:chOff x="349868" y="1619270"/>
              <a:chExt cx="11528042" cy="3619460"/>
            </a:xfrm>
          </p:grpSpPr>
          <p:grpSp>
            <p:nvGrpSpPr>
              <p:cNvPr id="10" name="Group 9">
                <a:extLst>
                  <a:ext uri="{FF2B5EF4-FFF2-40B4-BE49-F238E27FC236}">
                    <a16:creationId xmlns:a16="http://schemas.microsoft.com/office/drawing/2014/main" id="{110F2B65-2979-44BA-8873-D7D198B4D77F}"/>
                  </a:ext>
                </a:extLst>
              </p:cNvPr>
              <p:cNvGrpSpPr/>
              <p:nvPr/>
            </p:nvGrpSpPr>
            <p:grpSpPr>
              <a:xfrm>
                <a:off x="349868" y="1619270"/>
                <a:ext cx="3429464" cy="3619460"/>
                <a:chOff x="1897899" y="1125571"/>
                <a:chExt cx="8540648" cy="5024934"/>
              </a:xfrm>
            </p:grpSpPr>
            <p:sp>
              <p:nvSpPr>
                <p:cNvPr id="11" name="Rectangle 10">
                  <a:extLst>
                    <a:ext uri="{FF2B5EF4-FFF2-40B4-BE49-F238E27FC236}">
                      <a16:creationId xmlns:a16="http://schemas.microsoft.com/office/drawing/2014/main" id="{191A6EE6-CCFD-403E-AA83-21B3727AE41B}"/>
                    </a:ext>
                  </a:extLst>
                </p:cNvPr>
                <p:cNvSpPr/>
                <p:nvPr/>
              </p:nvSpPr>
              <p:spPr>
                <a:xfrm>
                  <a:off x="1901376" y="1125571"/>
                  <a:ext cx="8537171" cy="691581"/>
                </a:xfrm>
                <a:prstGeom prst="rect">
                  <a:avLst/>
                </a:prstGeom>
                <a:solidFill>
                  <a:schemeClr val="accent2">
                    <a:lumMod val="60000"/>
                    <a:lumOff val="4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white"/>
                      </a:solidFill>
                      <a:effectLst/>
                      <a:uLnTx/>
                      <a:uFillTx/>
                      <a:latin typeface="Calibri" panose="020F0502020204030204"/>
                      <a:ea typeface="+mn-ea"/>
                      <a:cs typeface="+mn-cs"/>
                    </a:rPr>
                    <a:t>Strategy</a:t>
                  </a:r>
                </a:p>
              </p:txBody>
            </p:sp>
            <p:sp>
              <p:nvSpPr>
                <p:cNvPr id="16" name="Rectangle 15">
                  <a:extLst>
                    <a:ext uri="{FF2B5EF4-FFF2-40B4-BE49-F238E27FC236}">
                      <a16:creationId xmlns:a16="http://schemas.microsoft.com/office/drawing/2014/main" id="{ADC91CBE-C46D-4B12-89C5-5B3689FCD4F5}"/>
                    </a:ext>
                  </a:extLst>
                </p:cNvPr>
                <p:cNvSpPr/>
                <p:nvPr/>
              </p:nvSpPr>
              <p:spPr>
                <a:xfrm>
                  <a:off x="1897899" y="1836593"/>
                  <a:ext cx="8537171" cy="691581"/>
                </a:xfrm>
                <a:prstGeom prst="rect">
                  <a:avLst/>
                </a:prstGeom>
                <a:solidFill>
                  <a:schemeClr val="accent2">
                    <a:lumMod val="60000"/>
                    <a:lumOff val="4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white"/>
                      </a:solidFill>
                      <a:effectLst/>
                      <a:uLnTx/>
                      <a:uFillTx/>
                      <a:latin typeface="Calibri" panose="020F0502020204030204"/>
                      <a:ea typeface="+mn-ea"/>
                      <a:cs typeface="+mn-cs"/>
                    </a:rPr>
                    <a:t>Planning</a:t>
                  </a:r>
                </a:p>
              </p:txBody>
            </p:sp>
            <p:sp>
              <p:nvSpPr>
                <p:cNvPr id="19" name="Rectangle 18">
                  <a:extLst>
                    <a:ext uri="{FF2B5EF4-FFF2-40B4-BE49-F238E27FC236}">
                      <a16:creationId xmlns:a16="http://schemas.microsoft.com/office/drawing/2014/main" id="{E5D233C1-6673-436A-857A-CB829C58ED2C}"/>
                    </a:ext>
                  </a:extLst>
                </p:cNvPr>
                <p:cNvSpPr/>
                <p:nvPr/>
              </p:nvSpPr>
              <p:spPr>
                <a:xfrm>
                  <a:off x="1897899" y="2552406"/>
                  <a:ext cx="8537172" cy="684214"/>
                </a:xfrm>
                <a:prstGeom prst="rect">
                  <a:avLst/>
                </a:prstGeom>
                <a:solidFill>
                  <a:schemeClr val="accent2">
                    <a:lumMod val="60000"/>
                    <a:lumOff val="4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white"/>
                      </a:solidFill>
                      <a:effectLst/>
                      <a:uLnTx/>
                      <a:uFillTx/>
                      <a:latin typeface="Calibri" panose="020F0502020204030204"/>
                      <a:ea typeface="+mn-ea"/>
                      <a:cs typeface="+mn-cs"/>
                    </a:rPr>
                    <a:t>Bringing into Service</a:t>
                  </a:r>
                </a:p>
              </p:txBody>
            </p:sp>
            <p:sp>
              <p:nvSpPr>
                <p:cNvPr id="28" name="Rectangle 27">
                  <a:extLst>
                    <a:ext uri="{FF2B5EF4-FFF2-40B4-BE49-F238E27FC236}">
                      <a16:creationId xmlns:a16="http://schemas.microsoft.com/office/drawing/2014/main" id="{1E1CD0FC-03F8-4231-8C89-2A02AB88AA8F}"/>
                    </a:ext>
                  </a:extLst>
                </p:cNvPr>
                <p:cNvSpPr/>
                <p:nvPr/>
              </p:nvSpPr>
              <p:spPr>
                <a:xfrm>
                  <a:off x="1897899" y="3236620"/>
                  <a:ext cx="8537171" cy="691581"/>
                </a:xfrm>
                <a:prstGeom prst="rect">
                  <a:avLst/>
                </a:prstGeom>
                <a:solidFill>
                  <a:schemeClr val="accent2">
                    <a:lumMod val="60000"/>
                    <a:lumOff val="4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white"/>
                      </a:solidFill>
                      <a:effectLst/>
                      <a:uLnTx/>
                      <a:uFillTx/>
                      <a:latin typeface="Calibri" panose="020F0502020204030204"/>
                      <a:ea typeface="+mn-ea"/>
                      <a:cs typeface="+mn-cs"/>
                    </a:rPr>
                    <a:t>Logistics Support</a:t>
                  </a:r>
                </a:p>
              </p:txBody>
            </p:sp>
            <p:sp>
              <p:nvSpPr>
                <p:cNvPr id="33" name="Rectangle 32">
                  <a:extLst>
                    <a:ext uri="{FF2B5EF4-FFF2-40B4-BE49-F238E27FC236}">
                      <a16:creationId xmlns:a16="http://schemas.microsoft.com/office/drawing/2014/main" id="{AAF2BF1B-8C73-449D-B1BA-A6BBB0C8CD89}"/>
                    </a:ext>
                  </a:extLst>
                </p:cNvPr>
                <p:cNvSpPr/>
                <p:nvPr/>
              </p:nvSpPr>
              <p:spPr>
                <a:xfrm>
                  <a:off x="1897899" y="3944014"/>
                  <a:ext cx="8537171" cy="730994"/>
                </a:xfrm>
                <a:prstGeom prst="rect">
                  <a:avLst/>
                </a:prstGeom>
                <a:solidFill>
                  <a:schemeClr val="accent2">
                    <a:lumMod val="60000"/>
                    <a:lumOff val="4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white"/>
                      </a:solidFill>
                      <a:effectLst/>
                      <a:uLnTx/>
                      <a:uFillTx/>
                      <a:latin typeface="Calibri" panose="020F0502020204030204"/>
                      <a:ea typeface="+mn-ea"/>
                      <a:cs typeface="+mn-cs"/>
                    </a:rPr>
                    <a:t>Equipment Support</a:t>
                  </a:r>
                </a:p>
              </p:txBody>
            </p:sp>
            <p:sp>
              <p:nvSpPr>
                <p:cNvPr id="41" name="Rectangle 40">
                  <a:extLst>
                    <a:ext uri="{FF2B5EF4-FFF2-40B4-BE49-F238E27FC236}">
                      <a16:creationId xmlns:a16="http://schemas.microsoft.com/office/drawing/2014/main" id="{CF4C415C-A3C5-48BA-9937-AC3FE64245FB}"/>
                    </a:ext>
                  </a:extLst>
                </p:cNvPr>
                <p:cNvSpPr/>
                <p:nvPr/>
              </p:nvSpPr>
              <p:spPr>
                <a:xfrm>
                  <a:off x="1897899" y="4686671"/>
                  <a:ext cx="8537171" cy="749414"/>
                </a:xfrm>
                <a:prstGeom prst="rect">
                  <a:avLst/>
                </a:prstGeom>
                <a:solidFill>
                  <a:schemeClr val="accent2">
                    <a:lumMod val="60000"/>
                    <a:lumOff val="4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white"/>
                      </a:solidFill>
                      <a:effectLst/>
                      <a:uLnTx/>
                      <a:uFillTx/>
                      <a:latin typeface="Calibri" panose="020F0502020204030204"/>
                      <a:ea typeface="+mn-ea"/>
                      <a:cs typeface="+mn-cs"/>
                    </a:rPr>
                    <a:t>Enabling</a:t>
                  </a:r>
                </a:p>
              </p:txBody>
            </p:sp>
            <p:sp>
              <p:nvSpPr>
                <p:cNvPr id="44" name="Rectangle 43">
                  <a:extLst>
                    <a:ext uri="{FF2B5EF4-FFF2-40B4-BE49-F238E27FC236}">
                      <a16:creationId xmlns:a16="http://schemas.microsoft.com/office/drawing/2014/main" id="{1D64CD1D-5EE1-4E5B-8805-50A7F7656C97}"/>
                    </a:ext>
                  </a:extLst>
                </p:cNvPr>
                <p:cNvSpPr/>
                <p:nvPr/>
              </p:nvSpPr>
              <p:spPr>
                <a:xfrm>
                  <a:off x="1897899" y="5447748"/>
                  <a:ext cx="8537171" cy="702757"/>
                </a:xfrm>
                <a:prstGeom prst="rect">
                  <a:avLst/>
                </a:prstGeom>
                <a:solidFill>
                  <a:schemeClr val="accent2">
                    <a:lumMod val="60000"/>
                    <a:lumOff val="4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white"/>
                      </a:solidFill>
                      <a:effectLst/>
                      <a:uLnTx/>
                      <a:uFillTx/>
                      <a:latin typeface="Calibri" panose="020F0502020204030204"/>
                      <a:ea typeface="+mn-ea"/>
                      <a:cs typeface="+mn-cs"/>
                    </a:rPr>
                    <a:t>Other Business Capabilities </a:t>
                  </a:r>
                </a:p>
              </p:txBody>
            </p:sp>
          </p:grpSp>
          <p:sp>
            <p:nvSpPr>
              <p:cNvPr id="63" name="Rectangle 62">
                <a:extLst>
                  <a:ext uri="{FF2B5EF4-FFF2-40B4-BE49-F238E27FC236}">
                    <a16:creationId xmlns:a16="http://schemas.microsoft.com/office/drawing/2014/main" id="{7F497998-4E2F-4BF3-BB67-659DAD4B9C10}"/>
                  </a:ext>
                </a:extLst>
              </p:cNvPr>
              <p:cNvSpPr/>
              <p:nvPr/>
            </p:nvSpPr>
            <p:spPr>
              <a:xfrm>
                <a:off x="792903" y="2125466"/>
                <a:ext cx="2609386" cy="57828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Connector: Elbow 64">
                <a:extLst>
                  <a:ext uri="{FF2B5EF4-FFF2-40B4-BE49-F238E27FC236}">
                    <a16:creationId xmlns:a16="http://schemas.microsoft.com/office/drawing/2014/main" id="{2D5D790C-52AA-447C-92E8-D3E313542B79}"/>
                  </a:ext>
                </a:extLst>
              </p:cNvPr>
              <p:cNvCxnSpPr>
                <a:cxnSpLocks/>
                <a:stCxn id="63" idx="3"/>
              </p:cNvCxnSpPr>
              <p:nvPr/>
            </p:nvCxnSpPr>
            <p:spPr>
              <a:xfrm flipV="1">
                <a:off x="3402289" y="1714208"/>
                <a:ext cx="921371" cy="700401"/>
              </a:xfrm>
              <a:prstGeom prst="bentConnector3">
                <a:avLst>
                  <a:gd name="adj1" fmla="val 50919"/>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1C8C2C10-5BE8-478A-A3A6-161D403A1DD0}"/>
                  </a:ext>
                </a:extLst>
              </p:cNvPr>
              <p:cNvGrpSpPr/>
              <p:nvPr/>
            </p:nvGrpSpPr>
            <p:grpSpPr>
              <a:xfrm>
                <a:off x="4399157" y="1627671"/>
                <a:ext cx="3428068" cy="978387"/>
                <a:chOff x="4778059" y="1651651"/>
                <a:chExt cx="3428068" cy="978387"/>
              </a:xfrm>
            </p:grpSpPr>
            <p:sp>
              <p:nvSpPr>
                <p:cNvPr id="66" name="Rectangle 65">
                  <a:extLst>
                    <a:ext uri="{FF2B5EF4-FFF2-40B4-BE49-F238E27FC236}">
                      <a16:creationId xmlns:a16="http://schemas.microsoft.com/office/drawing/2014/main" id="{08509F41-64D5-4EB4-818C-9AB17878C22E}"/>
                    </a:ext>
                  </a:extLst>
                </p:cNvPr>
                <p:cNvSpPr/>
                <p:nvPr/>
              </p:nvSpPr>
              <p:spPr>
                <a:xfrm>
                  <a:off x="4778059" y="1651651"/>
                  <a:ext cx="3428068" cy="489745"/>
                </a:xfrm>
                <a:prstGeom prst="rect">
                  <a:avLst/>
                </a:prstGeom>
                <a:solidFill>
                  <a:schemeClr val="tx2">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Engineering Planning </a:t>
                  </a:r>
                </a:p>
              </p:txBody>
            </p:sp>
            <p:sp>
              <p:nvSpPr>
                <p:cNvPr id="67" name="Rectangle 66">
                  <a:extLst>
                    <a:ext uri="{FF2B5EF4-FFF2-40B4-BE49-F238E27FC236}">
                      <a16:creationId xmlns:a16="http://schemas.microsoft.com/office/drawing/2014/main" id="{6562A597-3156-451C-8E15-AF0B33EB12FB}"/>
                    </a:ext>
                  </a:extLst>
                </p:cNvPr>
                <p:cNvSpPr/>
                <p:nvPr/>
              </p:nvSpPr>
              <p:spPr>
                <a:xfrm>
                  <a:off x="4778059" y="2140293"/>
                  <a:ext cx="3428068" cy="489745"/>
                </a:xfrm>
                <a:prstGeom prst="rect">
                  <a:avLst/>
                </a:prstGeom>
                <a:solidFill>
                  <a:schemeClr val="tx2">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Logistics Planning</a:t>
                  </a:r>
                </a:p>
              </p:txBody>
            </p:sp>
          </p:grpSp>
          <p:sp>
            <p:nvSpPr>
              <p:cNvPr id="71" name="Rectangle 70">
                <a:extLst>
                  <a:ext uri="{FF2B5EF4-FFF2-40B4-BE49-F238E27FC236}">
                    <a16:creationId xmlns:a16="http://schemas.microsoft.com/office/drawing/2014/main" id="{90EEAA77-C6A5-43C6-9C65-45A02DF67FB6}"/>
                  </a:ext>
                </a:extLst>
              </p:cNvPr>
              <p:cNvSpPr/>
              <p:nvPr/>
            </p:nvSpPr>
            <p:spPr>
              <a:xfrm>
                <a:off x="4917689" y="2066611"/>
                <a:ext cx="2609386" cy="57828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2" name="Connector: Elbow 71">
                <a:extLst>
                  <a:ext uri="{FF2B5EF4-FFF2-40B4-BE49-F238E27FC236}">
                    <a16:creationId xmlns:a16="http://schemas.microsoft.com/office/drawing/2014/main" id="{EF0F0A4E-0141-4F6C-AB09-6C45151F7428}"/>
                  </a:ext>
                </a:extLst>
              </p:cNvPr>
              <p:cNvCxnSpPr>
                <a:cxnSpLocks/>
              </p:cNvCxnSpPr>
              <p:nvPr/>
            </p:nvCxnSpPr>
            <p:spPr>
              <a:xfrm flipV="1">
                <a:off x="7527075" y="1787498"/>
                <a:ext cx="818682" cy="590892"/>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FACFED4E-1A77-4D77-AB82-90806A4F43CC}"/>
                  </a:ext>
                </a:extLst>
              </p:cNvPr>
              <p:cNvSpPr/>
              <p:nvPr/>
            </p:nvSpPr>
            <p:spPr>
              <a:xfrm>
                <a:off x="8449842" y="1623470"/>
                <a:ext cx="3428068" cy="489745"/>
              </a:xfrm>
              <a:prstGeom prst="rect">
                <a:avLst/>
              </a:prstGeom>
              <a:solidFill>
                <a:schemeClr val="tx2">
                  <a:lumMod val="25000"/>
                  <a:lumOff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Supply Requirements Forecasting</a:t>
                </a:r>
              </a:p>
            </p:txBody>
          </p:sp>
          <p:sp>
            <p:nvSpPr>
              <p:cNvPr id="79" name="Rectangle 78">
                <a:extLst>
                  <a:ext uri="{FF2B5EF4-FFF2-40B4-BE49-F238E27FC236}">
                    <a16:creationId xmlns:a16="http://schemas.microsoft.com/office/drawing/2014/main" id="{04D95E61-FDD8-4F70-82B6-4326C8CB0A29}"/>
                  </a:ext>
                </a:extLst>
              </p:cNvPr>
              <p:cNvSpPr/>
              <p:nvPr/>
            </p:nvSpPr>
            <p:spPr>
              <a:xfrm>
                <a:off x="8449842" y="2110880"/>
                <a:ext cx="3428068" cy="489745"/>
              </a:xfrm>
              <a:prstGeom prst="rect">
                <a:avLst/>
              </a:prstGeom>
              <a:solidFill>
                <a:schemeClr val="tx2">
                  <a:lumMod val="25000"/>
                  <a:lumOff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Distribution Network Planning</a:t>
                </a:r>
              </a:p>
            </p:txBody>
          </p:sp>
          <p:sp>
            <p:nvSpPr>
              <p:cNvPr id="80" name="Rectangle 79">
                <a:extLst>
                  <a:ext uri="{FF2B5EF4-FFF2-40B4-BE49-F238E27FC236}">
                    <a16:creationId xmlns:a16="http://schemas.microsoft.com/office/drawing/2014/main" id="{35C40CC3-106B-4D36-A019-2B7275C503A6}"/>
                  </a:ext>
                </a:extLst>
              </p:cNvPr>
              <p:cNvSpPr/>
              <p:nvPr/>
            </p:nvSpPr>
            <p:spPr>
              <a:xfrm>
                <a:off x="8449842" y="2578855"/>
                <a:ext cx="3428068" cy="489745"/>
              </a:xfrm>
              <a:prstGeom prst="rect">
                <a:avLst/>
              </a:prstGeom>
              <a:solidFill>
                <a:schemeClr val="tx2">
                  <a:lumMod val="25000"/>
                  <a:lumOff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Logistics Capability Planning</a:t>
                </a:r>
              </a:p>
            </p:txBody>
          </p:sp>
          <p:sp>
            <p:nvSpPr>
              <p:cNvPr id="81" name="Rectangle 80">
                <a:extLst>
                  <a:ext uri="{FF2B5EF4-FFF2-40B4-BE49-F238E27FC236}">
                    <a16:creationId xmlns:a16="http://schemas.microsoft.com/office/drawing/2014/main" id="{A0F87CE0-F88C-4397-8688-5281C145AD66}"/>
                  </a:ext>
                </a:extLst>
              </p:cNvPr>
              <p:cNvSpPr/>
              <p:nvPr/>
            </p:nvSpPr>
            <p:spPr>
              <a:xfrm>
                <a:off x="8449842" y="3044495"/>
                <a:ext cx="3428068" cy="489745"/>
              </a:xfrm>
              <a:prstGeom prst="rect">
                <a:avLst/>
              </a:prstGeom>
              <a:solidFill>
                <a:schemeClr val="tx2">
                  <a:lumMod val="25000"/>
                  <a:lumOff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Inventory Definition</a:t>
                </a:r>
              </a:p>
            </p:txBody>
          </p:sp>
          <p:sp>
            <p:nvSpPr>
              <p:cNvPr id="82" name="Rectangle 81">
                <a:extLst>
                  <a:ext uri="{FF2B5EF4-FFF2-40B4-BE49-F238E27FC236}">
                    <a16:creationId xmlns:a16="http://schemas.microsoft.com/office/drawing/2014/main" id="{843E21CC-22CA-4C5E-B29F-F3C3BA7DE11F}"/>
                  </a:ext>
                </a:extLst>
              </p:cNvPr>
              <p:cNvSpPr/>
              <p:nvPr/>
            </p:nvSpPr>
            <p:spPr>
              <a:xfrm>
                <a:off x="8449842" y="3502287"/>
                <a:ext cx="3428068" cy="489745"/>
              </a:xfrm>
              <a:prstGeom prst="rect">
                <a:avLst/>
              </a:prstGeom>
              <a:solidFill>
                <a:schemeClr val="tx2">
                  <a:lumMod val="25000"/>
                  <a:lumOff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Logistics Resource Definition and Planning</a:t>
                </a:r>
              </a:p>
            </p:txBody>
          </p:sp>
        </p:grpSp>
        <p:sp>
          <p:nvSpPr>
            <p:cNvPr id="84" name="TextBox 83">
              <a:extLst>
                <a:ext uri="{FF2B5EF4-FFF2-40B4-BE49-F238E27FC236}">
                  <a16:creationId xmlns:a16="http://schemas.microsoft.com/office/drawing/2014/main" id="{4F74BD51-16F3-4F08-9474-DA46B55356C7}"/>
                </a:ext>
              </a:extLst>
            </p:cNvPr>
            <p:cNvSpPr txBox="1"/>
            <p:nvPr/>
          </p:nvSpPr>
          <p:spPr>
            <a:xfrm>
              <a:off x="8288052" y="1517935"/>
              <a:ext cx="2040673" cy="369332"/>
            </a:xfrm>
            <a:prstGeom prst="rect">
              <a:avLst/>
            </a:prstGeom>
            <a:noFill/>
          </p:spPr>
          <p:txBody>
            <a:bodyPr wrap="square" rtlCol="0">
              <a:spAutoFit/>
            </a:bodyPr>
            <a:lstStyle/>
            <a:p>
              <a:r>
                <a:rPr lang="en-GB" b="1"/>
                <a:t>Level 3</a:t>
              </a:r>
            </a:p>
          </p:txBody>
        </p:sp>
        <p:sp>
          <p:nvSpPr>
            <p:cNvPr id="85" name="TextBox 84">
              <a:extLst>
                <a:ext uri="{FF2B5EF4-FFF2-40B4-BE49-F238E27FC236}">
                  <a16:creationId xmlns:a16="http://schemas.microsoft.com/office/drawing/2014/main" id="{07342D52-1DE3-407C-98FC-C54485E9097E}"/>
                </a:ext>
              </a:extLst>
            </p:cNvPr>
            <p:cNvSpPr txBox="1"/>
            <p:nvPr/>
          </p:nvSpPr>
          <p:spPr>
            <a:xfrm>
              <a:off x="4229017" y="1517935"/>
              <a:ext cx="2040673" cy="369332"/>
            </a:xfrm>
            <a:prstGeom prst="rect">
              <a:avLst/>
            </a:prstGeom>
            <a:noFill/>
          </p:spPr>
          <p:txBody>
            <a:bodyPr wrap="square" rtlCol="0">
              <a:spAutoFit/>
            </a:bodyPr>
            <a:lstStyle/>
            <a:p>
              <a:r>
                <a:rPr lang="en-GB" b="1"/>
                <a:t>Level 2</a:t>
              </a:r>
            </a:p>
          </p:txBody>
        </p:sp>
      </p:grpSp>
      <p:sp>
        <p:nvSpPr>
          <p:cNvPr id="87" name="TextBox 86">
            <a:extLst>
              <a:ext uri="{FF2B5EF4-FFF2-40B4-BE49-F238E27FC236}">
                <a16:creationId xmlns:a16="http://schemas.microsoft.com/office/drawing/2014/main" id="{E3780AF9-9932-4FCE-B6F9-4B715A12F7A9}"/>
              </a:ext>
            </a:extLst>
          </p:cNvPr>
          <p:cNvSpPr txBox="1"/>
          <p:nvPr/>
        </p:nvSpPr>
        <p:spPr>
          <a:xfrm>
            <a:off x="148206" y="5752310"/>
            <a:ext cx="10995667" cy="523220"/>
          </a:xfrm>
          <a:prstGeom prst="rect">
            <a:avLst/>
          </a:prstGeom>
          <a:noFill/>
        </p:spPr>
        <p:txBody>
          <a:bodyPr wrap="square" rtlCol="0">
            <a:spAutoFit/>
          </a:bodyPr>
          <a:lstStyle/>
          <a:p>
            <a:r>
              <a:rPr lang="en-GB" sz="1400" b="1"/>
              <a:t>Planning </a:t>
            </a:r>
            <a:r>
              <a:rPr lang="en-GB" sz="1400"/>
              <a:t>takes inputs from Strategy and other sources to develop forward looking plans for Logistics Support and Engineering Support. It includes activities such as F&amp;RP, which is a programme of works within Support Operations Planning and is in scope for BMfS.</a:t>
            </a:r>
          </a:p>
        </p:txBody>
      </p:sp>
      <p:sp>
        <p:nvSpPr>
          <p:cNvPr id="89" name="TextBox 88">
            <a:extLst>
              <a:ext uri="{FF2B5EF4-FFF2-40B4-BE49-F238E27FC236}">
                <a16:creationId xmlns:a16="http://schemas.microsoft.com/office/drawing/2014/main" id="{7F479147-89AE-4232-83C9-5DEF6CDFD0B3}"/>
              </a:ext>
            </a:extLst>
          </p:cNvPr>
          <p:cNvSpPr txBox="1"/>
          <p:nvPr/>
        </p:nvSpPr>
        <p:spPr>
          <a:xfrm>
            <a:off x="3929907" y="3355510"/>
            <a:ext cx="4226734" cy="1600438"/>
          </a:xfrm>
          <a:prstGeom prst="rect">
            <a:avLst/>
          </a:prstGeom>
          <a:noFill/>
        </p:spPr>
        <p:txBody>
          <a:bodyPr wrap="square">
            <a:spAutoFit/>
          </a:bodyPr>
          <a:lstStyle/>
          <a:p>
            <a:r>
              <a:rPr lang="en-GB" sz="1400" b="1"/>
              <a:t>Logistics Planning </a:t>
            </a:r>
            <a:r>
              <a:rPr lang="en-GB" sz="1400"/>
              <a:t>enables logistics requirements to be evaluated and established across the Defence Lines of Development to better plan, support and sustain military operations. Logistics is the science of planning and carrying out the movement and maintenance of forces as defined in Logistics for Joint Operations, Joint Doctrine Publication 4-00.</a:t>
            </a:r>
          </a:p>
        </p:txBody>
      </p:sp>
      <p:sp>
        <p:nvSpPr>
          <p:cNvPr id="91" name="TextBox 90">
            <a:extLst>
              <a:ext uri="{FF2B5EF4-FFF2-40B4-BE49-F238E27FC236}">
                <a16:creationId xmlns:a16="http://schemas.microsoft.com/office/drawing/2014/main" id="{1E4CAADA-860F-4B8D-A2B5-ACE2D49FFF33}"/>
              </a:ext>
            </a:extLst>
          </p:cNvPr>
          <p:cNvSpPr txBox="1"/>
          <p:nvPr/>
        </p:nvSpPr>
        <p:spPr>
          <a:xfrm>
            <a:off x="8358438" y="4669288"/>
            <a:ext cx="3488801" cy="523220"/>
          </a:xfrm>
          <a:prstGeom prst="rect">
            <a:avLst/>
          </a:prstGeom>
          <a:noFill/>
        </p:spPr>
        <p:txBody>
          <a:bodyPr wrap="square">
            <a:spAutoFit/>
          </a:bodyPr>
          <a:lstStyle/>
          <a:p>
            <a:r>
              <a:rPr lang="en-GB" sz="1400" b="1"/>
              <a:t>Definition of Inventory </a:t>
            </a:r>
            <a:r>
              <a:rPr lang="en-GB" sz="1400"/>
              <a:t>required to meet demand.</a:t>
            </a:r>
          </a:p>
        </p:txBody>
      </p:sp>
      <p:sp>
        <p:nvSpPr>
          <p:cNvPr id="92" name="Rectangle 91">
            <a:extLst>
              <a:ext uri="{FF2B5EF4-FFF2-40B4-BE49-F238E27FC236}">
                <a16:creationId xmlns:a16="http://schemas.microsoft.com/office/drawing/2014/main" id="{4EE9D54E-59AD-4901-91C0-62F49465959C}"/>
              </a:ext>
            </a:extLst>
          </p:cNvPr>
          <p:cNvSpPr/>
          <p:nvPr/>
        </p:nvSpPr>
        <p:spPr>
          <a:xfrm>
            <a:off x="8854755" y="3494002"/>
            <a:ext cx="2609386" cy="57828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TextBox 93">
            <a:extLst>
              <a:ext uri="{FF2B5EF4-FFF2-40B4-BE49-F238E27FC236}">
                <a16:creationId xmlns:a16="http://schemas.microsoft.com/office/drawing/2014/main" id="{D530B16A-1A63-4C4F-9749-147786AF8092}"/>
              </a:ext>
            </a:extLst>
          </p:cNvPr>
          <p:cNvSpPr txBox="1"/>
          <p:nvPr/>
        </p:nvSpPr>
        <p:spPr>
          <a:xfrm>
            <a:off x="298474" y="1162671"/>
            <a:ext cx="11638301" cy="338554"/>
          </a:xfrm>
          <a:prstGeom prst="rect">
            <a:avLst/>
          </a:prstGeom>
          <a:noFill/>
        </p:spPr>
        <p:txBody>
          <a:bodyPr wrap="square" lIns="91440" tIns="45720" rIns="91440" bIns="45720" rtlCol="0" anchor="t">
            <a:spAutoFit/>
          </a:bodyPr>
          <a:lstStyle/>
          <a:p>
            <a:r>
              <a:rPr lang="en-GB" sz="1600"/>
              <a:t>The BFM is broken down into different Function levels, each function is defined </a:t>
            </a:r>
            <a:endParaRPr lang="en-GB" sz="1600">
              <a:solidFill>
                <a:srgbClr val="FF0000"/>
              </a:solidFill>
            </a:endParaRPr>
          </a:p>
        </p:txBody>
      </p:sp>
    </p:spTree>
    <p:extLst>
      <p:ext uri="{BB962C8B-B14F-4D97-AF65-F5344CB8AC3E}">
        <p14:creationId xmlns:p14="http://schemas.microsoft.com/office/powerpoint/2010/main" val="9393341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5462-0A93-4BC2-B186-9068471B241E}"/>
              </a:ext>
            </a:extLst>
          </p:cNvPr>
          <p:cNvSpPr>
            <a:spLocks noGrp="1"/>
          </p:cNvSpPr>
          <p:nvPr>
            <p:ph type="title"/>
          </p:nvPr>
        </p:nvSpPr>
        <p:spPr/>
        <p:txBody>
          <a:bodyPr/>
          <a:lstStyle/>
          <a:p>
            <a:r>
              <a:rPr lang="en-GB" b="1">
                <a:latin typeface="+mn-lt"/>
              </a:rPr>
              <a:t>Accessing the BFM</a:t>
            </a:r>
          </a:p>
        </p:txBody>
      </p:sp>
      <p:sp>
        <p:nvSpPr>
          <p:cNvPr id="3" name="Text Placeholder 2">
            <a:extLst>
              <a:ext uri="{FF2B5EF4-FFF2-40B4-BE49-F238E27FC236}">
                <a16:creationId xmlns:a16="http://schemas.microsoft.com/office/drawing/2014/main" id="{196D316D-820E-497F-9647-948789802B5E}"/>
              </a:ext>
            </a:extLst>
          </p:cNvPr>
          <p:cNvSpPr>
            <a:spLocks noGrp="1"/>
          </p:cNvSpPr>
          <p:nvPr>
            <p:ph type="body" sz="quarter" idx="12"/>
          </p:nvPr>
        </p:nvSpPr>
        <p:spPr>
          <a:xfrm>
            <a:off x="268127" y="1349063"/>
            <a:ext cx="11484000" cy="1039599"/>
          </a:xfrm>
        </p:spPr>
        <p:txBody>
          <a:bodyPr/>
          <a:lstStyle/>
          <a:p>
            <a:pPr marL="0" indent="0">
              <a:buNone/>
            </a:pPr>
            <a:r>
              <a:rPr lang="en-GB">
                <a:latin typeface="+mn-lt"/>
              </a:rPr>
              <a:t>The BFM can be accessed via SharePoint - </a:t>
            </a:r>
            <a:r>
              <a:rPr lang="en-GB" b="0" i="0" u="none" strike="noStrike">
                <a:solidFill>
                  <a:srgbClr val="5B5FC7"/>
                </a:solidFill>
                <a:effectLst/>
                <a:latin typeface="+mn-lt"/>
                <a:hlinkClick r:id="rId2" tooltip="https://modgovuk.sharepoint.com/sites/supporteapractice/sitepages/business-function-model.aspx"/>
              </a:rPr>
              <a:t>https://modgovuk.sharepoint.com/sites/supporteapractice/SitePages/Business-Function-Model.aspx</a:t>
            </a:r>
            <a:r>
              <a:rPr lang="en-GB" b="0" i="0" u="none" strike="noStrike">
                <a:solidFill>
                  <a:srgbClr val="5B5FC7"/>
                </a:solidFill>
                <a:effectLst/>
                <a:latin typeface="+mn-lt"/>
              </a:rPr>
              <a:t> </a:t>
            </a:r>
            <a:endParaRPr lang="en-GB">
              <a:latin typeface="+mn-lt"/>
            </a:endParaRPr>
          </a:p>
        </p:txBody>
      </p:sp>
      <p:sp>
        <p:nvSpPr>
          <p:cNvPr id="4" name="Footer Placeholder 3">
            <a:extLst>
              <a:ext uri="{FF2B5EF4-FFF2-40B4-BE49-F238E27FC236}">
                <a16:creationId xmlns:a16="http://schemas.microsoft.com/office/drawing/2014/main" id="{7EC04678-3185-49A7-ADF6-FBEFAB89FBA3}"/>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941A7BA1-71CE-4788-B463-0DAFD4A2C214}"/>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79</a:t>
            </a:fld>
            <a:endParaRPr lang="en-GB">
              <a:solidFill>
                <a:prstClr val="black">
                  <a:tint val="75000"/>
                </a:prstClr>
              </a:solidFill>
            </a:endParaRPr>
          </a:p>
        </p:txBody>
      </p:sp>
      <p:pic>
        <p:nvPicPr>
          <p:cNvPr id="6" name="Picture 5" descr="Graphical user interface, text, application&#10;&#10;Description automatically generated">
            <a:extLst>
              <a:ext uri="{FF2B5EF4-FFF2-40B4-BE49-F238E27FC236}">
                <a16:creationId xmlns:a16="http://schemas.microsoft.com/office/drawing/2014/main" id="{6A0E7E1D-68A3-4051-9A7A-4CB7E8F1C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966" y="2650599"/>
            <a:ext cx="6669834" cy="3373289"/>
          </a:xfrm>
          <a:prstGeom prst="rect">
            <a:avLst/>
          </a:prstGeom>
        </p:spPr>
      </p:pic>
      <p:sp>
        <p:nvSpPr>
          <p:cNvPr id="7" name="Rectangle 6">
            <a:extLst>
              <a:ext uri="{FF2B5EF4-FFF2-40B4-BE49-F238E27FC236}">
                <a16:creationId xmlns:a16="http://schemas.microsoft.com/office/drawing/2014/main" id="{C7FE0DDF-BEE7-4A20-BB4F-252FE42E52CA}"/>
              </a:ext>
            </a:extLst>
          </p:cNvPr>
          <p:cNvSpPr/>
          <p:nvPr/>
        </p:nvSpPr>
        <p:spPr>
          <a:xfrm>
            <a:off x="3347450" y="4337243"/>
            <a:ext cx="2650273" cy="920327"/>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FCDBACC-BF43-4F0D-BDF9-FC030AB56BC1}"/>
              </a:ext>
            </a:extLst>
          </p:cNvPr>
          <p:cNvSpPr txBox="1"/>
          <p:nvPr/>
        </p:nvSpPr>
        <p:spPr>
          <a:xfrm>
            <a:off x="9571975" y="3258321"/>
            <a:ext cx="2165908" cy="923330"/>
          </a:xfrm>
          <a:prstGeom prst="rect">
            <a:avLst/>
          </a:prstGeom>
          <a:noFill/>
        </p:spPr>
        <p:txBody>
          <a:bodyPr wrap="square" lIns="91440" tIns="45720" rIns="91440" bIns="45720" rtlCol="0" anchor="t">
            <a:spAutoFit/>
          </a:bodyPr>
          <a:lstStyle/>
          <a:p>
            <a:r>
              <a:rPr lang="en-GB"/>
              <a:t>There is a navigable tool version of the BFM on SharePoint</a:t>
            </a:r>
          </a:p>
        </p:txBody>
      </p:sp>
      <p:cxnSp>
        <p:nvCxnSpPr>
          <p:cNvPr id="10" name="Straight Arrow Connector 9">
            <a:extLst>
              <a:ext uri="{FF2B5EF4-FFF2-40B4-BE49-F238E27FC236}">
                <a16:creationId xmlns:a16="http://schemas.microsoft.com/office/drawing/2014/main" id="{7A897FE2-7BCA-4517-9040-66AFAFA7AE94}"/>
              </a:ext>
            </a:extLst>
          </p:cNvPr>
          <p:cNvCxnSpPr>
            <a:stCxn id="7" idx="3"/>
          </p:cNvCxnSpPr>
          <p:nvPr/>
        </p:nvCxnSpPr>
        <p:spPr>
          <a:xfrm flipV="1">
            <a:off x="5997723" y="3673503"/>
            <a:ext cx="3488183" cy="1123904"/>
          </a:xfrm>
          <a:prstGeom prst="straightConnector1">
            <a:avLst/>
          </a:prstGeom>
          <a:ln w="3810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1838AC6-C50F-4863-A128-644EB00BB8BB}"/>
              </a:ext>
            </a:extLst>
          </p:cNvPr>
          <p:cNvSpPr/>
          <p:nvPr/>
        </p:nvSpPr>
        <p:spPr>
          <a:xfrm>
            <a:off x="334537" y="2650599"/>
            <a:ext cx="1997069" cy="153105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400"/>
              <a:t>There is an option to download a PDF version of the BFM. </a:t>
            </a:r>
            <a:r>
              <a:rPr lang="en-GB" sz="1400">
                <a:hlinkClick r:id="rId4"/>
              </a:rPr>
              <a:t>20211101-Business_Function_Model_v2.0(scoping).pdf</a:t>
            </a:r>
            <a:r>
              <a:rPr lang="en-GB" sz="1400"/>
              <a:t> </a:t>
            </a:r>
          </a:p>
        </p:txBody>
      </p:sp>
    </p:spTree>
    <p:extLst>
      <p:ext uri="{BB962C8B-B14F-4D97-AF65-F5344CB8AC3E}">
        <p14:creationId xmlns:p14="http://schemas.microsoft.com/office/powerpoint/2010/main" val="2957009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7DB02-8859-403F-BA41-4B494477BD89}"/>
              </a:ext>
            </a:extLst>
          </p:cNvPr>
          <p:cNvSpPr/>
          <p:nvPr/>
        </p:nvSpPr>
        <p:spPr>
          <a:xfrm>
            <a:off x="6216350" y="0"/>
            <a:ext cx="3100667" cy="969265"/>
          </a:xfrm>
          <a:prstGeom prst="rect">
            <a:avLst/>
          </a:prstGeom>
          <a:solidFill>
            <a:srgbClr val="071D4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9AAF168-6197-4B43-923F-464870075467}"/>
              </a:ext>
            </a:extLst>
          </p:cNvPr>
          <p:cNvPicPr>
            <a:picLocks noChangeAspect="1"/>
          </p:cNvPicPr>
          <p:nvPr/>
        </p:nvPicPr>
        <p:blipFill rotWithShape="1">
          <a:blip r:embed="rId3">
            <a:extLst>
              <a:ext uri="{28A0092B-C50C-407E-A947-70E740481C1C}">
                <a14:useLocalDpi xmlns:a14="http://schemas.microsoft.com/office/drawing/2010/main" val="0"/>
              </a:ext>
            </a:extLst>
          </a:blip>
          <a:srcRect t="9112" r="1060"/>
          <a:stretch/>
        </p:blipFill>
        <p:spPr>
          <a:xfrm>
            <a:off x="1" y="972384"/>
            <a:ext cx="12192000" cy="5907676"/>
          </a:xfrm>
          <a:prstGeom prst="rect">
            <a:avLst/>
          </a:prstGeom>
          <a:ln>
            <a:noFill/>
          </a:ln>
        </p:spPr>
      </p:pic>
      <p:sp>
        <p:nvSpPr>
          <p:cNvPr id="3" name="Rectangle 2">
            <a:extLst>
              <a:ext uri="{FF2B5EF4-FFF2-40B4-BE49-F238E27FC236}">
                <a16:creationId xmlns:a16="http://schemas.microsoft.com/office/drawing/2014/main" id="{E276A28F-3198-43E9-95D3-F67EEC359F36}"/>
              </a:ext>
            </a:extLst>
          </p:cNvPr>
          <p:cNvSpPr/>
          <p:nvPr/>
        </p:nvSpPr>
        <p:spPr>
          <a:xfrm>
            <a:off x="0" y="0"/>
            <a:ext cx="2856711" cy="968831"/>
          </a:xfrm>
          <a:prstGeom prst="rect">
            <a:avLst/>
          </a:prstGeom>
          <a:solidFill>
            <a:srgbClr val="071D4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89289B8-06FE-4E44-BC75-8BC5AA39E690}"/>
              </a:ext>
            </a:extLst>
          </p:cNvPr>
          <p:cNvSpPr txBox="1"/>
          <p:nvPr/>
        </p:nvSpPr>
        <p:spPr>
          <a:xfrm>
            <a:off x="466901" y="202945"/>
            <a:ext cx="2278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a:ea typeface="+mn-ea"/>
                <a:cs typeface="+mn-cs"/>
              </a:rPr>
              <a:t>Exploitation of data and technology</a:t>
            </a:r>
          </a:p>
        </p:txBody>
      </p:sp>
      <p:sp>
        <p:nvSpPr>
          <p:cNvPr id="11" name="Rectangle 10">
            <a:extLst>
              <a:ext uri="{FF2B5EF4-FFF2-40B4-BE49-F238E27FC236}">
                <a16:creationId xmlns:a16="http://schemas.microsoft.com/office/drawing/2014/main" id="{32001B91-E01F-4DDE-8F0D-9017FDBAFA4C}"/>
              </a:ext>
            </a:extLst>
          </p:cNvPr>
          <p:cNvSpPr/>
          <p:nvPr/>
        </p:nvSpPr>
        <p:spPr>
          <a:xfrm>
            <a:off x="2874983" y="0"/>
            <a:ext cx="3325485" cy="968831"/>
          </a:xfrm>
          <a:prstGeom prst="rect">
            <a:avLst/>
          </a:prstGeom>
          <a:solidFill>
            <a:srgbClr val="071D4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443A495-66F5-4C69-83D1-6512496A867D}"/>
              </a:ext>
            </a:extLst>
          </p:cNvPr>
          <p:cNvSpPr txBox="1"/>
          <p:nvPr/>
        </p:nvSpPr>
        <p:spPr>
          <a:xfrm>
            <a:off x="2868815" y="-181776"/>
            <a:ext cx="3271910"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a:ea typeface="+mn-ea"/>
                <a:cs typeface="+mn-cs"/>
              </a:rPr>
              <a:t>Superior, assured, environmentally-sustainable and cost-effective logistic services</a:t>
            </a:r>
            <a:endParaRPr lang="en-GB" sz="1600">
              <a:solidFill>
                <a:prstClr val="white"/>
              </a:solidFill>
              <a:latin typeface="Arial" panose="020B0604020202020204"/>
            </a:endParaRPr>
          </a:p>
        </p:txBody>
      </p:sp>
      <p:sp>
        <p:nvSpPr>
          <p:cNvPr id="14" name="TextBox 13">
            <a:extLst>
              <a:ext uri="{FF2B5EF4-FFF2-40B4-BE49-F238E27FC236}">
                <a16:creationId xmlns:a16="http://schemas.microsoft.com/office/drawing/2014/main" id="{F33C0D4A-AE1C-4E5C-B02D-8C375D753178}"/>
              </a:ext>
            </a:extLst>
          </p:cNvPr>
          <p:cNvSpPr txBox="1"/>
          <p:nvPr/>
        </p:nvSpPr>
        <p:spPr>
          <a:xfrm>
            <a:off x="6178537" y="-74054"/>
            <a:ext cx="291205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a:ea typeface="+mn-ea"/>
                <a:cs typeface="+mn-cs"/>
              </a:rPr>
              <a:t>A paradigm shift in platform and equipment availability</a:t>
            </a:r>
            <a:endParaRPr lang="en-GB" sz="1600">
              <a:solidFill>
                <a:prstClr val="white"/>
              </a:solidFill>
              <a:latin typeface="Arial" panose="020B0604020202020204"/>
            </a:endParaRPr>
          </a:p>
        </p:txBody>
      </p:sp>
      <p:sp>
        <p:nvSpPr>
          <p:cNvPr id="18" name="Rectangle 17">
            <a:extLst>
              <a:ext uri="{FF2B5EF4-FFF2-40B4-BE49-F238E27FC236}">
                <a16:creationId xmlns:a16="http://schemas.microsoft.com/office/drawing/2014/main" id="{32C31063-CD77-40EB-867D-6637DF43567B}"/>
              </a:ext>
            </a:extLst>
          </p:cNvPr>
          <p:cNvSpPr/>
          <p:nvPr/>
        </p:nvSpPr>
        <p:spPr>
          <a:xfrm>
            <a:off x="9332899" y="1"/>
            <a:ext cx="2859102" cy="972384"/>
          </a:xfrm>
          <a:prstGeom prst="rect">
            <a:avLst/>
          </a:prstGeom>
          <a:solidFill>
            <a:srgbClr val="071D4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F6A98675-42CF-462F-8A05-C3D14CEF9306}"/>
              </a:ext>
            </a:extLst>
          </p:cNvPr>
          <p:cNvSpPr txBox="1"/>
          <p:nvPr/>
        </p:nvSpPr>
        <p:spPr>
          <a:xfrm>
            <a:off x="9525953" y="190244"/>
            <a:ext cx="22115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Arial" panose="020B0604020202020204"/>
                <a:ea typeface="+mn-ea"/>
                <a:cs typeface="+mn-cs"/>
              </a:rPr>
              <a:t>A culture of interoperability</a:t>
            </a:r>
          </a:p>
        </p:txBody>
      </p:sp>
    </p:spTree>
    <p:extLst>
      <p:ext uri="{BB962C8B-B14F-4D97-AF65-F5344CB8AC3E}">
        <p14:creationId xmlns:p14="http://schemas.microsoft.com/office/powerpoint/2010/main" val="18241890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53F3B-2B26-4F68-84F7-7327C3C3B6C6}"/>
              </a:ext>
            </a:extLst>
          </p:cNvPr>
          <p:cNvSpPr>
            <a:spLocks noGrp="1"/>
          </p:cNvSpPr>
          <p:nvPr>
            <p:ph type="title"/>
          </p:nvPr>
        </p:nvSpPr>
        <p:spPr/>
        <p:txBody>
          <a:bodyPr/>
          <a:lstStyle/>
          <a:p>
            <a:r>
              <a:rPr lang="en-GB" b="1">
                <a:solidFill>
                  <a:schemeClr val="accent3"/>
                </a:solidFill>
                <a:latin typeface="+mn-lt"/>
              </a:rPr>
              <a:t>BFM</a:t>
            </a:r>
            <a:r>
              <a:rPr lang="en-GB" b="1">
                <a:latin typeface="+mn-lt"/>
              </a:rPr>
              <a:t> Timeline</a:t>
            </a:r>
          </a:p>
        </p:txBody>
      </p:sp>
      <p:sp>
        <p:nvSpPr>
          <p:cNvPr id="4" name="Footer Placeholder 3">
            <a:extLst>
              <a:ext uri="{FF2B5EF4-FFF2-40B4-BE49-F238E27FC236}">
                <a16:creationId xmlns:a16="http://schemas.microsoft.com/office/drawing/2014/main" id="{B7FAAE45-109E-497A-8953-B243F1070734}"/>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5D644CCB-D06C-43C7-B179-0E9A2041F3C5}"/>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80</a:t>
            </a:fld>
            <a:endParaRPr lang="en-GB">
              <a:solidFill>
                <a:prstClr val="black">
                  <a:tint val="75000"/>
                </a:prstClr>
              </a:solidFill>
            </a:endParaRPr>
          </a:p>
        </p:txBody>
      </p:sp>
      <p:sp>
        <p:nvSpPr>
          <p:cNvPr id="29" name="TextBox 28">
            <a:extLst>
              <a:ext uri="{FF2B5EF4-FFF2-40B4-BE49-F238E27FC236}">
                <a16:creationId xmlns:a16="http://schemas.microsoft.com/office/drawing/2014/main" id="{055D4717-A597-44D1-AD7D-27C6062C05D7}"/>
              </a:ext>
            </a:extLst>
          </p:cNvPr>
          <p:cNvSpPr txBox="1"/>
          <p:nvPr/>
        </p:nvSpPr>
        <p:spPr>
          <a:xfrm>
            <a:off x="170054" y="1115500"/>
            <a:ext cx="10758769" cy="646331"/>
          </a:xfrm>
          <a:prstGeom prst="rect">
            <a:avLst/>
          </a:prstGeom>
          <a:noFill/>
        </p:spPr>
        <p:txBody>
          <a:bodyPr wrap="square">
            <a:spAutoFit/>
          </a:bodyPr>
          <a:lstStyle/>
          <a:p>
            <a:r>
              <a:rPr lang="en-GB"/>
              <a:t>BFM is not a static framework and is continuously extending. The model can be used in conjunction with other architecture models and artefacts to support Defence Support services.  </a:t>
            </a:r>
          </a:p>
        </p:txBody>
      </p:sp>
      <p:grpSp>
        <p:nvGrpSpPr>
          <p:cNvPr id="50" name="Group 49">
            <a:extLst>
              <a:ext uri="{FF2B5EF4-FFF2-40B4-BE49-F238E27FC236}">
                <a16:creationId xmlns:a16="http://schemas.microsoft.com/office/drawing/2014/main" id="{7964F562-0727-4F20-BFF1-82A0951DC12B}"/>
              </a:ext>
            </a:extLst>
          </p:cNvPr>
          <p:cNvGrpSpPr/>
          <p:nvPr/>
        </p:nvGrpSpPr>
        <p:grpSpPr>
          <a:xfrm>
            <a:off x="353428" y="1944276"/>
            <a:ext cx="11315433" cy="3468172"/>
            <a:chOff x="513584" y="2080570"/>
            <a:chExt cx="11315433" cy="3468172"/>
          </a:xfrm>
        </p:grpSpPr>
        <p:cxnSp>
          <p:nvCxnSpPr>
            <p:cNvPr id="7" name="Straight Arrow Connector 6">
              <a:extLst>
                <a:ext uri="{FF2B5EF4-FFF2-40B4-BE49-F238E27FC236}">
                  <a16:creationId xmlns:a16="http://schemas.microsoft.com/office/drawing/2014/main" id="{B5B2304A-C924-4F01-BDB9-D45C08CE2CFC}"/>
                </a:ext>
              </a:extLst>
            </p:cNvPr>
            <p:cNvCxnSpPr>
              <a:cxnSpLocks/>
            </p:cNvCxnSpPr>
            <p:nvPr/>
          </p:nvCxnSpPr>
          <p:spPr>
            <a:xfrm>
              <a:off x="513584" y="3887991"/>
              <a:ext cx="1067171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F7B0236D-4E64-41FE-BE86-EC3C98035B01}"/>
                </a:ext>
              </a:extLst>
            </p:cNvPr>
            <p:cNvSpPr/>
            <p:nvPr/>
          </p:nvSpPr>
          <p:spPr>
            <a:xfrm>
              <a:off x="5411759" y="3738845"/>
              <a:ext cx="306658" cy="298291"/>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836D106-88B4-448E-A3B1-A79FC443D7F6}"/>
                </a:ext>
              </a:extLst>
            </p:cNvPr>
            <p:cNvSpPr txBox="1"/>
            <p:nvPr/>
          </p:nvSpPr>
          <p:spPr>
            <a:xfrm>
              <a:off x="4474088" y="3370361"/>
              <a:ext cx="2750710" cy="369332"/>
            </a:xfrm>
            <a:prstGeom prst="rect">
              <a:avLst/>
            </a:prstGeom>
            <a:noFill/>
          </p:spPr>
          <p:txBody>
            <a:bodyPr wrap="square" rtlCol="0">
              <a:spAutoFit/>
            </a:bodyPr>
            <a:lstStyle/>
            <a:p>
              <a:r>
                <a:rPr lang="en-GB" b="1"/>
                <a:t>Present: </a:t>
              </a:r>
              <a:r>
                <a:rPr lang="en-GB"/>
                <a:t>BFM Version 2</a:t>
              </a:r>
            </a:p>
          </p:txBody>
        </p:sp>
        <p:grpSp>
          <p:nvGrpSpPr>
            <p:cNvPr id="33" name="Group 32">
              <a:extLst>
                <a:ext uri="{FF2B5EF4-FFF2-40B4-BE49-F238E27FC236}">
                  <a16:creationId xmlns:a16="http://schemas.microsoft.com/office/drawing/2014/main" id="{477A7EDE-0114-483A-A2C8-117928B1AFB0}"/>
                </a:ext>
              </a:extLst>
            </p:cNvPr>
            <p:cNvGrpSpPr/>
            <p:nvPr/>
          </p:nvGrpSpPr>
          <p:grpSpPr>
            <a:xfrm>
              <a:off x="4051535" y="4148887"/>
              <a:ext cx="3065656" cy="704175"/>
              <a:chOff x="3934222" y="3492124"/>
              <a:chExt cx="3065656" cy="704175"/>
            </a:xfrm>
          </p:grpSpPr>
          <p:cxnSp>
            <p:nvCxnSpPr>
              <p:cNvPr id="16" name="Straight Arrow Connector 15">
                <a:extLst>
                  <a:ext uri="{FF2B5EF4-FFF2-40B4-BE49-F238E27FC236}">
                    <a16:creationId xmlns:a16="http://schemas.microsoft.com/office/drawing/2014/main" id="{FE7CBA67-3259-483D-A3F1-B6C07F80AE94}"/>
                  </a:ext>
                </a:extLst>
              </p:cNvPr>
              <p:cNvCxnSpPr>
                <a:cxnSpLocks/>
              </p:cNvCxnSpPr>
              <p:nvPr/>
            </p:nvCxnSpPr>
            <p:spPr>
              <a:xfrm>
                <a:off x="4044805" y="3492124"/>
                <a:ext cx="2955073"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645F3A8-70C8-41A3-82A4-F08E21D89198}"/>
                  </a:ext>
                </a:extLst>
              </p:cNvPr>
              <p:cNvSpPr txBox="1"/>
              <p:nvPr/>
            </p:nvSpPr>
            <p:spPr>
              <a:xfrm>
                <a:off x="3934222" y="3549968"/>
                <a:ext cx="2955073" cy="646331"/>
              </a:xfrm>
              <a:prstGeom prst="rect">
                <a:avLst/>
              </a:prstGeom>
              <a:noFill/>
            </p:spPr>
            <p:txBody>
              <a:bodyPr wrap="square" rtlCol="0">
                <a:spAutoFit/>
              </a:bodyPr>
              <a:lstStyle/>
              <a:p>
                <a:r>
                  <a:rPr lang="en-GB"/>
                  <a:t>BFM mapped to processes </a:t>
                </a:r>
              </a:p>
              <a:p>
                <a:endParaRPr lang="en-GB"/>
              </a:p>
            </p:txBody>
          </p:sp>
        </p:grpSp>
        <p:sp>
          <p:nvSpPr>
            <p:cNvPr id="21" name="TextBox 20">
              <a:extLst>
                <a:ext uri="{FF2B5EF4-FFF2-40B4-BE49-F238E27FC236}">
                  <a16:creationId xmlns:a16="http://schemas.microsoft.com/office/drawing/2014/main" id="{2E1E4C90-ABA5-43DF-8787-06B7DCF7B680}"/>
                </a:ext>
              </a:extLst>
            </p:cNvPr>
            <p:cNvSpPr txBox="1"/>
            <p:nvPr/>
          </p:nvSpPr>
          <p:spPr>
            <a:xfrm>
              <a:off x="5301836" y="2562840"/>
              <a:ext cx="6527181" cy="923330"/>
            </a:xfrm>
            <a:prstGeom prst="rect">
              <a:avLst/>
            </a:prstGeom>
            <a:noFill/>
          </p:spPr>
          <p:txBody>
            <a:bodyPr wrap="square" rtlCol="0">
              <a:spAutoFit/>
            </a:bodyPr>
            <a:lstStyle/>
            <a:p>
              <a:r>
                <a:rPr lang="en-GB"/>
                <a:t>Function definitions continuously refined</a:t>
              </a:r>
            </a:p>
            <a:p>
              <a:r>
                <a:rPr lang="en-GB"/>
                <a:t> </a:t>
              </a:r>
            </a:p>
            <a:p>
              <a:endParaRPr lang="en-GB"/>
            </a:p>
          </p:txBody>
        </p:sp>
        <p:cxnSp>
          <p:nvCxnSpPr>
            <p:cNvPr id="22" name="Straight Arrow Connector 21">
              <a:extLst>
                <a:ext uri="{FF2B5EF4-FFF2-40B4-BE49-F238E27FC236}">
                  <a16:creationId xmlns:a16="http://schemas.microsoft.com/office/drawing/2014/main" id="{238D548B-900C-4C4F-96FE-E9F490D1533D}"/>
                </a:ext>
              </a:extLst>
            </p:cNvPr>
            <p:cNvCxnSpPr>
              <a:cxnSpLocks/>
            </p:cNvCxnSpPr>
            <p:nvPr/>
          </p:nvCxnSpPr>
          <p:spPr>
            <a:xfrm>
              <a:off x="5382951" y="2964299"/>
              <a:ext cx="5713141"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BD01AC4-7763-4D50-857D-9AB2FA9638E1}"/>
                </a:ext>
              </a:extLst>
            </p:cNvPr>
            <p:cNvCxnSpPr>
              <a:cxnSpLocks/>
            </p:cNvCxnSpPr>
            <p:nvPr/>
          </p:nvCxnSpPr>
          <p:spPr>
            <a:xfrm>
              <a:off x="7087531" y="4490635"/>
              <a:ext cx="4086921"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3EC815F-A48B-497E-B037-6D8677A27C7F}"/>
                </a:ext>
              </a:extLst>
            </p:cNvPr>
            <p:cNvSpPr txBox="1"/>
            <p:nvPr/>
          </p:nvSpPr>
          <p:spPr>
            <a:xfrm>
              <a:off x="7087530" y="4625412"/>
              <a:ext cx="4036742" cy="923330"/>
            </a:xfrm>
            <a:prstGeom prst="rect">
              <a:avLst/>
            </a:prstGeom>
            <a:noFill/>
          </p:spPr>
          <p:txBody>
            <a:bodyPr wrap="square" lIns="91440" tIns="45720" rIns="91440" bIns="45720" rtlCol="0" anchor="t">
              <a:spAutoFit/>
            </a:bodyPr>
            <a:lstStyle/>
            <a:p>
              <a:r>
                <a:rPr lang="en-GB"/>
                <a:t>BFM mapped to Data and </a:t>
              </a:r>
              <a:r>
                <a:rPr lang="en-GB" i="1"/>
                <a:t>DefSCOR</a:t>
              </a:r>
              <a:r>
                <a:rPr lang="en-GB"/>
                <a:t> Standards*</a:t>
              </a:r>
            </a:p>
            <a:p>
              <a:endParaRPr lang="en-GB"/>
            </a:p>
          </p:txBody>
        </p:sp>
        <p:sp>
          <p:nvSpPr>
            <p:cNvPr id="30" name="Oval 29">
              <a:extLst>
                <a:ext uri="{FF2B5EF4-FFF2-40B4-BE49-F238E27FC236}">
                  <a16:creationId xmlns:a16="http://schemas.microsoft.com/office/drawing/2014/main" id="{09162C59-8A49-4FF3-8A60-35F6ED244F7C}"/>
                </a:ext>
              </a:extLst>
            </p:cNvPr>
            <p:cNvSpPr/>
            <p:nvPr/>
          </p:nvSpPr>
          <p:spPr>
            <a:xfrm>
              <a:off x="513584" y="3750391"/>
              <a:ext cx="306658" cy="2982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A9F02D7-EC07-4A24-AC2F-07D33D9F7B84}"/>
                </a:ext>
              </a:extLst>
            </p:cNvPr>
            <p:cNvSpPr/>
            <p:nvPr/>
          </p:nvSpPr>
          <p:spPr>
            <a:xfrm>
              <a:off x="10885150" y="3738844"/>
              <a:ext cx="306658" cy="298291"/>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A9F6C90F-36E3-468C-BC28-21E0744ED617}"/>
                </a:ext>
              </a:extLst>
            </p:cNvPr>
            <p:cNvSpPr txBox="1"/>
            <p:nvPr/>
          </p:nvSpPr>
          <p:spPr>
            <a:xfrm>
              <a:off x="1095908" y="2080570"/>
              <a:ext cx="4272278" cy="1477328"/>
            </a:xfrm>
            <a:prstGeom prst="rect">
              <a:avLst/>
            </a:prstGeom>
            <a:noFill/>
          </p:spPr>
          <p:txBody>
            <a:bodyPr wrap="square" lIns="91440" tIns="45720" rIns="91440" bIns="45720" rtlCol="0" anchor="t">
              <a:spAutoFit/>
            </a:bodyPr>
            <a:lstStyle/>
            <a:p>
              <a:r>
                <a:rPr lang="en-GB"/>
                <a:t>The Model was created by the Defence Support CIO/EAP  team to support current  processes, application development and allow future change activities </a:t>
              </a:r>
            </a:p>
          </p:txBody>
        </p:sp>
        <p:grpSp>
          <p:nvGrpSpPr>
            <p:cNvPr id="49" name="Group 48">
              <a:extLst>
                <a:ext uri="{FF2B5EF4-FFF2-40B4-BE49-F238E27FC236}">
                  <a16:creationId xmlns:a16="http://schemas.microsoft.com/office/drawing/2014/main" id="{B8085682-7C52-4221-A97B-559B654BD358}"/>
                </a:ext>
              </a:extLst>
            </p:cNvPr>
            <p:cNvGrpSpPr/>
            <p:nvPr/>
          </p:nvGrpSpPr>
          <p:grpSpPr>
            <a:xfrm>
              <a:off x="666913" y="2274849"/>
              <a:ext cx="428995" cy="1613141"/>
              <a:chOff x="666913" y="2274849"/>
              <a:chExt cx="428995" cy="1613141"/>
            </a:xfrm>
          </p:grpSpPr>
          <p:cxnSp>
            <p:nvCxnSpPr>
              <p:cNvPr id="46" name="Straight Connector 45">
                <a:extLst>
                  <a:ext uri="{FF2B5EF4-FFF2-40B4-BE49-F238E27FC236}">
                    <a16:creationId xmlns:a16="http://schemas.microsoft.com/office/drawing/2014/main" id="{575465C3-7B4B-4BF0-AC50-866857571F26}"/>
                  </a:ext>
                </a:extLst>
              </p:cNvPr>
              <p:cNvCxnSpPr/>
              <p:nvPr/>
            </p:nvCxnSpPr>
            <p:spPr>
              <a:xfrm flipV="1">
                <a:off x="666913" y="2274849"/>
                <a:ext cx="0" cy="16131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47769C6-6CE1-44B1-BCF4-A191E0E005DC}"/>
                  </a:ext>
                </a:extLst>
              </p:cNvPr>
              <p:cNvCxnSpPr/>
              <p:nvPr/>
            </p:nvCxnSpPr>
            <p:spPr>
              <a:xfrm>
                <a:off x="666913" y="2283459"/>
                <a:ext cx="42899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sp>
        <p:nvSpPr>
          <p:cNvPr id="52" name="TextBox 51">
            <a:extLst>
              <a:ext uri="{FF2B5EF4-FFF2-40B4-BE49-F238E27FC236}">
                <a16:creationId xmlns:a16="http://schemas.microsoft.com/office/drawing/2014/main" id="{636231F7-4EF6-4D99-997B-B042B49B0925}"/>
              </a:ext>
            </a:extLst>
          </p:cNvPr>
          <p:cNvSpPr txBox="1"/>
          <p:nvPr/>
        </p:nvSpPr>
        <p:spPr>
          <a:xfrm>
            <a:off x="125889" y="3890634"/>
            <a:ext cx="1190730" cy="369332"/>
          </a:xfrm>
          <a:prstGeom prst="rect">
            <a:avLst/>
          </a:prstGeom>
          <a:noFill/>
        </p:spPr>
        <p:txBody>
          <a:bodyPr wrap="square">
            <a:spAutoFit/>
          </a:bodyPr>
          <a:lstStyle/>
          <a:p>
            <a:r>
              <a:rPr lang="en-GB" b="1"/>
              <a:t>Origin </a:t>
            </a:r>
            <a:endParaRPr lang="en-GB"/>
          </a:p>
        </p:txBody>
      </p:sp>
      <p:sp>
        <p:nvSpPr>
          <p:cNvPr id="53" name="TextBox 52">
            <a:extLst>
              <a:ext uri="{FF2B5EF4-FFF2-40B4-BE49-F238E27FC236}">
                <a16:creationId xmlns:a16="http://schemas.microsoft.com/office/drawing/2014/main" id="{184AED71-4926-4B21-B543-801D5B3BAB7B}"/>
              </a:ext>
            </a:extLst>
          </p:cNvPr>
          <p:cNvSpPr txBox="1"/>
          <p:nvPr/>
        </p:nvSpPr>
        <p:spPr>
          <a:xfrm>
            <a:off x="10549491" y="3872966"/>
            <a:ext cx="1190730" cy="369332"/>
          </a:xfrm>
          <a:prstGeom prst="rect">
            <a:avLst/>
          </a:prstGeom>
          <a:noFill/>
        </p:spPr>
        <p:txBody>
          <a:bodyPr wrap="square">
            <a:spAutoFit/>
          </a:bodyPr>
          <a:lstStyle/>
          <a:p>
            <a:r>
              <a:rPr lang="en-GB" b="1"/>
              <a:t>Future </a:t>
            </a:r>
            <a:endParaRPr lang="en-GB"/>
          </a:p>
        </p:txBody>
      </p:sp>
      <p:cxnSp>
        <p:nvCxnSpPr>
          <p:cNvPr id="28" name="Straight Arrow Connector 27">
            <a:extLst>
              <a:ext uri="{FF2B5EF4-FFF2-40B4-BE49-F238E27FC236}">
                <a16:creationId xmlns:a16="http://schemas.microsoft.com/office/drawing/2014/main" id="{40D6B261-4A66-4D68-ACAD-E1661C7D3616}"/>
              </a:ext>
            </a:extLst>
          </p:cNvPr>
          <p:cNvCxnSpPr>
            <a:cxnSpLocks/>
          </p:cNvCxnSpPr>
          <p:nvPr/>
        </p:nvCxnSpPr>
        <p:spPr>
          <a:xfrm>
            <a:off x="353428" y="4961934"/>
            <a:ext cx="279746"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FE12F55-631C-4CF9-9465-77275040BE88}"/>
              </a:ext>
            </a:extLst>
          </p:cNvPr>
          <p:cNvSpPr txBox="1"/>
          <p:nvPr/>
        </p:nvSpPr>
        <p:spPr>
          <a:xfrm>
            <a:off x="660086" y="4790706"/>
            <a:ext cx="1096807" cy="738664"/>
          </a:xfrm>
          <a:prstGeom prst="rect">
            <a:avLst/>
          </a:prstGeom>
          <a:noFill/>
        </p:spPr>
        <p:txBody>
          <a:bodyPr wrap="square" rtlCol="0">
            <a:spAutoFit/>
          </a:bodyPr>
          <a:lstStyle/>
          <a:p>
            <a:r>
              <a:rPr lang="en-GB" sz="1200">
                <a:solidFill>
                  <a:schemeClr val="tx2">
                    <a:lumMod val="75000"/>
                    <a:lumOff val="25000"/>
                  </a:schemeClr>
                </a:solidFill>
              </a:rPr>
              <a:t>Potential addons </a:t>
            </a:r>
          </a:p>
          <a:p>
            <a:endParaRPr lang="en-GB"/>
          </a:p>
        </p:txBody>
      </p:sp>
      <p:sp>
        <p:nvSpPr>
          <p:cNvPr id="13" name="Rectangle: Rounded Corners 12">
            <a:extLst>
              <a:ext uri="{FF2B5EF4-FFF2-40B4-BE49-F238E27FC236}">
                <a16:creationId xmlns:a16="http://schemas.microsoft.com/office/drawing/2014/main" id="{C699815D-1DC3-46E3-94F7-D5B3A046F52A}"/>
              </a:ext>
            </a:extLst>
          </p:cNvPr>
          <p:cNvSpPr/>
          <p:nvPr/>
        </p:nvSpPr>
        <p:spPr>
          <a:xfrm>
            <a:off x="188341" y="4696859"/>
            <a:ext cx="1343700" cy="646332"/>
          </a:xfrm>
          <a:prstGeom prst="round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9F3749C-A234-4CEA-B370-AD83BF6F7C69}"/>
              </a:ext>
            </a:extLst>
          </p:cNvPr>
          <p:cNvSpPr txBox="1"/>
          <p:nvPr/>
        </p:nvSpPr>
        <p:spPr>
          <a:xfrm>
            <a:off x="170054" y="5917797"/>
            <a:ext cx="5394362" cy="523220"/>
          </a:xfrm>
          <a:prstGeom prst="rect">
            <a:avLst/>
          </a:prstGeom>
          <a:noFill/>
        </p:spPr>
        <p:txBody>
          <a:bodyPr wrap="none" rtlCol="0">
            <a:spAutoFit/>
          </a:bodyPr>
          <a:lstStyle/>
          <a:p>
            <a:r>
              <a:rPr lang="en-GB" sz="1400"/>
              <a:t>*By mapping BFM to DefSCOR standards, we can measure performance</a:t>
            </a:r>
          </a:p>
          <a:p>
            <a:endParaRPr lang="en-GB" sz="1400"/>
          </a:p>
        </p:txBody>
      </p:sp>
    </p:spTree>
    <p:extLst>
      <p:ext uri="{BB962C8B-B14F-4D97-AF65-F5344CB8AC3E}">
        <p14:creationId xmlns:p14="http://schemas.microsoft.com/office/powerpoint/2010/main" val="17519464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CCF17-9961-4F6E-BD80-CBFBB23BD48D}"/>
              </a:ext>
            </a:extLst>
          </p:cNvPr>
          <p:cNvSpPr>
            <a:spLocks noGrp="1"/>
          </p:cNvSpPr>
          <p:nvPr>
            <p:ph type="title"/>
          </p:nvPr>
        </p:nvSpPr>
        <p:spPr/>
        <p:txBody>
          <a:bodyPr/>
          <a:lstStyle/>
          <a:p>
            <a:r>
              <a:rPr lang="en-GB" b="1">
                <a:latin typeface="+mn-lt"/>
              </a:rPr>
              <a:t>BFM Version 2 Updates</a:t>
            </a:r>
          </a:p>
        </p:txBody>
      </p:sp>
      <p:sp>
        <p:nvSpPr>
          <p:cNvPr id="3" name="Text Placeholder 2">
            <a:extLst>
              <a:ext uri="{FF2B5EF4-FFF2-40B4-BE49-F238E27FC236}">
                <a16:creationId xmlns:a16="http://schemas.microsoft.com/office/drawing/2014/main" id="{202DD62B-BEE0-4CB9-87C9-3EEBD7912C4B}"/>
              </a:ext>
            </a:extLst>
          </p:cNvPr>
          <p:cNvSpPr>
            <a:spLocks noGrp="1"/>
          </p:cNvSpPr>
          <p:nvPr>
            <p:ph type="body" sz="quarter" idx="12"/>
          </p:nvPr>
        </p:nvSpPr>
        <p:spPr>
          <a:xfrm>
            <a:off x="320803" y="1163243"/>
            <a:ext cx="11484000" cy="1039599"/>
          </a:xfrm>
        </p:spPr>
        <p:txBody>
          <a:bodyPr>
            <a:normAutofit/>
          </a:bodyPr>
          <a:lstStyle/>
          <a:p>
            <a:pPr marL="0" indent="0">
              <a:buNone/>
            </a:pPr>
            <a:r>
              <a:rPr lang="en-GB" sz="1800">
                <a:effectLst/>
                <a:latin typeface="Calibri" panose="020F0502020204030204" pitchFamily="34" charset="0"/>
                <a:ea typeface="Calibri" panose="020F0502020204030204" pitchFamily="34" charset="0"/>
                <a:cs typeface="Times New Roman" panose="02020603050405020304" pitchFamily="18" charset="0"/>
              </a:rPr>
              <a:t>Version 2 changes to the BFM are significantly great in comparison to previous changes. This is due to the engagement of Defence Support projects such as BMfS  and to allow the BFM to support future Support projects. </a:t>
            </a:r>
          </a:p>
          <a:p>
            <a:endParaRPr lang="en-GB" sz="180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Footer Placeholder 3">
            <a:extLst>
              <a:ext uri="{FF2B5EF4-FFF2-40B4-BE49-F238E27FC236}">
                <a16:creationId xmlns:a16="http://schemas.microsoft.com/office/drawing/2014/main" id="{564ABC66-0126-4EB2-B51D-6CAF1FEE5B90}"/>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9161A573-DA0D-40C3-9C58-D61DBADDFC7A}"/>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81</a:t>
            </a:fld>
            <a:endParaRPr lang="en-GB">
              <a:solidFill>
                <a:prstClr val="black">
                  <a:tint val="75000"/>
                </a:prstClr>
              </a:solidFill>
            </a:endParaRPr>
          </a:p>
        </p:txBody>
      </p:sp>
      <p:sp>
        <p:nvSpPr>
          <p:cNvPr id="7" name="TextBox 6">
            <a:extLst>
              <a:ext uri="{FF2B5EF4-FFF2-40B4-BE49-F238E27FC236}">
                <a16:creationId xmlns:a16="http://schemas.microsoft.com/office/drawing/2014/main" id="{3855698A-6AB1-469C-9302-276DA812D3F7}"/>
              </a:ext>
            </a:extLst>
          </p:cNvPr>
          <p:cNvSpPr txBox="1"/>
          <p:nvPr/>
        </p:nvSpPr>
        <p:spPr>
          <a:xfrm>
            <a:off x="320803" y="5233996"/>
            <a:ext cx="11635453" cy="923330"/>
          </a:xfrm>
          <a:prstGeom prst="rect">
            <a:avLst/>
          </a:prstGeom>
          <a:noFill/>
        </p:spPr>
        <p:txBody>
          <a:bodyPr wrap="square">
            <a:spAutoFit/>
          </a:bodyPr>
          <a:lstStyle/>
          <a:p>
            <a:r>
              <a:rPr lang="en-GB">
                <a:effectLst/>
                <a:latin typeface="Calibri" panose="020F0502020204030204" pitchFamily="34" charset="0"/>
                <a:ea typeface="Calibri" panose="020F0502020204030204" pitchFamily="34" charset="0"/>
                <a:cs typeface="Times New Roman" panose="02020603050405020304" pitchFamily="18" charset="0"/>
              </a:rPr>
              <a:t>The most significant changes made to the BFM is the removal of Controls section, structural and renaming of functions in Logistics, the addition of Digital Definition functions to Enabling, and Digital Delivery functions to Other Business Functions areas.</a:t>
            </a:r>
          </a:p>
        </p:txBody>
      </p:sp>
      <p:sp>
        <p:nvSpPr>
          <p:cNvPr id="8" name="Rectangle 2">
            <a:extLst>
              <a:ext uri="{FF2B5EF4-FFF2-40B4-BE49-F238E27FC236}">
                <a16:creationId xmlns:a16="http://schemas.microsoft.com/office/drawing/2014/main" id="{0B47C4C2-4790-444E-BA9D-BA95EE50D3A6}"/>
              </a:ext>
            </a:extLst>
          </p:cNvPr>
          <p:cNvSpPr>
            <a:spLocks noChangeArrowheads="1"/>
          </p:cNvSpPr>
          <p:nvPr/>
        </p:nvSpPr>
        <p:spPr bwMode="auto">
          <a:xfrm flipV="1">
            <a:off x="6244999" y="-781537"/>
            <a:ext cx="710203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9" name="Object 8">
            <a:extLst>
              <a:ext uri="{FF2B5EF4-FFF2-40B4-BE49-F238E27FC236}">
                <a16:creationId xmlns:a16="http://schemas.microsoft.com/office/drawing/2014/main" id="{59180FC5-7B22-40B3-A5FF-8020D8EDFB10}"/>
              </a:ext>
            </a:extLst>
          </p:cNvPr>
          <p:cNvGraphicFramePr>
            <a:graphicFrameLocks noChangeAspect="1"/>
          </p:cNvGraphicFramePr>
          <p:nvPr/>
        </p:nvGraphicFramePr>
        <p:xfrm>
          <a:off x="464401" y="1957694"/>
          <a:ext cx="3997429" cy="2845628"/>
        </p:xfrm>
        <a:graphic>
          <a:graphicData uri="http://schemas.openxmlformats.org/presentationml/2006/ole">
            <mc:AlternateContent xmlns:mc="http://schemas.openxmlformats.org/markup-compatibility/2006">
              <mc:Choice xmlns:v="urn:schemas-microsoft-com:vml" Requires="v">
                <p:oleObj spid="_x0000_s285701" r:id="rId3" imgW="14211111" imgH="10134600" progId="Visio.Drawing.15">
                  <p:embed/>
                </p:oleObj>
              </mc:Choice>
              <mc:Fallback>
                <p:oleObj r:id="rId3" imgW="14211111" imgH="10134600" progId="Visio.Drawing.15">
                  <p:embed/>
                  <p:pic>
                    <p:nvPicPr>
                      <p:cNvPr id="9" name="Object 8">
                        <a:extLst>
                          <a:ext uri="{FF2B5EF4-FFF2-40B4-BE49-F238E27FC236}">
                            <a16:creationId xmlns:a16="http://schemas.microsoft.com/office/drawing/2014/main" id="{59180FC5-7B22-40B3-A5FF-8020D8EDFB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1" y="1957694"/>
                        <a:ext cx="3997429" cy="2845628"/>
                      </a:xfrm>
                      <a:prstGeom prst="rect">
                        <a:avLst/>
                      </a:prstGeom>
                      <a:noFill/>
                    </p:spPr>
                  </p:pic>
                </p:oleObj>
              </mc:Fallback>
            </mc:AlternateContent>
          </a:graphicData>
        </a:graphic>
      </p:graphicFrame>
      <p:pic>
        <p:nvPicPr>
          <p:cNvPr id="10" name="Picture 9">
            <a:extLst>
              <a:ext uri="{FF2B5EF4-FFF2-40B4-BE49-F238E27FC236}">
                <a16:creationId xmlns:a16="http://schemas.microsoft.com/office/drawing/2014/main" id="{899B6515-23DB-4876-B09A-C84243A7794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1296" y="1957694"/>
            <a:ext cx="3997429" cy="2845628"/>
          </a:xfrm>
          <a:prstGeom prst="rect">
            <a:avLst/>
          </a:prstGeom>
          <a:noFill/>
          <a:ln>
            <a:noFill/>
          </a:ln>
        </p:spPr>
      </p:pic>
      <p:sp>
        <p:nvSpPr>
          <p:cNvPr id="11" name="TextBox 10">
            <a:extLst>
              <a:ext uri="{FF2B5EF4-FFF2-40B4-BE49-F238E27FC236}">
                <a16:creationId xmlns:a16="http://schemas.microsoft.com/office/drawing/2014/main" id="{8BECF452-AE8B-4F74-B3F8-E4723A843629}"/>
              </a:ext>
            </a:extLst>
          </p:cNvPr>
          <p:cNvSpPr txBox="1"/>
          <p:nvPr/>
        </p:nvSpPr>
        <p:spPr>
          <a:xfrm>
            <a:off x="387197" y="4824769"/>
            <a:ext cx="2218877" cy="261610"/>
          </a:xfrm>
          <a:prstGeom prst="rect">
            <a:avLst/>
          </a:prstGeom>
          <a:noFill/>
        </p:spPr>
        <p:txBody>
          <a:bodyPr wrap="none" rtlCol="0">
            <a:spAutoFit/>
          </a:bodyPr>
          <a:lstStyle/>
          <a:p>
            <a:r>
              <a:rPr lang="en-GB" sz="1100">
                <a:effectLst/>
                <a:latin typeface="Calibri" panose="020F0502020204030204" pitchFamily="34" charset="0"/>
                <a:ea typeface="Calibri" panose="020F0502020204030204" pitchFamily="34" charset="0"/>
                <a:cs typeface="Times New Roman" panose="02020603050405020304" pitchFamily="18" charset="0"/>
              </a:rPr>
              <a:t>The picture illustrates the BFM v1.3</a:t>
            </a:r>
            <a:endParaRPr lang="en-GB" sz="1100"/>
          </a:p>
        </p:txBody>
      </p:sp>
      <p:sp>
        <p:nvSpPr>
          <p:cNvPr id="12" name="TextBox 11">
            <a:extLst>
              <a:ext uri="{FF2B5EF4-FFF2-40B4-BE49-F238E27FC236}">
                <a16:creationId xmlns:a16="http://schemas.microsoft.com/office/drawing/2014/main" id="{1957D07D-D013-42D2-A488-22019A70584E}"/>
              </a:ext>
            </a:extLst>
          </p:cNvPr>
          <p:cNvSpPr txBox="1"/>
          <p:nvPr/>
        </p:nvSpPr>
        <p:spPr>
          <a:xfrm>
            <a:off x="7581296" y="4783330"/>
            <a:ext cx="3997428" cy="265457"/>
          </a:xfrm>
          <a:prstGeom prst="rect">
            <a:avLst/>
          </a:prstGeom>
          <a:noFill/>
        </p:spPr>
        <p:txBody>
          <a:bodyPr wrap="square" rtlCol="0">
            <a:spAutoFit/>
          </a:bodyPr>
          <a:lstStyle/>
          <a:p>
            <a:pPr>
              <a:lnSpc>
                <a:spcPct val="107000"/>
              </a:lnSpc>
              <a:spcBef>
                <a:spcPts val="1200"/>
              </a:spcBef>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The picture illustrates the L1/L2 of the latest version, BFM v2.0</a:t>
            </a:r>
          </a:p>
        </p:txBody>
      </p:sp>
      <p:sp>
        <p:nvSpPr>
          <p:cNvPr id="13" name="Arrow: Right 12">
            <a:extLst>
              <a:ext uri="{FF2B5EF4-FFF2-40B4-BE49-F238E27FC236}">
                <a16:creationId xmlns:a16="http://schemas.microsoft.com/office/drawing/2014/main" id="{3C82EF2F-B126-4E65-962C-C052E3B0A64F}"/>
              </a:ext>
            </a:extLst>
          </p:cNvPr>
          <p:cNvSpPr/>
          <p:nvPr/>
        </p:nvSpPr>
        <p:spPr>
          <a:xfrm>
            <a:off x="4605428" y="2732922"/>
            <a:ext cx="2754217" cy="760164"/>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04585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7965A3F-0B54-464C-B05E-20A3E68A27F8}"/>
              </a:ext>
            </a:extLst>
          </p:cNvPr>
          <p:cNvSpPr txBox="1"/>
          <p:nvPr/>
        </p:nvSpPr>
        <p:spPr>
          <a:xfrm>
            <a:off x="255225" y="1964881"/>
            <a:ext cx="2180450" cy="923330"/>
          </a:xfrm>
          <a:prstGeom prst="rect">
            <a:avLst/>
          </a:prstGeom>
          <a:noFill/>
          <a:ln>
            <a:solidFill>
              <a:schemeClr val="tx2"/>
            </a:solidFill>
          </a:ln>
        </p:spPr>
        <p:txBody>
          <a:bodyPr wrap="square" lIns="91440" tIns="45720" rIns="91440" bIns="45720" rtlCol="0" anchor="t">
            <a:spAutoFit/>
          </a:bodyPr>
          <a:lstStyle/>
          <a:p>
            <a:r>
              <a:rPr lang="en-GB"/>
              <a:t>Generate Executive Communications Pack</a:t>
            </a:r>
          </a:p>
        </p:txBody>
      </p:sp>
      <p:sp>
        <p:nvSpPr>
          <p:cNvPr id="40" name="Rectangle 39">
            <a:extLst>
              <a:ext uri="{FF2B5EF4-FFF2-40B4-BE49-F238E27FC236}">
                <a16:creationId xmlns:a16="http://schemas.microsoft.com/office/drawing/2014/main" id="{DD04D38C-AE4D-41A4-98EB-90255531E59D}"/>
              </a:ext>
            </a:extLst>
          </p:cNvPr>
          <p:cNvSpPr/>
          <p:nvPr/>
        </p:nvSpPr>
        <p:spPr>
          <a:xfrm>
            <a:off x="2286760" y="2220470"/>
            <a:ext cx="461761" cy="359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4C875BFF-9293-430B-B31E-CF03889ED81B}"/>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EE825643-8D57-4AC0-8EE0-FA1693E53CB0}"/>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82</a:t>
            </a:fld>
            <a:endParaRPr lang="en-GB">
              <a:solidFill>
                <a:prstClr val="black">
                  <a:tint val="75000"/>
                </a:prstClr>
              </a:solidFill>
            </a:endParaRPr>
          </a:p>
        </p:txBody>
      </p:sp>
      <p:sp>
        <p:nvSpPr>
          <p:cNvPr id="6" name="Title 1">
            <a:extLst>
              <a:ext uri="{FF2B5EF4-FFF2-40B4-BE49-F238E27FC236}">
                <a16:creationId xmlns:a16="http://schemas.microsoft.com/office/drawing/2014/main" id="{A7461FF1-6200-4B08-A6C9-6653BBB3031A}"/>
              </a:ext>
            </a:extLst>
          </p:cNvPr>
          <p:cNvSpPr txBox="1">
            <a:spLocks/>
          </p:cNvSpPr>
          <p:nvPr/>
        </p:nvSpPr>
        <p:spPr>
          <a:xfrm>
            <a:off x="255225" y="204602"/>
            <a:ext cx="11484996" cy="1039599"/>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r>
              <a:rPr lang="en-GB" b="1">
                <a:latin typeface="+mn-lt"/>
              </a:rPr>
              <a:t>Communications Approach</a:t>
            </a:r>
            <a:endParaRPr lang="en-GB" b="1">
              <a:solidFill>
                <a:srgbClr val="FF9800"/>
              </a:solidFill>
              <a:latin typeface="+mn-lt"/>
            </a:endParaRPr>
          </a:p>
        </p:txBody>
      </p:sp>
      <p:cxnSp>
        <p:nvCxnSpPr>
          <p:cNvPr id="8" name="Straight Arrow Connector 7">
            <a:extLst>
              <a:ext uri="{FF2B5EF4-FFF2-40B4-BE49-F238E27FC236}">
                <a16:creationId xmlns:a16="http://schemas.microsoft.com/office/drawing/2014/main" id="{13C197B0-FC4E-4D02-9327-EB41C42DFD29}"/>
              </a:ext>
            </a:extLst>
          </p:cNvPr>
          <p:cNvCxnSpPr>
            <a:cxnSpLocks/>
          </p:cNvCxnSpPr>
          <p:nvPr/>
        </p:nvCxnSpPr>
        <p:spPr>
          <a:xfrm>
            <a:off x="353428" y="3751697"/>
            <a:ext cx="1067171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7B746E1-EFFE-40AF-8003-69440C240E67}"/>
              </a:ext>
            </a:extLst>
          </p:cNvPr>
          <p:cNvSpPr/>
          <p:nvPr/>
        </p:nvSpPr>
        <p:spPr>
          <a:xfrm>
            <a:off x="353428" y="3614097"/>
            <a:ext cx="306658" cy="2982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F7CF8391-DB5B-425B-AEB3-3495D77AC138}"/>
              </a:ext>
            </a:extLst>
          </p:cNvPr>
          <p:cNvSpPr/>
          <p:nvPr/>
        </p:nvSpPr>
        <p:spPr>
          <a:xfrm>
            <a:off x="10724994" y="3602550"/>
            <a:ext cx="306658" cy="298291"/>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B3D9F7C5-4346-440B-90F0-BA88396F33A9}"/>
              </a:ext>
            </a:extLst>
          </p:cNvPr>
          <p:cNvCxnSpPr>
            <a:cxnSpLocks/>
          </p:cNvCxnSpPr>
          <p:nvPr/>
        </p:nvCxnSpPr>
        <p:spPr>
          <a:xfrm flipV="1">
            <a:off x="506757" y="2996588"/>
            <a:ext cx="0" cy="75510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E7598EC-8A16-4309-9411-F1EC613E9B92}"/>
              </a:ext>
            </a:extLst>
          </p:cNvPr>
          <p:cNvSpPr txBox="1"/>
          <p:nvPr/>
        </p:nvSpPr>
        <p:spPr>
          <a:xfrm>
            <a:off x="3915550" y="1964881"/>
            <a:ext cx="2180450" cy="646331"/>
          </a:xfrm>
          <a:prstGeom prst="rect">
            <a:avLst/>
          </a:prstGeom>
          <a:noFill/>
        </p:spPr>
        <p:txBody>
          <a:bodyPr wrap="square" lIns="91440" tIns="45720" rIns="91440" bIns="45720" rtlCol="0" anchor="t">
            <a:spAutoFit/>
          </a:bodyPr>
          <a:lstStyle/>
          <a:p>
            <a:r>
              <a:rPr lang="en-GB"/>
              <a:t>Engage with Key audience up to 1*</a:t>
            </a:r>
          </a:p>
        </p:txBody>
      </p:sp>
      <p:sp>
        <p:nvSpPr>
          <p:cNvPr id="26" name="TextBox 25">
            <a:extLst>
              <a:ext uri="{FF2B5EF4-FFF2-40B4-BE49-F238E27FC236}">
                <a16:creationId xmlns:a16="http://schemas.microsoft.com/office/drawing/2014/main" id="{67C805AB-E46F-4E37-AEFA-90FC2D333562}"/>
              </a:ext>
            </a:extLst>
          </p:cNvPr>
          <p:cNvSpPr txBox="1"/>
          <p:nvPr/>
        </p:nvSpPr>
        <p:spPr>
          <a:xfrm>
            <a:off x="1983538" y="4529895"/>
            <a:ext cx="2335067" cy="1477328"/>
          </a:xfrm>
          <a:prstGeom prst="rect">
            <a:avLst/>
          </a:prstGeom>
          <a:noFill/>
        </p:spPr>
        <p:txBody>
          <a:bodyPr wrap="square" lIns="91440" tIns="45720" rIns="91440" bIns="45720" rtlCol="0" anchor="t">
            <a:spAutoFit/>
          </a:bodyPr>
          <a:lstStyle/>
          <a:p>
            <a:r>
              <a:rPr lang="en-GB"/>
              <a:t>Develop more intuitive and navigable version of BFM including automated heatmap</a:t>
            </a:r>
          </a:p>
          <a:p>
            <a:r>
              <a:rPr lang="en-GB"/>
              <a:t>[Key next step]</a:t>
            </a:r>
          </a:p>
        </p:txBody>
      </p:sp>
      <p:cxnSp>
        <p:nvCxnSpPr>
          <p:cNvPr id="27" name="Straight Connector 26">
            <a:extLst>
              <a:ext uri="{FF2B5EF4-FFF2-40B4-BE49-F238E27FC236}">
                <a16:creationId xmlns:a16="http://schemas.microsoft.com/office/drawing/2014/main" id="{43623507-62BE-4454-AD65-28AA957B5CED}"/>
              </a:ext>
            </a:extLst>
          </p:cNvPr>
          <p:cNvCxnSpPr>
            <a:cxnSpLocks/>
          </p:cNvCxnSpPr>
          <p:nvPr/>
        </p:nvCxnSpPr>
        <p:spPr>
          <a:xfrm flipV="1">
            <a:off x="3151071" y="3763242"/>
            <a:ext cx="0" cy="75510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042C9D8-6328-4EB1-BD13-12274F418E7A}"/>
              </a:ext>
            </a:extLst>
          </p:cNvPr>
          <p:cNvCxnSpPr>
            <a:cxnSpLocks/>
          </p:cNvCxnSpPr>
          <p:nvPr/>
        </p:nvCxnSpPr>
        <p:spPr>
          <a:xfrm flipV="1">
            <a:off x="4913770" y="2743200"/>
            <a:ext cx="0" cy="102004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3" name="Graphic 32" descr="Checkmark with solid fill">
            <a:extLst>
              <a:ext uri="{FF2B5EF4-FFF2-40B4-BE49-F238E27FC236}">
                <a16:creationId xmlns:a16="http://schemas.microsoft.com/office/drawing/2014/main" id="{A002A771-59FC-41AB-A4CB-1F7E623686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86760" y="2129724"/>
            <a:ext cx="457195" cy="457195"/>
          </a:xfrm>
          <a:prstGeom prst="rect">
            <a:avLst/>
          </a:prstGeom>
        </p:spPr>
      </p:pic>
      <p:sp>
        <p:nvSpPr>
          <p:cNvPr id="34" name="TextBox 33">
            <a:extLst>
              <a:ext uri="{FF2B5EF4-FFF2-40B4-BE49-F238E27FC236}">
                <a16:creationId xmlns:a16="http://schemas.microsoft.com/office/drawing/2014/main" id="{8CFA198C-EC3C-450A-99DD-F4DA61C532BE}"/>
              </a:ext>
            </a:extLst>
          </p:cNvPr>
          <p:cNvSpPr txBox="1"/>
          <p:nvPr/>
        </p:nvSpPr>
        <p:spPr>
          <a:xfrm>
            <a:off x="5689287" y="4529895"/>
            <a:ext cx="2335067" cy="1200329"/>
          </a:xfrm>
          <a:prstGeom prst="rect">
            <a:avLst/>
          </a:prstGeom>
          <a:noFill/>
        </p:spPr>
        <p:txBody>
          <a:bodyPr wrap="square" lIns="91440" tIns="45720" rIns="91440" bIns="45720" rtlCol="0" anchor="t">
            <a:spAutoFit/>
          </a:bodyPr>
          <a:lstStyle/>
          <a:p>
            <a:r>
              <a:rPr lang="en-GB"/>
              <a:t>Prepare for 2 * and CDLS Engagement (especially including heat map)</a:t>
            </a:r>
          </a:p>
        </p:txBody>
      </p:sp>
      <p:cxnSp>
        <p:nvCxnSpPr>
          <p:cNvPr id="35" name="Straight Connector 34">
            <a:extLst>
              <a:ext uri="{FF2B5EF4-FFF2-40B4-BE49-F238E27FC236}">
                <a16:creationId xmlns:a16="http://schemas.microsoft.com/office/drawing/2014/main" id="{1D8753B6-BD01-4739-A437-E879B6726757}"/>
              </a:ext>
            </a:extLst>
          </p:cNvPr>
          <p:cNvCxnSpPr>
            <a:cxnSpLocks/>
          </p:cNvCxnSpPr>
          <p:nvPr/>
        </p:nvCxnSpPr>
        <p:spPr>
          <a:xfrm flipV="1">
            <a:off x="6566300" y="3751696"/>
            <a:ext cx="0" cy="76665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12BE042-84A0-4B49-B289-5168DCB83FFE}"/>
              </a:ext>
            </a:extLst>
          </p:cNvPr>
          <p:cNvSpPr txBox="1"/>
          <p:nvPr/>
        </p:nvSpPr>
        <p:spPr>
          <a:xfrm>
            <a:off x="7968297" y="1945432"/>
            <a:ext cx="2335067" cy="646331"/>
          </a:xfrm>
          <a:prstGeom prst="rect">
            <a:avLst/>
          </a:prstGeom>
          <a:noFill/>
        </p:spPr>
        <p:txBody>
          <a:bodyPr wrap="square" lIns="91440" tIns="45720" rIns="91440" bIns="45720" rtlCol="0" anchor="t">
            <a:spAutoFit/>
          </a:bodyPr>
          <a:lstStyle/>
          <a:p>
            <a:r>
              <a:rPr lang="en-GB"/>
              <a:t>2* Engagement, CDLS engagement</a:t>
            </a:r>
          </a:p>
        </p:txBody>
      </p:sp>
      <p:cxnSp>
        <p:nvCxnSpPr>
          <p:cNvPr id="38" name="Straight Connector 37">
            <a:extLst>
              <a:ext uri="{FF2B5EF4-FFF2-40B4-BE49-F238E27FC236}">
                <a16:creationId xmlns:a16="http://schemas.microsoft.com/office/drawing/2014/main" id="{36FE730A-4FF9-42F6-9055-1CC97F7D05C3}"/>
              </a:ext>
            </a:extLst>
          </p:cNvPr>
          <p:cNvCxnSpPr>
            <a:cxnSpLocks/>
          </p:cNvCxnSpPr>
          <p:nvPr/>
        </p:nvCxnSpPr>
        <p:spPr>
          <a:xfrm flipV="1">
            <a:off x="8934927" y="2743200"/>
            <a:ext cx="0" cy="102004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9C3FB63-425B-4629-A176-E8AE05958A59}"/>
              </a:ext>
            </a:extLst>
          </p:cNvPr>
          <p:cNvSpPr txBox="1"/>
          <p:nvPr/>
        </p:nvSpPr>
        <p:spPr>
          <a:xfrm>
            <a:off x="9647410" y="5489749"/>
            <a:ext cx="2461825" cy="769441"/>
          </a:xfrm>
          <a:prstGeom prst="rect">
            <a:avLst/>
          </a:prstGeom>
          <a:noFill/>
          <a:ln>
            <a:solidFill>
              <a:schemeClr val="tx1"/>
            </a:solidFill>
          </a:ln>
        </p:spPr>
        <p:txBody>
          <a:bodyPr wrap="square" lIns="91440" tIns="45720" rIns="91440" bIns="45720" rtlCol="0" anchor="t">
            <a:spAutoFit/>
          </a:bodyPr>
          <a:lstStyle/>
          <a:p>
            <a:r>
              <a:rPr lang="en-GB" sz="1100" b="1"/>
              <a:t>Key Audience: </a:t>
            </a:r>
            <a:r>
              <a:rPr lang="en-GB" sz="1100"/>
              <a:t>Defence Support organisation, Management stakeholders of SpTx programmes, or TLB specific change programmes</a:t>
            </a:r>
          </a:p>
        </p:txBody>
      </p:sp>
      <p:sp>
        <p:nvSpPr>
          <p:cNvPr id="21" name="Rectangle 20">
            <a:extLst>
              <a:ext uri="{FF2B5EF4-FFF2-40B4-BE49-F238E27FC236}">
                <a16:creationId xmlns:a16="http://schemas.microsoft.com/office/drawing/2014/main" id="{C5DC7F10-934B-44F9-ADFC-C9D4AF9D49B6}"/>
              </a:ext>
            </a:extLst>
          </p:cNvPr>
          <p:cNvSpPr/>
          <p:nvPr/>
        </p:nvSpPr>
        <p:spPr>
          <a:xfrm>
            <a:off x="9946923" y="215501"/>
            <a:ext cx="2026520" cy="825899"/>
          </a:xfrm>
          <a:prstGeom prst="rect">
            <a:avLst/>
          </a:prstGeom>
          <a:solidFill>
            <a:srgbClr val="FF0000"/>
          </a:solidFill>
          <a:ln>
            <a:solidFill>
              <a:srgbClr val="FFD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Delete when presenting</a:t>
            </a:r>
          </a:p>
        </p:txBody>
      </p:sp>
    </p:spTree>
    <p:extLst>
      <p:ext uri="{BB962C8B-B14F-4D97-AF65-F5344CB8AC3E}">
        <p14:creationId xmlns:p14="http://schemas.microsoft.com/office/powerpoint/2010/main" val="37993223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16A001-765E-44CE-BE14-04C10CC25CF9}"/>
              </a:ext>
            </a:extLst>
          </p:cNvPr>
          <p:cNvSpPr>
            <a:spLocks noGrp="1"/>
          </p:cNvSpPr>
          <p:nvPr>
            <p:ph type="body" sz="quarter" idx="13"/>
          </p:nvPr>
        </p:nvSpPr>
        <p:spPr/>
        <p:txBody>
          <a:bodyPr/>
          <a:lstStyle/>
          <a:p>
            <a:r>
              <a:rPr lang="en-GB"/>
              <a:t>Appendix: Other BFM examples </a:t>
            </a:r>
          </a:p>
        </p:txBody>
      </p:sp>
      <p:sp>
        <p:nvSpPr>
          <p:cNvPr id="4" name="Footer Placeholder 3">
            <a:extLst>
              <a:ext uri="{FF2B5EF4-FFF2-40B4-BE49-F238E27FC236}">
                <a16:creationId xmlns:a16="http://schemas.microsoft.com/office/drawing/2014/main" id="{75C9BC5B-0DB8-4CF9-B6C4-769928C7F79F}"/>
              </a:ext>
            </a:extLst>
          </p:cNvPr>
          <p:cNvSpPr>
            <a:spLocks noGrp="1"/>
          </p:cNvSpPr>
          <p:nvPr>
            <p:ph type="ftr" sz="quarter" idx="15"/>
          </p:nvPr>
        </p:nvSpPr>
        <p:spPr/>
        <p:txBody>
          <a:bodyPr/>
          <a:lstStyle/>
          <a:p>
            <a:pPr defTabSz="742950">
              <a:defRPr/>
            </a:pPr>
            <a:r>
              <a:rPr lang="en-GB">
                <a:solidFill>
                  <a:prstClr val="white"/>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8BAC4E0A-661F-448B-8648-3E5996F536EE}"/>
              </a:ext>
            </a:extLst>
          </p:cNvPr>
          <p:cNvSpPr>
            <a:spLocks noGrp="1"/>
          </p:cNvSpPr>
          <p:nvPr>
            <p:ph type="sldNum" sz="quarter" idx="16"/>
          </p:nvPr>
        </p:nvSpPr>
        <p:spPr/>
        <p:txBody>
          <a:bodyPr/>
          <a:lstStyle/>
          <a:p>
            <a:pPr defTabSz="742950">
              <a:defRPr/>
            </a:pPr>
            <a:fld id="{65B4609B-8544-49CE-A746-405E0ACF444D}" type="slidenum">
              <a:rPr lang="en-GB" smtClean="0">
                <a:solidFill>
                  <a:prstClr val="white"/>
                </a:solidFill>
              </a:rPr>
              <a:pPr defTabSz="742950">
                <a:defRPr/>
              </a:pPr>
              <a:t>83</a:t>
            </a:fld>
            <a:endParaRPr lang="en-GB">
              <a:solidFill>
                <a:prstClr val="white"/>
              </a:solidFill>
            </a:endParaRPr>
          </a:p>
        </p:txBody>
      </p:sp>
      <p:sp>
        <p:nvSpPr>
          <p:cNvPr id="7" name="Text Placeholder 6">
            <a:extLst>
              <a:ext uri="{FF2B5EF4-FFF2-40B4-BE49-F238E27FC236}">
                <a16:creationId xmlns:a16="http://schemas.microsoft.com/office/drawing/2014/main" id="{183111E4-2C3A-4469-8C83-41C0B30F8622}"/>
              </a:ext>
            </a:extLst>
          </p:cNvPr>
          <p:cNvSpPr>
            <a:spLocks noGrp="1"/>
          </p:cNvSpPr>
          <p:nvPr>
            <p:ph type="body" sz="quarter" idx="12"/>
          </p:nvPr>
        </p:nvSpPr>
        <p:spPr/>
        <p:txBody>
          <a:bodyPr/>
          <a:lstStyle/>
          <a:p>
            <a:r>
              <a:rPr lang="en-GB"/>
              <a:t>Delete/Amend slides as appropriate </a:t>
            </a:r>
          </a:p>
          <a:p>
            <a:endParaRPr lang="en-GB"/>
          </a:p>
        </p:txBody>
      </p:sp>
      <p:sp>
        <p:nvSpPr>
          <p:cNvPr id="8" name="Rectangle 7">
            <a:extLst>
              <a:ext uri="{FF2B5EF4-FFF2-40B4-BE49-F238E27FC236}">
                <a16:creationId xmlns:a16="http://schemas.microsoft.com/office/drawing/2014/main" id="{C039AC5F-535A-43C3-BDC4-F475646C9103}"/>
              </a:ext>
            </a:extLst>
          </p:cNvPr>
          <p:cNvSpPr/>
          <p:nvPr/>
        </p:nvSpPr>
        <p:spPr>
          <a:xfrm>
            <a:off x="9946923" y="215501"/>
            <a:ext cx="2026520" cy="825899"/>
          </a:xfrm>
          <a:prstGeom prst="rect">
            <a:avLst/>
          </a:prstGeom>
          <a:solidFill>
            <a:srgbClr val="FF0000"/>
          </a:solidFill>
          <a:ln>
            <a:solidFill>
              <a:srgbClr val="FFD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Delete/amend as appropriate</a:t>
            </a:r>
          </a:p>
        </p:txBody>
      </p:sp>
    </p:spTree>
    <p:extLst>
      <p:ext uri="{BB962C8B-B14F-4D97-AF65-F5344CB8AC3E}">
        <p14:creationId xmlns:p14="http://schemas.microsoft.com/office/powerpoint/2010/main" val="29230408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6F5485E-DEA7-44BA-BCE8-C548A54F16F1}"/>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4724CE0E-9417-4AE3-B8F3-10434456D291}"/>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84</a:t>
            </a:fld>
            <a:endParaRPr lang="en-GB">
              <a:solidFill>
                <a:prstClr val="black">
                  <a:tint val="75000"/>
                </a:prstClr>
              </a:solidFill>
            </a:endParaRPr>
          </a:p>
        </p:txBody>
      </p:sp>
      <p:sp>
        <p:nvSpPr>
          <p:cNvPr id="3" name="Title 1">
            <a:extLst>
              <a:ext uri="{FF2B5EF4-FFF2-40B4-BE49-F238E27FC236}">
                <a16:creationId xmlns:a16="http://schemas.microsoft.com/office/drawing/2014/main" id="{04B05923-F7A7-4C22-8197-3DF4386F8639}"/>
              </a:ext>
            </a:extLst>
          </p:cNvPr>
          <p:cNvSpPr>
            <a:spLocks noGrp="1"/>
          </p:cNvSpPr>
          <p:nvPr>
            <p:ph type="title"/>
          </p:nvPr>
        </p:nvSpPr>
        <p:spPr>
          <a:xfrm>
            <a:off x="65238" y="580143"/>
            <a:ext cx="2291334" cy="1039599"/>
          </a:xfrm>
        </p:spPr>
        <p:txBody>
          <a:bodyPr>
            <a:normAutofit fontScale="90000"/>
          </a:bodyPr>
          <a:lstStyle/>
          <a:p>
            <a:r>
              <a:rPr lang="en-GB" b="1">
                <a:latin typeface="+mn-lt"/>
                <a:cs typeface="Arial"/>
              </a:rPr>
              <a:t>Managing SpTx Portfolio by Function</a:t>
            </a:r>
            <a:endParaRPr lang="en-GB" b="1">
              <a:latin typeface="+mn-lt"/>
            </a:endParaRPr>
          </a:p>
        </p:txBody>
      </p:sp>
      <p:sp>
        <p:nvSpPr>
          <p:cNvPr id="65" name="Rectangle 64">
            <a:extLst>
              <a:ext uri="{FF2B5EF4-FFF2-40B4-BE49-F238E27FC236}">
                <a16:creationId xmlns:a16="http://schemas.microsoft.com/office/drawing/2014/main" id="{C8ED77E3-7D5B-418E-BFB9-8468C8DF088C}"/>
              </a:ext>
            </a:extLst>
          </p:cNvPr>
          <p:cNvSpPr/>
          <p:nvPr/>
        </p:nvSpPr>
        <p:spPr>
          <a:xfrm>
            <a:off x="2404824" y="477558"/>
            <a:ext cx="9141950" cy="662024"/>
          </a:xfrm>
          <a:prstGeom prst="rect">
            <a:avLst/>
          </a:prstGeom>
          <a:solidFill>
            <a:srgbClr val="A0B0D3"/>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0B8A5FF1-E460-44C2-8C55-FADE4ADC2F6F}"/>
              </a:ext>
            </a:extLst>
          </p:cNvPr>
          <p:cNvSpPr/>
          <p:nvPr/>
        </p:nvSpPr>
        <p:spPr>
          <a:xfrm>
            <a:off x="2571823" y="737243"/>
            <a:ext cx="1542010" cy="344614"/>
          </a:xfrm>
          <a:prstGeom prst="roundRect">
            <a:avLst/>
          </a:prstGeom>
          <a:solidFill>
            <a:srgbClr val="FFDEBD"/>
          </a:solidFill>
          <a:ln w="12700" cap="flat" cmpd="sng" algn="ctr">
            <a:solidFill>
              <a:srgbClr val="FFCCCC"/>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Movements Capability Definition</a:t>
            </a:r>
          </a:p>
        </p:txBody>
      </p:sp>
      <p:sp>
        <p:nvSpPr>
          <p:cNvPr id="67" name="Rectangle: Rounded Corners 66">
            <a:extLst>
              <a:ext uri="{FF2B5EF4-FFF2-40B4-BE49-F238E27FC236}">
                <a16:creationId xmlns:a16="http://schemas.microsoft.com/office/drawing/2014/main" id="{91B357C6-2D4C-4807-B0B7-2C7477B06F76}"/>
              </a:ext>
            </a:extLst>
          </p:cNvPr>
          <p:cNvSpPr/>
          <p:nvPr/>
        </p:nvSpPr>
        <p:spPr>
          <a:xfrm>
            <a:off x="4381520" y="737243"/>
            <a:ext cx="1542010" cy="344614"/>
          </a:xfrm>
          <a:prstGeom prst="roundRect">
            <a:avLst/>
          </a:prstGeom>
          <a:solidFill>
            <a:srgbClr val="FFDEBD"/>
          </a:solidFill>
          <a:ln w="12700" cap="flat" cmpd="sng" algn="ctr">
            <a:solidFill>
              <a:srgbClr val="FFCCCC"/>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kern="0">
                <a:solidFill>
                  <a:schemeClr val="bg1">
                    <a:lumMod val="50000"/>
                  </a:schemeClr>
                </a:solidFill>
                <a:latin typeface="Calibri" panose="020F0502020204030204"/>
              </a:rPr>
              <a:t>Acquisition Strategy Definition</a:t>
            </a:r>
          </a:p>
        </p:txBody>
      </p:sp>
      <p:sp>
        <p:nvSpPr>
          <p:cNvPr id="68" name="Rectangle: Rounded Corners 67">
            <a:extLst>
              <a:ext uri="{FF2B5EF4-FFF2-40B4-BE49-F238E27FC236}">
                <a16:creationId xmlns:a16="http://schemas.microsoft.com/office/drawing/2014/main" id="{43C872D5-E1E2-4658-936A-9D5567A5B7CB}"/>
              </a:ext>
            </a:extLst>
          </p:cNvPr>
          <p:cNvSpPr/>
          <p:nvPr/>
        </p:nvSpPr>
        <p:spPr>
          <a:xfrm>
            <a:off x="6191217" y="737243"/>
            <a:ext cx="1542010" cy="344614"/>
          </a:xfrm>
          <a:prstGeom prst="roundRect">
            <a:avLst/>
          </a:prstGeom>
          <a:solidFill>
            <a:srgbClr val="FFDEBD"/>
          </a:solidFill>
          <a:ln w="12700" cap="flat" cmpd="sng" algn="ctr">
            <a:solidFill>
              <a:srgbClr val="FFCCCC"/>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kern="0">
                <a:solidFill>
                  <a:schemeClr val="bg1">
                    <a:lumMod val="50000"/>
                  </a:schemeClr>
                </a:solidFill>
                <a:latin typeface="Calibri" panose="020F0502020204030204"/>
              </a:rPr>
              <a:t>Supply Policy Definition</a:t>
            </a:r>
          </a:p>
        </p:txBody>
      </p:sp>
      <p:sp>
        <p:nvSpPr>
          <p:cNvPr id="69" name="Rectangle: Rounded Corners 68">
            <a:extLst>
              <a:ext uri="{FF2B5EF4-FFF2-40B4-BE49-F238E27FC236}">
                <a16:creationId xmlns:a16="http://schemas.microsoft.com/office/drawing/2014/main" id="{F690D3EB-C499-4D0F-93C9-8561784EB1EA}"/>
              </a:ext>
            </a:extLst>
          </p:cNvPr>
          <p:cNvSpPr/>
          <p:nvPr/>
        </p:nvSpPr>
        <p:spPr>
          <a:xfrm>
            <a:off x="9810612" y="737243"/>
            <a:ext cx="1542010" cy="344614"/>
          </a:xfrm>
          <a:prstGeom prst="roundRect">
            <a:avLst/>
          </a:prstGeom>
          <a:solidFill>
            <a:srgbClr val="FFDEBD"/>
          </a:solidFill>
          <a:ln w="12700" cap="flat" cmpd="sng" algn="ctr">
            <a:solidFill>
              <a:srgbClr val="FFCCCC"/>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Operation Model Definition</a:t>
            </a:r>
          </a:p>
        </p:txBody>
      </p:sp>
      <p:sp>
        <p:nvSpPr>
          <p:cNvPr id="70" name="Rectangle 69">
            <a:extLst>
              <a:ext uri="{FF2B5EF4-FFF2-40B4-BE49-F238E27FC236}">
                <a16:creationId xmlns:a16="http://schemas.microsoft.com/office/drawing/2014/main" id="{4BE46B10-6A75-4922-B163-E62708FE4EA9}"/>
              </a:ext>
            </a:extLst>
          </p:cNvPr>
          <p:cNvSpPr/>
          <p:nvPr/>
        </p:nvSpPr>
        <p:spPr>
          <a:xfrm>
            <a:off x="2415324" y="1181708"/>
            <a:ext cx="9141950" cy="616577"/>
          </a:xfrm>
          <a:prstGeom prst="rect">
            <a:avLst/>
          </a:prstGeom>
          <a:solidFill>
            <a:srgbClr val="A0B0D3"/>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Rectangle: Rounded Corners 70">
            <a:extLst>
              <a:ext uri="{FF2B5EF4-FFF2-40B4-BE49-F238E27FC236}">
                <a16:creationId xmlns:a16="http://schemas.microsoft.com/office/drawing/2014/main" id="{42B26799-BD71-4AE0-B72A-BFD5B70E3AFB}"/>
              </a:ext>
            </a:extLst>
          </p:cNvPr>
          <p:cNvSpPr/>
          <p:nvPr/>
        </p:nvSpPr>
        <p:spPr>
          <a:xfrm>
            <a:off x="4404545" y="1311202"/>
            <a:ext cx="1542010" cy="344614"/>
          </a:xfrm>
          <a:prstGeom prst="roundRect">
            <a:avLst/>
          </a:prstGeom>
          <a:solidFill>
            <a:schemeClr val="accent2"/>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solidFill>
                <a:effectLst/>
                <a:uLnTx/>
                <a:uFillTx/>
                <a:latin typeface="Calibri" panose="020F0502020204030204"/>
                <a:ea typeface="+mn-ea"/>
                <a:cs typeface="+mn-cs"/>
              </a:rPr>
              <a:t>Logistics Planning</a:t>
            </a:r>
          </a:p>
        </p:txBody>
      </p:sp>
      <p:sp>
        <p:nvSpPr>
          <p:cNvPr id="72" name="Rectangle: Rounded Corners 71">
            <a:extLst>
              <a:ext uri="{FF2B5EF4-FFF2-40B4-BE49-F238E27FC236}">
                <a16:creationId xmlns:a16="http://schemas.microsoft.com/office/drawing/2014/main" id="{C2B9BC92-4C06-47FE-8BCE-13A132BA0117}"/>
              </a:ext>
            </a:extLst>
          </p:cNvPr>
          <p:cNvSpPr/>
          <p:nvPr/>
        </p:nvSpPr>
        <p:spPr>
          <a:xfrm>
            <a:off x="8002074" y="1311202"/>
            <a:ext cx="1542010" cy="344614"/>
          </a:xfrm>
          <a:prstGeom prst="roundRect">
            <a:avLst/>
          </a:prstGeom>
          <a:solidFill>
            <a:schemeClr val="tx2">
              <a:lumMod val="25000"/>
              <a:lumOff val="75000"/>
            </a:schemeClr>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solidFill>
                <a:effectLst/>
                <a:uLnTx/>
                <a:uFillTx/>
                <a:latin typeface="Calibri" panose="020F0502020204030204"/>
                <a:ea typeface="+mn-ea"/>
                <a:cs typeface="+mn-cs"/>
              </a:rPr>
              <a:t>Engineering Planning</a:t>
            </a:r>
          </a:p>
        </p:txBody>
      </p:sp>
      <p:sp>
        <p:nvSpPr>
          <p:cNvPr id="73" name="Rectangle 72">
            <a:extLst>
              <a:ext uri="{FF2B5EF4-FFF2-40B4-BE49-F238E27FC236}">
                <a16:creationId xmlns:a16="http://schemas.microsoft.com/office/drawing/2014/main" id="{9739F116-5DBC-419F-B080-D51FC0723739}"/>
              </a:ext>
            </a:extLst>
          </p:cNvPr>
          <p:cNvSpPr/>
          <p:nvPr/>
        </p:nvSpPr>
        <p:spPr>
          <a:xfrm>
            <a:off x="2415324" y="1831060"/>
            <a:ext cx="9141950" cy="1087632"/>
          </a:xfrm>
          <a:prstGeom prst="rect">
            <a:avLst/>
          </a:prstGeom>
          <a:solidFill>
            <a:srgbClr val="A0B0D3"/>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85D41ECC-0329-4BAC-B0F5-90EBE06BF899}"/>
              </a:ext>
            </a:extLst>
          </p:cNvPr>
          <p:cNvSpPr/>
          <p:nvPr/>
        </p:nvSpPr>
        <p:spPr>
          <a:xfrm>
            <a:off x="2571823" y="2112138"/>
            <a:ext cx="1542010" cy="344614"/>
          </a:xfrm>
          <a:prstGeom prst="roundRect">
            <a:avLst/>
          </a:prstGeom>
          <a:solidFill>
            <a:srgbClr val="FFDEBD"/>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Product Intent</a:t>
            </a:r>
          </a:p>
        </p:txBody>
      </p:sp>
      <p:sp>
        <p:nvSpPr>
          <p:cNvPr id="75" name="Rectangle: Rounded Corners 74">
            <a:extLst>
              <a:ext uri="{FF2B5EF4-FFF2-40B4-BE49-F238E27FC236}">
                <a16:creationId xmlns:a16="http://schemas.microsoft.com/office/drawing/2014/main" id="{F3E9A768-08EC-46E8-9C57-FE60657200DC}"/>
              </a:ext>
            </a:extLst>
          </p:cNvPr>
          <p:cNvSpPr/>
          <p:nvPr/>
        </p:nvSpPr>
        <p:spPr>
          <a:xfrm>
            <a:off x="4381520" y="2112138"/>
            <a:ext cx="1542010" cy="344614"/>
          </a:xfrm>
          <a:prstGeom prst="roundRect">
            <a:avLst/>
          </a:prstGeom>
          <a:solidFill>
            <a:srgbClr val="FFDEBD"/>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Product Design Management</a:t>
            </a:r>
          </a:p>
        </p:txBody>
      </p:sp>
      <p:sp>
        <p:nvSpPr>
          <p:cNvPr id="76" name="Rectangle: Rounded Corners 75">
            <a:extLst>
              <a:ext uri="{FF2B5EF4-FFF2-40B4-BE49-F238E27FC236}">
                <a16:creationId xmlns:a16="http://schemas.microsoft.com/office/drawing/2014/main" id="{7D672057-2004-4272-A045-7995C8AB1655}"/>
              </a:ext>
            </a:extLst>
          </p:cNvPr>
          <p:cNvSpPr/>
          <p:nvPr/>
        </p:nvSpPr>
        <p:spPr>
          <a:xfrm>
            <a:off x="6191217" y="2112138"/>
            <a:ext cx="1542010" cy="344614"/>
          </a:xfrm>
          <a:prstGeom prst="roundRect">
            <a:avLst/>
          </a:prstGeom>
          <a:solidFill>
            <a:srgbClr val="FFDEBD"/>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Resourcing</a:t>
            </a:r>
          </a:p>
        </p:txBody>
      </p:sp>
      <p:sp>
        <p:nvSpPr>
          <p:cNvPr id="77" name="Rectangle: Rounded Corners 76">
            <a:extLst>
              <a:ext uri="{FF2B5EF4-FFF2-40B4-BE49-F238E27FC236}">
                <a16:creationId xmlns:a16="http://schemas.microsoft.com/office/drawing/2014/main" id="{2B88B1BD-DA53-4CE8-B9C5-F876916E87E6}"/>
              </a:ext>
            </a:extLst>
          </p:cNvPr>
          <p:cNvSpPr/>
          <p:nvPr/>
        </p:nvSpPr>
        <p:spPr>
          <a:xfrm>
            <a:off x="8000914" y="2112138"/>
            <a:ext cx="1542010" cy="344614"/>
          </a:xfrm>
          <a:prstGeom prst="roundRect">
            <a:avLst/>
          </a:prstGeom>
          <a:solidFill>
            <a:srgbClr val="FFDEBD"/>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Prototyping</a:t>
            </a:r>
          </a:p>
        </p:txBody>
      </p:sp>
      <p:sp>
        <p:nvSpPr>
          <p:cNvPr id="78" name="Rectangle: Rounded Corners 77">
            <a:extLst>
              <a:ext uri="{FF2B5EF4-FFF2-40B4-BE49-F238E27FC236}">
                <a16:creationId xmlns:a16="http://schemas.microsoft.com/office/drawing/2014/main" id="{A7403B4E-6416-4ECB-897A-F6C046417A6F}"/>
              </a:ext>
            </a:extLst>
          </p:cNvPr>
          <p:cNvSpPr/>
          <p:nvPr/>
        </p:nvSpPr>
        <p:spPr>
          <a:xfrm>
            <a:off x="9810612" y="2112138"/>
            <a:ext cx="1542010" cy="344614"/>
          </a:xfrm>
          <a:prstGeom prst="roundRect">
            <a:avLst/>
          </a:prstGeom>
          <a:solidFill>
            <a:schemeClr val="tx2">
              <a:lumMod val="25000"/>
              <a:lumOff val="75000"/>
            </a:schemeClr>
          </a:solidFill>
          <a:ln w="12700" cap="flat" cmpd="sng" algn="ctr">
            <a:solidFill>
              <a:schemeClr val="accent2"/>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Sourcing</a:t>
            </a:r>
          </a:p>
        </p:txBody>
      </p:sp>
      <p:sp>
        <p:nvSpPr>
          <p:cNvPr id="79" name="Rectangle: Rounded Corners 78">
            <a:extLst>
              <a:ext uri="{FF2B5EF4-FFF2-40B4-BE49-F238E27FC236}">
                <a16:creationId xmlns:a16="http://schemas.microsoft.com/office/drawing/2014/main" id="{CF9E9FCB-F91E-4B64-A702-4EEEA1E6D229}"/>
              </a:ext>
            </a:extLst>
          </p:cNvPr>
          <p:cNvSpPr/>
          <p:nvPr/>
        </p:nvSpPr>
        <p:spPr>
          <a:xfrm>
            <a:off x="2571823" y="2513889"/>
            <a:ext cx="1542010" cy="344614"/>
          </a:xfrm>
          <a:prstGeom prst="roundRect">
            <a:avLst/>
          </a:prstGeom>
          <a:solidFill>
            <a:srgbClr val="FFDEBD"/>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Through Life Support Design</a:t>
            </a:r>
          </a:p>
        </p:txBody>
      </p:sp>
      <p:sp>
        <p:nvSpPr>
          <p:cNvPr id="80" name="Rectangle: Rounded Corners 79">
            <a:extLst>
              <a:ext uri="{FF2B5EF4-FFF2-40B4-BE49-F238E27FC236}">
                <a16:creationId xmlns:a16="http://schemas.microsoft.com/office/drawing/2014/main" id="{CE4B9084-2C89-4FD3-90CA-E7DC865E7834}"/>
              </a:ext>
            </a:extLst>
          </p:cNvPr>
          <p:cNvSpPr/>
          <p:nvPr/>
        </p:nvSpPr>
        <p:spPr>
          <a:xfrm>
            <a:off x="4385076" y="2513889"/>
            <a:ext cx="1542010" cy="344614"/>
          </a:xfrm>
          <a:prstGeom prst="roundRect">
            <a:avLst/>
          </a:prstGeom>
          <a:solidFill>
            <a:srgbClr val="FFDEBD"/>
          </a:solidFill>
          <a:ln w="12700" cap="flat" cmpd="sng" algn="ctr">
            <a:solidFill>
              <a:srgbClr val="FFCCCC"/>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Bringing Into Service Management</a:t>
            </a:r>
          </a:p>
        </p:txBody>
      </p:sp>
      <p:sp>
        <p:nvSpPr>
          <p:cNvPr id="81" name="Rectangle: Rounded Corners 80">
            <a:extLst>
              <a:ext uri="{FF2B5EF4-FFF2-40B4-BE49-F238E27FC236}">
                <a16:creationId xmlns:a16="http://schemas.microsoft.com/office/drawing/2014/main" id="{46981ABB-9946-443B-B19A-A39D16651B6A}"/>
              </a:ext>
            </a:extLst>
          </p:cNvPr>
          <p:cNvSpPr/>
          <p:nvPr/>
        </p:nvSpPr>
        <p:spPr>
          <a:xfrm>
            <a:off x="6198329" y="2513889"/>
            <a:ext cx="1542010" cy="344614"/>
          </a:xfrm>
          <a:prstGeom prst="roundRect">
            <a:avLst/>
          </a:prstGeom>
          <a:solidFill>
            <a:srgbClr val="FFDEBD"/>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New Service Planning</a:t>
            </a:r>
          </a:p>
        </p:txBody>
      </p:sp>
      <p:sp>
        <p:nvSpPr>
          <p:cNvPr id="82" name="Rectangle 81">
            <a:extLst>
              <a:ext uri="{FF2B5EF4-FFF2-40B4-BE49-F238E27FC236}">
                <a16:creationId xmlns:a16="http://schemas.microsoft.com/office/drawing/2014/main" id="{D79B2A34-624A-410B-91D1-7B39067430D7}"/>
              </a:ext>
            </a:extLst>
          </p:cNvPr>
          <p:cNvSpPr/>
          <p:nvPr/>
        </p:nvSpPr>
        <p:spPr>
          <a:xfrm>
            <a:off x="2415324" y="2941773"/>
            <a:ext cx="9141950" cy="616860"/>
          </a:xfrm>
          <a:prstGeom prst="rect">
            <a:avLst/>
          </a:prstGeom>
          <a:solidFill>
            <a:srgbClr val="A0B0D3"/>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Rectangle: Rounded Corners 82">
            <a:extLst>
              <a:ext uri="{FF2B5EF4-FFF2-40B4-BE49-F238E27FC236}">
                <a16:creationId xmlns:a16="http://schemas.microsoft.com/office/drawing/2014/main" id="{D10A5D79-B46B-4A30-9C6F-F3D935EC4A7E}"/>
              </a:ext>
            </a:extLst>
          </p:cNvPr>
          <p:cNvSpPr/>
          <p:nvPr/>
        </p:nvSpPr>
        <p:spPr>
          <a:xfrm>
            <a:off x="2571823" y="3169089"/>
            <a:ext cx="1542010" cy="344614"/>
          </a:xfrm>
          <a:prstGeom prst="roundRect">
            <a:avLst/>
          </a:prstGeom>
          <a:solidFill>
            <a:schemeClr val="accent2"/>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chemeClr val="bg1"/>
                </a:solidFill>
                <a:effectLst/>
                <a:uLnTx/>
                <a:uFillTx/>
                <a:latin typeface="Calibri" panose="020F0502020204030204"/>
                <a:ea typeface="+mn-ea"/>
                <a:cs typeface="+mn-cs"/>
              </a:rPr>
              <a:t>Logistics Support Reporting and Performance Analysis</a:t>
            </a:r>
          </a:p>
        </p:txBody>
      </p:sp>
      <p:sp>
        <p:nvSpPr>
          <p:cNvPr id="84" name="Rectangle: Rounded Corners 83">
            <a:extLst>
              <a:ext uri="{FF2B5EF4-FFF2-40B4-BE49-F238E27FC236}">
                <a16:creationId xmlns:a16="http://schemas.microsoft.com/office/drawing/2014/main" id="{AE5252B1-42AE-4D6A-9FBF-0FAFB88F005B}"/>
              </a:ext>
            </a:extLst>
          </p:cNvPr>
          <p:cNvSpPr/>
          <p:nvPr/>
        </p:nvSpPr>
        <p:spPr>
          <a:xfrm>
            <a:off x="9671070" y="3169089"/>
            <a:ext cx="1542010" cy="344614"/>
          </a:xfrm>
          <a:prstGeom prst="roundRect">
            <a:avLst/>
          </a:prstGeom>
          <a:solidFill>
            <a:schemeClr val="accent2"/>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solidFill>
                <a:effectLst/>
                <a:uLnTx/>
                <a:uFillTx/>
                <a:latin typeface="Calibri" panose="020F0502020204030204"/>
                <a:ea typeface="+mn-ea"/>
                <a:cs typeface="+mn-cs"/>
              </a:rPr>
              <a:t>Warehousing</a:t>
            </a:r>
          </a:p>
        </p:txBody>
      </p:sp>
      <p:sp>
        <p:nvSpPr>
          <p:cNvPr id="85" name="Rectangle: Rounded Corners 84">
            <a:extLst>
              <a:ext uri="{FF2B5EF4-FFF2-40B4-BE49-F238E27FC236}">
                <a16:creationId xmlns:a16="http://schemas.microsoft.com/office/drawing/2014/main" id="{2C55A85B-5F4A-4902-9428-340A243BD4CE}"/>
              </a:ext>
            </a:extLst>
          </p:cNvPr>
          <p:cNvSpPr/>
          <p:nvPr/>
        </p:nvSpPr>
        <p:spPr>
          <a:xfrm>
            <a:off x="7397682" y="3169089"/>
            <a:ext cx="1542010" cy="344614"/>
          </a:xfrm>
          <a:prstGeom prst="roundRect">
            <a:avLst/>
          </a:prstGeom>
          <a:solidFill>
            <a:schemeClr val="accent2"/>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solidFill>
                <a:effectLst/>
                <a:uLnTx/>
                <a:uFillTx/>
                <a:latin typeface="Calibri" panose="020F0502020204030204"/>
                <a:ea typeface="+mn-ea"/>
                <a:cs typeface="+mn-cs"/>
              </a:rPr>
              <a:t>Movements and Transport</a:t>
            </a:r>
          </a:p>
        </p:txBody>
      </p:sp>
      <p:sp>
        <p:nvSpPr>
          <p:cNvPr id="86" name="Rectangle: Rounded Corners 85">
            <a:extLst>
              <a:ext uri="{FF2B5EF4-FFF2-40B4-BE49-F238E27FC236}">
                <a16:creationId xmlns:a16="http://schemas.microsoft.com/office/drawing/2014/main" id="{357721CE-3765-4865-BAE1-D59B9E216FD1}"/>
              </a:ext>
            </a:extLst>
          </p:cNvPr>
          <p:cNvSpPr/>
          <p:nvPr/>
        </p:nvSpPr>
        <p:spPr>
          <a:xfrm>
            <a:off x="4984752" y="3169089"/>
            <a:ext cx="1542010" cy="344614"/>
          </a:xfrm>
          <a:prstGeom prst="roundRect">
            <a:avLst/>
          </a:prstGeom>
          <a:solidFill>
            <a:schemeClr val="accent2"/>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solidFill>
                <a:effectLst/>
                <a:uLnTx/>
                <a:uFillTx/>
                <a:latin typeface="Calibri" panose="020F0502020204030204"/>
                <a:ea typeface="+mn-ea"/>
                <a:cs typeface="+mn-cs"/>
              </a:rPr>
              <a:t>Inventory Management (Base and Deployed)</a:t>
            </a:r>
          </a:p>
        </p:txBody>
      </p:sp>
      <p:sp>
        <p:nvSpPr>
          <p:cNvPr id="87" name="Rectangle 86">
            <a:extLst>
              <a:ext uri="{FF2B5EF4-FFF2-40B4-BE49-F238E27FC236}">
                <a16:creationId xmlns:a16="http://schemas.microsoft.com/office/drawing/2014/main" id="{EF391614-C752-4780-B0CA-985380F018EA}"/>
              </a:ext>
            </a:extLst>
          </p:cNvPr>
          <p:cNvSpPr/>
          <p:nvPr/>
        </p:nvSpPr>
        <p:spPr>
          <a:xfrm>
            <a:off x="2415324" y="3607796"/>
            <a:ext cx="9141950" cy="985301"/>
          </a:xfrm>
          <a:prstGeom prst="rect">
            <a:avLst/>
          </a:prstGeom>
          <a:solidFill>
            <a:srgbClr val="A0B0D3"/>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Rectangle: Rounded Corners 87">
            <a:extLst>
              <a:ext uri="{FF2B5EF4-FFF2-40B4-BE49-F238E27FC236}">
                <a16:creationId xmlns:a16="http://schemas.microsoft.com/office/drawing/2014/main" id="{6DA43973-A9EF-49BD-A174-04162375E02A}"/>
              </a:ext>
            </a:extLst>
          </p:cNvPr>
          <p:cNvSpPr/>
          <p:nvPr/>
        </p:nvSpPr>
        <p:spPr>
          <a:xfrm>
            <a:off x="2571823" y="3812481"/>
            <a:ext cx="1542010" cy="344614"/>
          </a:xfrm>
          <a:prstGeom prst="roundRect">
            <a:avLst/>
          </a:prstGeom>
          <a:solidFill>
            <a:schemeClr val="tx2">
              <a:lumMod val="25000"/>
              <a:lumOff val="75000"/>
            </a:schemeClr>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solidFill>
                <a:effectLst/>
                <a:uLnTx/>
                <a:uFillTx/>
                <a:latin typeface="Calibri" panose="020F0502020204030204"/>
                <a:ea typeface="+mn-ea"/>
                <a:cs typeface="+mn-cs"/>
              </a:rPr>
              <a:t>Obsolescence</a:t>
            </a:r>
          </a:p>
        </p:txBody>
      </p:sp>
      <p:sp>
        <p:nvSpPr>
          <p:cNvPr id="89" name="Rectangle: Rounded Corners 88">
            <a:extLst>
              <a:ext uri="{FF2B5EF4-FFF2-40B4-BE49-F238E27FC236}">
                <a16:creationId xmlns:a16="http://schemas.microsoft.com/office/drawing/2014/main" id="{A7E79FBD-65C9-4316-A406-B2F863625FE6}"/>
              </a:ext>
            </a:extLst>
          </p:cNvPr>
          <p:cNvSpPr/>
          <p:nvPr/>
        </p:nvSpPr>
        <p:spPr>
          <a:xfrm>
            <a:off x="9688009" y="3822335"/>
            <a:ext cx="1542010" cy="344614"/>
          </a:xfrm>
          <a:prstGeom prst="roundRect">
            <a:avLst/>
          </a:prstGeom>
          <a:solidFill>
            <a:schemeClr val="tx2">
              <a:lumMod val="25000"/>
              <a:lumOff val="75000"/>
            </a:schemeClr>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solidFill>
                <a:effectLst/>
                <a:uLnTx/>
                <a:uFillTx/>
                <a:latin typeface="Calibri" panose="020F0502020204030204"/>
                <a:ea typeface="+mn-ea"/>
                <a:cs typeface="+mn-cs"/>
              </a:rPr>
              <a:t>Technical Information</a:t>
            </a:r>
          </a:p>
        </p:txBody>
      </p:sp>
      <p:sp>
        <p:nvSpPr>
          <p:cNvPr id="90" name="Rectangle: Rounded Corners 89">
            <a:extLst>
              <a:ext uri="{FF2B5EF4-FFF2-40B4-BE49-F238E27FC236}">
                <a16:creationId xmlns:a16="http://schemas.microsoft.com/office/drawing/2014/main" id="{AB3A4B65-B527-42B5-89D1-19513029A070}"/>
              </a:ext>
            </a:extLst>
          </p:cNvPr>
          <p:cNvSpPr/>
          <p:nvPr/>
        </p:nvSpPr>
        <p:spPr>
          <a:xfrm>
            <a:off x="7397682" y="3812481"/>
            <a:ext cx="1542010" cy="344614"/>
          </a:xfrm>
          <a:prstGeom prst="roundRect">
            <a:avLst/>
          </a:prstGeom>
          <a:solidFill>
            <a:schemeClr val="tx2">
              <a:lumMod val="25000"/>
              <a:lumOff val="75000"/>
            </a:schemeClr>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solidFill>
                <a:effectLst/>
                <a:uLnTx/>
                <a:uFillTx/>
                <a:latin typeface="Calibri" panose="020F0502020204030204"/>
                <a:ea typeface="+mn-ea"/>
                <a:cs typeface="+mn-cs"/>
              </a:rPr>
              <a:t>Maintenance and Repair</a:t>
            </a:r>
          </a:p>
        </p:txBody>
      </p:sp>
      <p:sp>
        <p:nvSpPr>
          <p:cNvPr id="91" name="Rectangle: Rounded Corners 90">
            <a:extLst>
              <a:ext uri="{FF2B5EF4-FFF2-40B4-BE49-F238E27FC236}">
                <a16:creationId xmlns:a16="http://schemas.microsoft.com/office/drawing/2014/main" id="{61824B5F-A759-48ED-B74F-CC2BDEF9C6A1}"/>
              </a:ext>
            </a:extLst>
          </p:cNvPr>
          <p:cNvSpPr/>
          <p:nvPr/>
        </p:nvSpPr>
        <p:spPr>
          <a:xfrm>
            <a:off x="4984752" y="3812481"/>
            <a:ext cx="1542010" cy="344614"/>
          </a:xfrm>
          <a:prstGeom prst="roundRect">
            <a:avLst/>
          </a:prstGeom>
          <a:solidFill>
            <a:schemeClr val="tx2">
              <a:lumMod val="25000"/>
              <a:lumOff val="75000"/>
            </a:schemeClr>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solidFill>
                <a:effectLst/>
                <a:uLnTx/>
                <a:uFillTx/>
                <a:latin typeface="Calibri" panose="020F0502020204030204"/>
                <a:ea typeface="+mn-ea"/>
                <a:cs typeface="+mn-cs"/>
              </a:rPr>
              <a:t>Asset Management</a:t>
            </a:r>
          </a:p>
        </p:txBody>
      </p:sp>
      <p:sp>
        <p:nvSpPr>
          <p:cNvPr id="92" name="Rectangle: Rounded Corners 91">
            <a:extLst>
              <a:ext uri="{FF2B5EF4-FFF2-40B4-BE49-F238E27FC236}">
                <a16:creationId xmlns:a16="http://schemas.microsoft.com/office/drawing/2014/main" id="{C486E376-6AB9-4DD5-9309-B5958CCA60B7}"/>
              </a:ext>
            </a:extLst>
          </p:cNvPr>
          <p:cNvSpPr/>
          <p:nvPr/>
        </p:nvSpPr>
        <p:spPr>
          <a:xfrm>
            <a:off x="2571823" y="4202494"/>
            <a:ext cx="1542010" cy="344614"/>
          </a:xfrm>
          <a:prstGeom prst="roundRect">
            <a:avLst/>
          </a:prstGeom>
          <a:solidFill>
            <a:schemeClr val="tx2">
              <a:lumMod val="25000"/>
              <a:lumOff val="75000"/>
            </a:schemeClr>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solidFill>
                <a:effectLst/>
                <a:uLnTx/>
                <a:uFillTx/>
                <a:latin typeface="Calibri" panose="020F0502020204030204"/>
                <a:ea typeface="+mn-ea"/>
                <a:cs typeface="+mn-cs"/>
              </a:rPr>
              <a:t>Recondition/Repair Requesting</a:t>
            </a:r>
          </a:p>
        </p:txBody>
      </p:sp>
      <p:sp>
        <p:nvSpPr>
          <p:cNvPr id="93" name="Rectangle: Rounded Corners 92">
            <a:extLst>
              <a:ext uri="{FF2B5EF4-FFF2-40B4-BE49-F238E27FC236}">
                <a16:creationId xmlns:a16="http://schemas.microsoft.com/office/drawing/2014/main" id="{417C73A1-A858-4CD0-8B34-75E802601D53}"/>
              </a:ext>
            </a:extLst>
          </p:cNvPr>
          <p:cNvSpPr/>
          <p:nvPr/>
        </p:nvSpPr>
        <p:spPr>
          <a:xfrm>
            <a:off x="4984752" y="4202494"/>
            <a:ext cx="1542010" cy="344614"/>
          </a:xfrm>
          <a:prstGeom prst="roundRect">
            <a:avLst/>
          </a:prstGeom>
          <a:solidFill>
            <a:schemeClr val="tx2">
              <a:lumMod val="25000"/>
              <a:lumOff val="75000"/>
            </a:schemeClr>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solidFill>
                <a:effectLst/>
                <a:uLnTx/>
                <a:uFillTx/>
                <a:latin typeface="Calibri" panose="020F0502020204030204"/>
                <a:ea typeface="+mn-ea"/>
                <a:cs typeface="+mn-cs"/>
              </a:rPr>
              <a:t>Fleet Management</a:t>
            </a:r>
          </a:p>
        </p:txBody>
      </p:sp>
      <p:sp>
        <p:nvSpPr>
          <p:cNvPr id="94" name="Rectangle: Rounded Corners 93">
            <a:extLst>
              <a:ext uri="{FF2B5EF4-FFF2-40B4-BE49-F238E27FC236}">
                <a16:creationId xmlns:a16="http://schemas.microsoft.com/office/drawing/2014/main" id="{7EF97993-0C53-4DF0-9571-F27BB71F9A02}"/>
              </a:ext>
            </a:extLst>
          </p:cNvPr>
          <p:cNvSpPr/>
          <p:nvPr/>
        </p:nvSpPr>
        <p:spPr>
          <a:xfrm>
            <a:off x="7391404" y="4202494"/>
            <a:ext cx="1542010" cy="344614"/>
          </a:xfrm>
          <a:prstGeom prst="roundRect">
            <a:avLst/>
          </a:prstGeom>
          <a:solidFill>
            <a:schemeClr val="tx2">
              <a:lumMod val="25000"/>
              <a:lumOff val="75000"/>
            </a:schemeClr>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solidFill>
                <a:effectLst/>
                <a:uLnTx/>
                <a:uFillTx/>
                <a:latin typeface="Calibri" panose="020F0502020204030204"/>
                <a:ea typeface="+mn-ea"/>
                <a:cs typeface="+mn-cs"/>
              </a:rPr>
              <a:t>Safety Management</a:t>
            </a:r>
          </a:p>
        </p:txBody>
      </p:sp>
      <p:sp>
        <p:nvSpPr>
          <p:cNvPr id="95" name="Rectangle 94">
            <a:extLst>
              <a:ext uri="{FF2B5EF4-FFF2-40B4-BE49-F238E27FC236}">
                <a16:creationId xmlns:a16="http://schemas.microsoft.com/office/drawing/2014/main" id="{AB70D04C-D635-4ABA-AD50-F4D194150D89}"/>
              </a:ext>
            </a:extLst>
          </p:cNvPr>
          <p:cNvSpPr/>
          <p:nvPr/>
        </p:nvSpPr>
        <p:spPr>
          <a:xfrm>
            <a:off x="2415324" y="4630289"/>
            <a:ext cx="9156172" cy="616577"/>
          </a:xfrm>
          <a:prstGeom prst="rect">
            <a:avLst/>
          </a:prstGeom>
          <a:solidFill>
            <a:srgbClr val="A0B0D3"/>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Rectangle: Rounded Corners 95">
            <a:extLst>
              <a:ext uri="{FF2B5EF4-FFF2-40B4-BE49-F238E27FC236}">
                <a16:creationId xmlns:a16="http://schemas.microsoft.com/office/drawing/2014/main" id="{6A1DB4EF-12E0-4A8E-BC4C-1E22ABF8DE42}"/>
              </a:ext>
            </a:extLst>
          </p:cNvPr>
          <p:cNvSpPr/>
          <p:nvPr/>
        </p:nvSpPr>
        <p:spPr>
          <a:xfrm>
            <a:off x="4448308" y="4829924"/>
            <a:ext cx="1542010" cy="344614"/>
          </a:xfrm>
          <a:prstGeom prst="roundRect">
            <a:avLst/>
          </a:prstGeom>
          <a:solidFill>
            <a:srgbClr val="FFDEBD"/>
          </a:solidFill>
          <a:ln w="12700" cap="flat" cmpd="sng" algn="ctr">
            <a:solidFill>
              <a:srgbClr val="FFCCCC"/>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Training</a:t>
            </a:r>
          </a:p>
        </p:txBody>
      </p:sp>
      <p:sp>
        <p:nvSpPr>
          <p:cNvPr id="97" name="Rectangle: Rounded Corners 96">
            <a:extLst>
              <a:ext uri="{FF2B5EF4-FFF2-40B4-BE49-F238E27FC236}">
                <a16:creationId xmlns:a16="http://schemas.microsoft.com/office/drawing/2014/main" id="{E213608C-A485-4437-895E-D6B97E5F20E9}"/>
              </a:ext>
            </a:extLst>
          </p:cNvPr>
          <p:cNvSpPr/>
          <p:nvPr/>
        </p:nvSpPr>
        <p:spPr>
          <a:xfrm>
            <a:off x="8026798" y="4830915"/>
            <a:ext cx="1542010" cy="344614"/>
          </a:xfrm>
          <a:prstGeom prst="roundRect">
            <a:avLst/>
          </a:prstGeom>
          <a:solidFill>
            <a:schemeClr val="tx2">
              <a:lumMod val="25000"/>
              <a:lumOff val="75000"/>
            </a:schemeClr>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solidFill>
                <a:effectLst/>
                <a:uLnTx/>
                <a:uFillTx/>
                <a:latin typeface="Calibri" panose="020F0502020204030204"/>
                <a:ea typeface="+mn-ea"/>
                <a:cs typeface="+mn-cs"/>
              </a:rPr>
              <a:t>Digital Definition</a:t>
            </a:r>
          </a:p>
        </p:txBody>
      </p:sp>
      <p:sp>
        <p:nvSpPr>
          <p:cNvPr id="98" name="Rectangle 97">
            <a:extLst>
              <a:ext uri="{FF2B5EF4-FFF2-40B4-BE49-F238E27FC236}">
                <a16:creationId xmlns:a16="http://schemas.microsoft.com/office/drawing/2014/main" id="{9CBA88DA-4A34-4A25-943E-28244F1E7895}"/>
              </a:ext>
            </a:extLst>
          </p:cNvPr>
          <p:cNvSpPr/>
          <p:nvPr/>
        </p:nvSpPr>
        <p:spPr>
          <a:xfrm>
            <a:off x="2404824" y="5294707"/>
            <a:ext cx="9156171" cy="616577"/>
          </a:xfrm>
          <a:prstGeom prst="rect">
            <a:avLst/>
          </a:prstGeom>
          <a:solidFill>
            <a:srgbClr val="A0B0D3"/>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Rectangle: Rounded Corners 98">
            <a:extLst>
              <a:ext uri="{FF2B5EF4-FFF2-40B4-BE49-F238E27FC236}">
                <a16:creationId xmlns:a16="http://schemas.microsoft.com/office/drawing/2014/main" id="{ED716198-2482-4CF6-A1EF-FEE90D3D917D}"/>
              </a:ext>
            </a:extLst>
          </p:cNvPr>
          <p:cNvSpPr/>
          <p:nvPr/>
        </p:nvSpPr>
        <p:spPr>
          <a:xfrm>
            <a:off x="2571823" y="5495273"/>
            <a:ext cx="1542010" cy="344614"/>
          </a:xfrm>
          <a:prstGeom prst="roundRect">
            <a:avLst/>
          </a:prstGeom>
          <a:solidFill>
            <a:srgbClr val="FFDEBD"/>
          </a:solidFill>
          <a:ln w="12700" cap="flat" cmpd="sng" algn="ctr">
            <a:solidFill>
              <a:srgbClr val="FFCCCC"/>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Finance</a:t>
            </a:r>
          </a:p>
        </p:txBody>
      </p:sp>
      <p:sp>
        <p:nvSpPr>
          <p:cNvPr id="100" name="Rectangle: Rounded Corners 99">
            <a:extLst>
              <a:ext uri="{FF2B5EF4-FFF2-40B4-BE49-F238E27FC236}">
                <a16:creationId xmlns:a16="http://schemas.microsoft.com/office/drawing/2014/main" id="{3C189265-32FF-4D1A-83EA-20A5438E0A66}"/>
              </a:ext>
            </a:extLst>
          </p:cNvPr>
          <p:cNvSpPr/>
          <p:nvPr/>
        </p:nvSpPr>
        <p:spPr>
          <a:xfrm>
            <a:off x="4377965" y="5495273"/>
            <a:ext cx="1542010" cy="344614"/>
          </a:xfrm>
          <a:prstGeom prst="roundRect">
            <a:avLst/>
          </a:prstGeom>
          <a:solidFill>
            <a:srgbClr val="FFDEBD"/>
          </a:solidFill>
          <a:ln w="12700" cap="flat" cmpd="sng" algn="ctr">
            <a:solidFill>
              <a:srgbClr val="FFCCCC"/>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Health and Safety</a:t>
            </a:r>
          </a:p>
        </p:txBody>
      </p:sp>
      <p:sp>
        <p:nvSpPr>
          <p:cNvPr id="101" name="Rectangle: Rounded Corners 100">
            <a:extLst>
              <a:ext uri="{FF2B5EF4-FFF2-40B4-BE49-F238E27FC236}">
                <a16:creationId xmlns:a16="http://schemas.microsoft.com/office/drawing/2014/main" id="{B32F4145-C6E0-470E-B316-2CA8A780A8AE}"/>
              </a:ext>
            </a:extLst>
          </p:cNvPr>
          <p:cNvSpPr/>
          <p:nvPr/>
        </p:nvSpPr>
        <p:spPr>
          <a:xfrm>
            <a:off x="6184106" y="5495273"/>
            <a:ext cx="1542010" cy="344614"/>
          </a:xfrm>
          <a:prstGeom prst="roundRect">
            <a:avLst/>
          </a:prstGeom>
          <a:solidFill>
            <a:srgbClr val="FFDEBD"/>
          </a:solidFill>
          <a:ln w="12700" cap="flat" cmpd="sng" algn="ctr">
            <a:solidFill>
              <a:srgbClr val="FFCCCC"/>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Estates Management</a:t>
            </a:r>
          </a:p>
        </p:txBody>
      </p:sp>
      <p:sp>
        <p:nvSpPr>
          <p:cNvPr id="102" name="Rectangle: Rounded Corners 101">
            <a:extLst>
              <a:ext uri="{FF2B5EF4-FFF2-40B4-BE49-F238E27FC236}">
                <a16:creationId xmlns:a16="http://schemas.microsoft.com/office/drawing/2014/main" id="{9EB36D3F-A46C-4DB2-85DD-390ECB3976B0}"/>
              </a:ext>
            </a:extLst>
          </p:cNvPr>
          <p:cNvSpPr/>
          <p:nvPr/>
        </p:nvSpPr>
        <p:spPr>
          <a:xfrm>
            <a:off x="7990248" y="5495273"/>
            <a:ext cx="1542010" cy="344614"/>
          </a:xfrm>
          <a:prstGeom prst="roundRect">
            <a:avLst/>
          </a:prstGeom>
          <a:solidFill>
            <a:srgbClr val="FFDEBD"/>
          </a:solidFill>
          <a:ln w="12700" cap="flat" cmpd="sng" algn="ctr">
            <a:solidFill>
              <a:srgbClr val="FFCCCC"/>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Human Resourcing</a:t>
            </a:r>
          </a:p>
        </p:txBody>
      </p:sp>
      <p:sp>
        <p:nvSpPr>
          <p:cNvPr id="103" name="Rectangle: Rounded Corners 102">
            <a:extLst>
              <a:ext uri="{FF2B5EF4-FFF2-40B4-BE49-F238E27FC236}">
                <a16:creationId xmlns:a16="http://schemas.microsoft.com/office/drawing/2014/main" id="{9A6E37F5-F8FD-427E-A393-B035F1F8220B}"/>
              </a:ext>
            </a:extLst>
          </p:cNvPr>
          <p:cNvSpPr/>
          <p:nvPr/>
        </p:nvSpPr>
        <p:spPr>
          <a:xfrm>
            <a:off x="9810612" y="5495273"/>
            <a:ext cx="1542010" cy="344614"/>
          </a:xfrm>
          <a:prstGeom prst="roundRect">
            <a:avLst/>
          </a:prstGeom>
          <a:solidFill>
            <a:srgbClr val="FFDEBD"/>
          </a:solidFill>
          <a:ln w="12700" cap="flat" cmpd="sng" algn="ctr">
            <a:solidFill>
              <a:srgbClr val="FFCCCC"/>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Digital Delivery</a:t>
            </a:r>
          </a:p>
        </p:txBody>
      </p:sp>
      <p:sp>
        <p:nvSpPr>
          <p:cNvPr id="104" name="Rectangle: Rounded Corners 103">
            <a:extLst>
              <a:ext uri="{FF2B5EF4-FFF2-40B4-BE49-F238E27FC236}">
                <a16:creationId xmlns:a16="http://schemas.microsoft.com/office/drawing/2014/main" id="{2F41B20D-F92D-4B1C-BA3E-03B265A0C372}"/>
              </a:ext>
            </a:extLst>
          </p:cNvPr>
          <p:cNvSpPr/>
          <p:nvPr/>
        </p:nvSpPr>
        <p:spPr>
          <a:xfrm>
            <a:off x="8000914" y="737243"/>
            <a:ext cx="1542010" cy="344614"/>
          </a:xfrm>
          <a:prstGeom prst="roundRect">
            <a:avLst/>
          </a:prstGeom>
          <a:solidFill>
            <a:srgbClr val="FFDEBD"/>
          </a:solidFill>
          <a:ln w="12700" cap="flat" cmpd="sng" algn="ctr">
            <a:solidFill>
              <a:srgbClr val="FFCCCC"/>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Supply Network Strategy Definition</a:t>
            </a:r>
          </a:p>
        </p:txBody>
      </p:sp>
      <p:sp>
        <p:nvSpPr>
          <p:cNvPr id="105" name="TextBox 55">
            <a:extLst>
              <a:ext uri="{FF2B5EF4-FFF2-40B4-BE49-F238E27FC236}">
                <a16:creationId xmlns:a16="http://schemas.microsoft.com/office/drawing/2014/main" id="{F5561858-31D7-42F0-8598-A89A232075BC}"/>
              </a:ext>
            </a:extLst>
          </p:cNvPr>
          <p:cNvSpPr txBox="1"/>
          <p:nvPr/>
        </p:nvSpPr>
        <p:spPr>
          <a:xfrm>
            <a:off x="5595158" y="5284437"/>
            <a:ext cx="276805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white"/>
                </a:solidFill>
                <a:effectLst/>
                <a:uLnTx/>
                <a:uFillTx/>
                <a:latin typeface="Calibri" panose="020F0502020204030204"/>
                <a:ea typeface="+mn-ea"/>
                <a:cs typeface="+mn-cs"/>
              </a:rPr>
              <a:t>Other Business Capabilities</a:t>
            </a:r>
          </a:p>
        </p:txBody>
      </p:sp>
      <p:sp>
        <p:nvSpPr>
          <p:cNvPr id="106" name="TextBox 56">
            <a:extLst>
              <a:ext uri="{FF2B5EF4-FFF2-40B4-BE49-F238E27FC236}">
                <a16:creationId xmlns:a16="http://schemas.microsoft.com/office/drawing/2014/main" id="{F0000D8D-1B35-4F45-B92E-B536763194C2}"/>
              </a:ext>
            </a:extLst>
          </p:cNvPr>
          <p:cNvSpPr txBox="1"/>
          <p:nvPr/>
        </p:nvSpPr>
        <p:spPr>
          <a:xfrm>
            <a:off x="5588047" y="4596166"/>
            <a:ext cx="276805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white"/>
                </a:solidFill>
                <a:effectLst/>
                <a:uLnTx/>
                <a:uFillTx/>
                <a:latin typeface="Calibri" panose="020F0502020204030204"/>
                <a:ea typeface="+mn-ea"/>
                <a:cs typeface="+mn-cs"/>
              </a:rPr>
              <a:t>Enabling</a:t>
            </a:r>
          </a:p>
        </p:txBody>
      </p:sp>
      <p:sp>
        <p:nvSpPr>
          <p:cNvPr id="107" name="TextBox 57">
            <a:extLst>
              <a:ext uri="{FF2B5EF4-FFF2-40B4-BE49-F238E27FC236}">
                <a16:creationId xmlns:a16="http://schemas.microsoft.com/office/drawing/2014/main" id="{C6D9B657-0224-4DF8-AEE3-595E5D32F949}"/>
              </a:ext>
            </a:extLst>
          </p:cNvPr>
          <p:cNvSpPr txBox="1"/>
          <p:nvPr/>
        </p:nvSpPr>
        <p:spPr>
          <a:xfrm>
            <a:off x="5595158" y="3594908"/>
            <a:ext cx="276805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Equipment Support</a:t>
            </a:r>
          </a:p>
        </p:txBody>
      </p:sp>
      <p:sp>
        <p:nvSpPr>
          <p:cNvPr id="108" name="TextBox 58">
            <a:extLst>
              <a:ext uri="{FF2B5EF4-FFF2-40B4-BE49-F238E27FC236}">
                <a16:creationId xmlns:a16="http://schemas.microsoft.com/office/drawing/2014/main" id="{7E762F3F-5633-4B72-A11F-17FD0EA7908A}"/>
              </a:ext>
            </a:extLst>
          </p:cNvPr>
          <p:cNvSpPr txBox="1"/>
          <p:nvPr/>
        </p:nvSpPr>
        <p:spPr>
          <a:xfrm>
            <a:off x="5595158" y="2931500"/>
            <a:ext cx="276805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Logistics Support</a:t>
            </a:r>
          </a:p>
        </p:txBody>
      </p:sp>
      <p:sp>
        <p:nvSpPr>
          <p:cNvPr id="109" name="TextBox 59">
            <a:extLst>
              <a:ext uri="{FF2B5EF4-FFF2-40B4-BE49-F238E27FC236}">
                <a16:creationId xmlns:a16="http://schemas.microsoft.com/office/drawing/2014/main" id="{1D5CF100-A775-459A-A8EC-7832B63560F8}"/>
              </a:ext>
            </a:extLst>
          </p:cNvPr>
          <p:cNvSpPr txBox="1"/>
          <p:nvPr/>
        </p:nvSpPr>
        <p:spPr>
          <a:xfrm>
            <a:off x="5595158" y="1812847"/>
            <a:ext cx="2768058"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Bringing </a:t>
            </a:r>
            <a:r>
              <a:rPr lang="en-GB" sz="1000" b="1" kern="0">
                <a:solidFill>
                  <a:schemeClr val="bg1"/>
                </a:solidFill>
                <a:latin typeface="Calibri" panose="020F0502020204030204"/>
              </a:rPr>
              <a:t>into</a:t>
            </a: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 Service</a:t>
            </a:r>
          </a:p>
        </p:txBody>
      </p:sp>
      <p:sp>
        <p:nvSpPr>
          <p:cNvPr id="110" name="TextBox 60">
            <a:extLst>
              <a:ext uri="{FF2B5EF4-FFF2-40B4-BE49-F238E27FC236}">
                <a16:creationId xmlns:a16="http://schemas.microsoft.com/office/drawing/2014/main" id="{D532E7A0-8B36-40CA-9A90-047D4ADC74BA}"/>
              </a:ext>
            </a:extLst>
          </p:cNvPr>
          <p:cNvSpPr txBox="1"/>
          <p:nvPr/>
        </p:nvSpPr>
        <p:spPr>
          <a:xfrm>
            <a:off x="5595158" y="1177314"/>
            <a:ext cx="276805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Planning</a:t>
            </a:r>
          </a:p>
        </p:txBody>
      </p:sp>
      <p:sp>
        <p:nvSpPr>
          <p:cNvPr id="111" name="TextBox 61">
            <a:extLst>
              <a:ext uri="{FF2B5EF4-FFF2-40B4-BE49-F238E27FC236}">
                <a16:creationId xmlns:a16="http://schemas.microsoft.com/office/drawing/2014/main" id="{A6436050-8876-46B0-A3B0-F8413D49819C}"/>
              </a:ext>
            </a:extLst>
          </p:cNvPr>
          <p:cNvSpPr txBox="1"/>
          <p:nvPr/>
        </p:nvSpPr>
        <p:spPr>
          <a:xfrm>
            <a:off x="5595158" y="463806"/>
            <a:ext cx="276805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white"/>
                </a:solidFill>
                <a:effectLst/>
                <a:uLnTx/>
                <a:uFillTx/>
                <a:latin typeface="Calibri" panose="020F0502020204030204"/>
                <a:ea typeface="+mn-ea"/>
                <a:cs typeface="+mn-cs"/>
              </a:rPr>
              <a:t>Strategy</a:t>
            </a:r>
          </a:p>
        </p:txBody>
      </p:sp>
      <p:grpSp>
        <p:nvGrpSpPr>
          <p:cNvPr id="2" name="Group 1">
            <a:extLst>
              <a:ext uri="{FF2B5EF4-FFF2-40B4-BE49-F238E27FC236}">
                <a16:creationId xmlns:a16="http://schemas.microsoft.com/office/drawing/2014/main" id="{C3319041-2BC0-4C23-8E47-F3EBF93A2BB9}"/>
              </a:ext>
            </a:extLst>
          </p:cNvPr>
          <p:cNvGrpSpPr/>
          <p:nvPr/>
        </p:nvGrpSpPr>
        <p:grpSpPr>
          <a:xfrm>
            <a:off x="238426" y="5057639"/>
            <a:ext cx="1901555" cy="1126708"/>
            <a:chOff x="177274" y="2101412"/>
            <a:chExt cx="1901555" cy="1126708"/>
          </a:xfrm>
        </p:grpSpPr>
        <p:grpSp>
          <p:nvGrpSpPr>
            <p:cNvPr id="112" name="Group 111">
              <a:extLst>
                <a:ext uri="{FF2B5EF4-FFF2-40B4-BE49-F238E27FC236}">
                  <a16:creationId xmlns:a16="http://schemas.microsoft.com/office/drawing/2014/main" id="{E1F0A9FF-9CE2-4741-B6E1-973B66416748}"/>
                </a:ext>
              </a:extLst>
            </p:cNvPr>
            <p:cNvGrpSpPr/>
            <p:nvPr/>
          </p:nvGrpSpPr>
          <p:grpSpPr>
            <a:xfrm>
              <a:off x="177274" y="2101412"/>
              <a:ext cx="1850215" cy="834224"/>
              <a:chOff x="8574815" y="4223424"/>
              <a:chExt cx="4365578" cy="1817629"/>
            </a:xfrm>
          </p:grpSpPr>
          <p:grpSp>
            <p:nvGrpSpPr>
              <p:cNvPr id="113" name="Group 112">
                <a:extLst>
                  <a:ext uri="{FF2B5EF4-FFF2-40B4-BE49-F238E27FC236}">
                    <a16:creationId xmlns:a16="http://schemas.microsoft.com/office/drawing/2014/main" id="{1D487F4A-4FE9-48D9-B447-65AA8FA2FBE7}"/>
                  </a:ext>
                </a:extLst>
              </p:cNvPr>
              <p:cNvGrpSpPr/>
              <p:nvPr/>
            </p:nvGrpSpPr>
            <p:grpSpPr>
              <a:xfrm>
                <a:off x="8767470" y="4973397"/>
                <a:ext cx="637811" cy="1013544"/>
                <a:chOff x="8781894" y="3032701"/>
                <a:chExt cx="637811" cy="1013544"/>
              </a:xfrm>
            </p:grpSpPr>
            <p:sp>
              <p:nvSpPr>
                <p:cNvPr id="118" name="Rectangle: Rounded Corners 117">
                  <a:extLst>
                    <a:ext uri="{FF2B5EF4-FFF2-40B4-BE49-F238E27FC236}">
                      <a16:creationId xmlns:a16="http://schemas.microsoft.com/office/drawing/2014/main" id="{3DE13E44-E38D-4934-9BDF-772A71EE46B1}"/>
                    </a:ext>
                  </a:extLst>
                </p:cNvPr>
                <p:cNvSpPr/>
                <p:nvPr/>
              </p:nvSpPr>
              <p:spPr>
                <a:xfrm>
                  <a:off x="8781894" y="3661872"/>
                  <a:ext cx="637811" cy="384373"/>
                </a:xfrm>
                <a:prstGeom prst="roundRect">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19" name="Rectangle: Rounded Corners 118">
                  <a:extLst>
                    <a:ext uri="{FF2B5EF4-FFF2-40B4-BE49-F238E27FC236}">
                      <a16:creationId xmlns:a16="http://schemas.microsoft.com/office/drawing/2014/main" id="{05FF8A7D-C9BC-4312-BE83-BDE261FB8C94}"/>
                    </a:ext>
                  </a:extLst>
                </p:cNvPr>
                <p:cNvSpPr/>
                <p:nvPr/>
              </p:nvSpPr>
              <p:spPr>
                <a:xfrm>
                  <a:off x="8781894" y="3032701"/>
                  <a:ext cx="637811" cy="384373"/>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114" name="TextBox 113">
                <a:extLst>
                  <a:ext uri="{FF2B5EF4-FFF2-40B4-BE49-F238E27FC236}">
                    <a16:creationId xmlns:a16="http://schemas.microsoft.com/office/drawing/2014/main" id="{54CFC60A-96A8-4C3A-BDAC-FD9E79BA4FCB}"/>
                  </a:ext>
                </a:extLst>
              </p:cNvPr>
              <p:cNvSpPr txBox="1"/>
              <p:nvPr/>
            </p:nvSpPr>
            <p:spPr>
              <a:xfrm>
                <a:off x="8574815" y="4223424"/>
                <a:ext cx="978099" cy="603532"/>
              </a:xfrm>
              <a:prstGeom prst="rect">
                <a:avLst/>
              </a:prstGeom>
              <a:noFill/>
            </p:spPr>
            <p:txBody>
              <a:bodyPr wrap="none" rtlCol="0">
                <a:spAutoFit/>
              </a:bodyPr>
              <a:lstStyle/>
              <a:p>
                <a:r>
                  <a:rPr lang="en-GB" sz="1200" b="1"/>
                  <a:t>Key</a:t>
                </a:r>
              </a:p>
            </p:txBody>
          </p:sp>
          <p:sp>
            <p:nvSpPr>
              <p:cNvPr id="115" name="TextBox 114">
                <a:extLst>
                  <a:ext uri="{FF2B5EF4-FFF2-40B4-BE49-F238E27FC236}">
                    <a16:creationId xmlns:a16="http://schemas.microsoft.com/office/drawing/2014/main" id="{F86036A0-1BD0-4F87-B8F6-425EC48C70CA}"/>
                  </a:ext>
                </a:extLst>
              </p:cNvPr>
              <p:cNvSpPr txBox="1"/>
              <p:nvPr/>
            </p:nvSpPr>
            <p:spPr>
              <a:xfrm>
                <a:off x="9388075" y="4864493"/>
                <a:ext cx="3083316" cy="553239"/>
              </a:xfrm>
              <a:prstGeom prst="rect">
                <a:avLst/>
              </a:prstGeom>
              <a:noFill/>
            </p:spPr>
            <p:txBody>
              <a:bodyPr wrap="none" rtlCol="0">
                <a:spAutoFit/>
              </a:bodyPr>
              <a:lstStyle/>
              <a:p>
                <a:r>
                  <a:rPr lang="en-GB" sz="1050"/>
                  <a:t>Not covered by SpTx</a:t>
                </a:r>
              </a:p>
            </p:txBody>
          </p:sp>
          <p:sp>
            <p:nvSpPr>
              <p:cNvPr id="116" name="TextBox 115">
                <a:extLst>
                  <a:ext uri="{FF2B5EF4-FFF2-40B4-BE49-F238E27FC236}">
                    <a16:creationId xmlns:a16="http://schemas.microsoft.com/office/drawing/2014/main" id="{92639F62-FAC0-4D3C-8C44-BE973EC18418}"/>
                  </a:ext>
                </a:extLst>
              </p:cNvPr>
              <p:cNvSpPr txBox="1"/>
              <p:nvPr/>
            </p:nvSpPr>
            <p:spPr>
              <a:xfrm>
                <a:off x="9388075" y="5487814"/>
                <a:ext cx="3552318" cy="553239"/>
              </a:xfrm>
              <a:prstGeom prst="rect">
                <a:avLst/>
              </a:prstGeom>
              <a:noFill/>
            </p:spPr>
            <p:txBody>
              <a:bodyPr wrap="none" rtlCol="0">
                <a:spAutoFit/>
              </a:bodyPr>
              <a:lstStyle/>
              <a:p>
                <a:r>
                  <a:rPr lang="en-GB" sz="1050"/>
                  <a:t>Covered by 1 SpTx Prgm</a:t>
                </a:r>
                <a:endParaRPr lang="en-GB" sz="1050">
                  <a:highlight>
                    <a:srgbClr val="FFFF00"/>
                  </a:highlight>
                </a:endParaRPr>
              </a:p>
            </p:txBody>
          </p:sp>
        </p:grpSp>
        <p:sp>
          <p:nvSpPr>
            <p:cNvPr id="117" name="Rectangle: Rounded Corners 116">
              <a:extLst>
                <a:ext uri="{FF2B5EF4-FFF2-40B4-BE49-F238E27FC236}">
                  <a16:creationId xmlns:a16="http://schemas.microsoft.com/office/drawing/2014/main" id="{6BE63CC7-0B34-4AF3-99A5-074C9FA452E0}"/>
                </a:ext>
              </a:extLst>
            </p:cNvPr>
            <p:cNvSpPr/>
            <p:nvPr/>
          </p:nvSpPr>
          <p:spPr>
            <a:xfrm>
              <a:off x="258928" y="3012617"/>
              <a:ext cx="270316" cy="176413"/>
            </a:xfrm>
            <a:prstGeom prst="round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20" name="TextBox 119">
              <a:extLst>
                <a:ext uri="{FF2B5EF4-FFF2-40B4-BE49-F238E27FC236}">
                  <a16:creationId xmlns:a16="http://schemas.microsoft.com/office/drawing/2014/main" id="{C786AFA6-7218-447B-AAEA-484E3FB06549}"/>
                </a:ext>
              </a:extLst>
            </p:cNvPr>
            <p:cNvSpPr txBox="1"/>
            <p:nvPr/>
          </p:nvSpPr>
          <p:spPr>
            <a:xfrm>
              <a:off x="505963" y="2974204"/>
              <a:ext cx="1572866" cy="253916"/>
            </a:xfrm>
            <a:prstGeom prst="rect">
              <a:avLst/>
            </a:prstGeom>
            <a:noFill/>
          </p:spPr>
          <p:txBody>
            <a:bodyPr wrap="none" rtlCol="0">
              <a:spAutoFit/>
            </a:bodyPr>
            <a:lstStyle/>
            <a:p>
              <a:r>
                <a:rPr lang="en-GB" sz="1050"/>
                <a:t>Covered by &gt;1 SpTx Prgm</a:t>
              </a:r>
            </a:p>
          </p:txBody>
        </p:sp>
      </p:grpSp>
      <p:sp>
        <p:nvSpPr>
          <p:cNvPr id="6" name="TextBox 5">
            <a:extLst>
              <a:ext uri="{FF2B5EF4-FFF2-40B4-BE49-F238E27FC236}">
                <a16:creationId xmlns:a16="http://schemas.microsoft.com/office/drawing/2014/main" id="{7EF6069C-3C73-4044-9D3E-0B5CA5CE25AF}"/>
              </a:ext>
            </a:extLst>
          </p:cNvPr>
          <p:cNvSpPr txBox="1"/>
          <p:nvPr/>
        </p:nvSpPr>
        <p:spPr>
          <a:xfrm>
            <a:off x="5919975" y="1286484"/>
            <a:ext cx="771365" cy="369332"/>
          </a:xfrm>
          <a:prstGeom prst="rect">
            <a:avLst/>
          </a:prstGeom>
          <a:noFill/>
        </p:spPr>
        <p:txBody>
          <a:bodyPr wrap="none" rtlCol="0">
            <a:spAutoFit/>
          </a:bodyPr>
          <a:lstStyle/>
          <a:p>
            <a:r>
              <a:rPr lang="en-GB" sz="900" i="1"/>
              <a:t>BMfS, F&amp;RP,</a:t>
            </a:r>
          </a:p>
          <a:p>
            <a:r>
              <a:rPr lang="en-GB" sz="900" i="1"/>
              <a:t> DSCOM</a:t>
            </a:r>
          </a:p>
        </p:txBody>
      </p:sp>
      <p:sp>
        <p:nvSpPr>
          <p:cNvPr id="135" name="TextBox 134">
            <a:extLst>
              <a:ext uri="{FF2B5EF4-FFF2-40B4-BE49-F238E27FC236}">
                <a16:creationId xmlns:a16="http://schemas.microsoft.com/office/drawing/2014/main" id="{E3DB2A64-E006-453D-B7A6-F3D5A0AE3E5F}"/>
              </a:ext>
            </a:extLst>
          </p:cNvPr>
          <p:cNvSpPr txBox="1"/>
          <p:nvPr/>
        </p:nvSpPr>
        <p:spPr>
          <a:xfrm>
            <a:off x="9542924" y="1269076"/>
            <a:ext cx="434734" cy="230832"/>
          </a:xfrm>
          <a:prstGeom prst="rect">
            <a:avLst/>
          </a:prstGeom>
          <a:noFill/>
        </p:spPr>
        <p:txBody>
          <a:bodyPr wrap="none" rtlCol="0">
            <a:spAutoFit/>
          </a:bodyPr>
          <a:lstStyle/>
          <a:p>
            <a:r>
              <a:rPr lang="en-GB" sz="900" i="1"/>
              <a:t>BMfS</a:t>
            </a:r>
          </a:p>
        </p:txBody>
      </p:sp>
      <p:sp>
        <p:nvSpPr>
          <p:cNvPr id="136" name="TextBox 135">
            <a:extLst>
              <a:ext uri="{FF2B5EF4-FFF2-40B4-BE49-F238E27FC236}">
                <a16:creationId xmlns:a16="http://schemas.microsoft.com/office/drawing/2014/main" id="{5994E124-BACC-4633-A649-13CDA87DD9E4}"/>
              </a:ext>
            </a:extLst>
          </p:cNvPr>
          <p:cNvSpPr txBox="1"/>
          <p:nvPr/>
        </p:nvSpPr>
        <p:spPr>
          <a:xfrm>
            <a:off x="4075033" y="3131518"/>
            <a:ext cx="816249" cy="369332"/>
          </a:xfrm>
          <a:prstGeom prst="rect">
            <a:avLst/>
          </a:prstGeom>
          <a:noFill/>
        </p:spPr>
        <p:txBody>
          <a:bodyPr wrap="none" rtlCol="0">
            <a:spAutoFit/>
          </a:bodyPr>
          <a:lstStyle/>
          <a:p>
            <a:r>
              <a:rPr lang="en-GB" sz="900" i="1"/>
              <a:t>BMfS, DSOM,</a:t>
            </a:r>
          </a:p>
          <a:p>
            <a:r>
              <a:rPr lang="en-GB" sz="900" i="1"/>
              <a:t> LEIDOS</a:t>
            </a:r>
          </a:p>
        </p:txBody>
      </p:sp>
      <p:sp>
        <p:nvSpPr>
          <p:cNvPr id="137" name="TextBox 136">
            <a:extLst>
              <a:ext uri="{FF2B5EF4-FFF2-40B4-BE49-F238E27FC236}">
                <a16:creationId xmlns:a16="http://schemas.microsoft.com/office/drawing/2014/main" id="{029045F1-5196-417C-90A5-E87F60F4A1E7}"/>
              </a:ext>
            </a:extLst>
          </p:cNvPr>
          <p:cNvSpPr txBox="1"/>
          <p:nvPr/>
        </p:nvSpPr>
        <p:spPr>
          <a:xfrm>
            <a:off x="6495483" y="3143731"/>
            <a:ext cx="686406" cy="369332"/>
          </a:xfrm>
          <a:prstGeom prst="rect">
            <a:avLst/>
          </a:prstGeom>
          <a:noFill/>
        </p:spPr>
        <p:txBody>
          <a:bodyPr wrap="none" rtlCol="0">
            <a:spAutoFit/>
          </a:bodyPr>
          <a:lstStyle/>
          <a:p>
            <a:r>
              <a:rPr lang="en-GB" sz="900" i="1"/>
              <a:t>BMfS, FTP,</a:t>
            </a:r>
          </a:p>
          <a:p>
            <a:r>
              <a:rPr lang="en-GB" sz="900" i="1"/>
              <a:t>LEIDOS</a:t>
            </a:r>
          </a:p>
        </p:txBody>
      </p:sp>
      <p:sp>
        <p:nvSpPr>
          <p:cNvPr id="138" name="TextBox 137">
            <a:extLst>
              <a:ext uri="{FF2B5EF4-FFF2-40B4-BE49-F238E27FC236}">
                <a16:creationId xmlns:a16="http://schemas.microsoft.com/office/drawing/2014/main" id="{6FCBD122-B2A8-4F2F-8150-DF4B8FA4C4BA}"/>
              </a:ext>
            </a:extLst>
          </p:cNvPr>
          <p:cNvSpPr txBox="1"/>
          <p:nvPr/>
        </p:nvSpPr>
        <p:spPr>
          <a:xfrm>
            <a:off x="8900065" y="3163757"/>
            <a:ext cx="877163" cy="369332"/>
          </a:xfrm>
          <a:prstGeom prst="rect">
            <a:avLst/>
          </a:prstGeom>
          <a:noFill/>
        </p:spPr>
        <p:txBody>
          <a:bodyPr wrap="none" rtlCol="0">
            <a:spAutoFit/>
          </a:bodyPr>
          <a:lstStyle/>
          <a:p>
            <a:r>
              <a:rPr lang="en-GB" sz="900" i="1"/>
              <a:t>BMfS, DSCOM,</a:t>
            </a:r>
          </a:p>
          <a:p>
            <a:r>
              <a:rPr lang="en-GB" sz="900" i="1"/>
              <a:t>LEIDOS</a:t>
            </a:r>
          </a:p>
        </p:txBody>
      </p:sp>
      <p:sp>
        <p:nvSpPr>
          <p:cNvPr id="139" name="TextBox 138">
            <a:extLst>
              <a:ext uri="{FF2B5EF4-FFF2-40B4-BE49-F238E27FC236}">
                <a16:creationId xmlns:a16="http://schemas.microsoft.com/office/drawing/2014/main" id="{354B524D-C526-45A6-A926-C86ADECC00AA}"/>
              </a:ext>
            </a:extLst>
          </p:cNvPr>
          <p:cNvSpPr txBox="1"/>
          <p:nvPr/>
        </p:nvSpPr>
        <p:spPr>
          <a:xfrm>
            <a:off x="11189109" y="3131518"/>
            <a:ext cx="766557" cy="369332"/>
          </a:xfrm>
          <a:prstGeom prst="rect">
            <a:avLst/>
          </a:prstGeom>
          <a:noFill/>
        </p:spPr>
        <p:txBody>
          <a:bodyPr wrap="none" rtlCol="0">
            <a:spAutoFit/>
          </a:bodyPr>
          <a:lstStyle/>
          <a:p>
            <a:r>
              <a:rPr lang="en-GB" sz="900" i="1"/>
              <a:t>BMfS, WDO,</a:t>
            </a:r>
          </a:p>
          <a:p>
            <a:r>
              <a:rPr lang="en-GB" sz="900" i="1"/>
              <a:t>LEIDOS</a:t>
            </a:r>
          </a:p>
        </p:txBody>
      </p:sp>
      <p:sp>
        <p:nvSpPr>
          <p:cNvPr id="10" name="TextBox 9">
            <a:extLst>
              <a:ext uri="{FF2B5EF4-FFF2-40B4-BE49-F238E27FC236}">
                <a16:creationId xmlns:a16="http://schemas.microsoft.com/office/drawing/2014/main" id="{98E48A65-2AAB-45C2-BB3C-08BB66CD438D}"/>
              </a:ext>
            </a:extLst>
          </p:cNvPr>
          <p:cNvSpPr txBox="1"/>
          <p:nvPr/>
        </p:nvSpPr>
        <p:spPr>
          <a:xfrm>
            <a:off x="2415324" y="5973646"/>
            <a:ext cx="9550156" cy="415498"/>
          </a:xfrm>
          <a:prstGeom prst="rect">
            <a:avLst/>
          </a:prstGeom>
          <a:noFill/>
        </p:spPr>
        <p:txBody>
          <a:bodyPr wrap="square" rtlCol="0">
            <a:spAutoFit/>
          </a:bodyPr>
          <a:lstStyle/>
          <a:p>
            <a:r>
              <a:rPr lang="en-GB" sz="1050" i="1"/>
              <a:t>*Projects: BMFS, Defence Support Operating Model (DSOM), DSCOM, Forecast and Resource Planning (F&amp;RP), Logistics Transformation (WDO), Fuels Transformation Programme (FTP), LEIDOS</a:t>
            </a:r>
          </a:p>
        </p:txBody>
      </p:sp>
      <p:grpSp>
        <p:nvGrpSpPr>
          <p:cNvPr id="14" name="Group 13">
            <a:extLst>
              <a:ext uri="{FF2B5EF4-FFF2-40B4-BE49-F238E27FC236}">
                <a16:creationId xmlns:a16="http://schemas.microsoft.com/office/drawing/2014/main" id="{C06C8FF3-7C20-4AC5-96E2-EFD45C33374C}"/>
              </a:ext>
            </a:extLst>
          </p:cNvPr>
          <p:cNvGrpSpPr/>
          <p:nvPr/>
        </p:nvGrpSpPr>
        <p:grpSpPr>
          <a:xfrm>
            <a:off x="68859" y="3335665"/>
            <a:ext cx="2291335" cy="1725248"/>
            <a:chOff x="12078890" y="1927945"/>
            <a:chExt cx="2186364" cy="2016503"/>
          </a:xfrm>
        </p:grpSpPr>
        <p:sp>
          <p:nvSpPr>
            <p:cNvPr id="12" name="Rectangle 11">
              <a:extLst>
                <a:ext uri="{FF2B5EF4-FFF2-40B4-BE49-F238E27FC236}">
                  <a16:creationId xmlns:a16="http://schemas.microsoft.com/office/drawing/2014/main" id="{7FD9C19F-3F18-42A4-BBA5-9C85FC5C7DFE}"/>
                </a:ext>
              </a:extLst>
            </p:cNvPr>
            <p:cNvSpPr/>
            <p:nvPr/>
          </p:nvSpPr>
          <p:spPr>
            <a:xfrm>
              <a:off x="12078890" y="1927945"/>
              <a:ext cx="2186364" cy="2016503"/>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0D192B8F-6679-414B-B719-AA941BC540E6}"/>
                </a:ext>
              </a:extLst>
            </p:cNvPr>
            <p:cNvSpPr txBox="1"/>
            <p:nvPr/>
          </p:nvSpPr>
          <p:spPr>
            <a:xfrm>
              <a:off x="12105370" y="1957396"/>
              <a:ext cx="2159883" cy="1492901"/>
            </a:xfrm>
            <a:prstGeom prst="rect">
              <a:avLst/>
            </a:prstGeom>
            <a:noFill/>
          </p:spPr>
          <p:txBody>
            <a:bodyPr wrap="square" rtlCol="0">
              <a:spAutoFit/>
            </a:bodyPr>
            <a:lstStyle/>
            <a:p>
              <a:r>
                <a:rPr lang="en-GB" sz="1100" b="1"/>
                <a:t>Key Takeaways:</a:t>
              </a:r>
            </a:p>
            <a:p>
              <a:r>
                <a:rPr lang="en-GB" sz="1100"/>
                <a:t>a.) Logistics Planning overcrowded</a:t>
              </a:r>
            </a:p>
            <a:p>
              <a:r>
                <a:rPr lang="en-GB" sz="1100"/>
                <a:t>b.) </a:t>
              </a:r>
              <a:r>
                <a:rPr lang="en-GB" sz="1100" b="1"/>
                <a:t>Strategy</a:t>
              </a:r>
              <a:r>
                <a:rPr lang="en-GB" sz="1100"/>
                <a:t>, </a:t>
              </a:r>
              <a:r>
                <a:rPr lang="en-GB" sz="1100" b="1"/>
                <a:t>Bringing into Service</a:t>
              </a:r>
              <a:r>
                <a:rPr lang="en-GB" sz="1100"/>
                <a:t> and </a:t>
              </a:r>
              <a:r>
                <a:rPr lang="en-GB" sz="1100" b="1"/>
                <a:t>Other Business Capabilities </a:t>
              </a:r>
              <a:r>
                <a:rPr lang="en-GB" sz="1100"/>
                <a:t>are not being developed by SpTx </a:t>
              </a:r>
            </a:p>
            <a:p>
              <a:r>
                <a:rPr lang="en-GB" sz="1100"/>
                <a:t>c.) Opportunities for collaboration within overlaps</a:t>
              </a:r>
            </a:p>
          </p:txBody>
        </p:sp>
      </p:grpSp>
      <p:sp>
        <p:nvSpPr>
          <p:cNvPr id="122" name="TextBox 121">
            <a:extLst>
              <a:ext uri="{FF2B5EF4-FFF2-40B4-BE49-F238E27FC236}">
                <a16:creationId xmlns:a16="http://schemas.microsoft.com/office/drawing/2014/main" id="{50FC94B3-01CE-4B75-BD8F-8B86BE0FC468}"/>
              </a:ext>
            </a:extLst>
          </p:cNvPr>
          <p:cNvSpPr txBox="1"/>
          <p:nvPr/>
        </p:nvSpPr>
        <p:spPr>
          <a:xfrm>
            <a:off x="4056" y="2084973"/>
            <a:ext cx="2247749" cy="1169551"/>
          </a:xfrm>
          <a:prstGeom prst="rect">
            <a:avLst/>
          </a:prstGeom>
          <a:noFill/>
        </p:spPr>
        <p:txBody>
          <a:bodyPr wrap="square" rtlCol="0">
            <a:spAutoFit/>
          </a:bodyPr>
          <a:lstStyle/>
          <a:p>
            <a:r>
              <a:rPr lang="en-GB" sz="1400"/>
              <a:t>Heatmap shows BMfS scope overlapping with other Support Transformation (SpTx) and where the BMfS operates independently.</a:t>
            </a:r>
          </a:p>
        </p:txBody>
      </p:sp>
      <p:sp>
        <p:nvSpPr>
          <p:cNvPr id="8" name="TextBox 7">
            <a:extLst>
              <a:ext uri="{FF2B5EF4-FFF2-40B4-BE49-F238E27FC236}">
                <a16:creationId xmlns:a16="http://schemas.microsoft.com/office/drawing/2014/main" id="{AAAF3176-8F52-490B-B446-3495F0C2AD81}"/>
              </a:ext>
            </a:extLst>
          </p:cNvPr>
          <p:cNvSpPr txBox="1"/>
          <p:nvPr/>
        </p:nvSpPr>
        <p:spPr>
          <a:xfrm>
            <a:off x="5114378" y="39043"/>
            <a:ext cx="4253770" cy="369332"/>
          </a:xfrm>
          <a:prstGeom prst="rect">
            <a:avLst/>
          </a:prstGeom>
          <a:noFill/>
        </p:spPr>
        <p:txBody>
          <a:bodyPr wrap="square" rtlCol="0">
            <a:spAutoFit/>
          </a:bodyPr>
          <a:lstStyle/>
          <a:p>
            <a:pPr algn="ctr"/>
            <a:r>
              <a:rPr lang="en-GB"/>
              <a:t>Illustrative Defence Support Heat Map </a:t>
            </a:r>
          </a:p>
        </p:txBody>
      </p:sp>
      <p:sp>
        <p:nvSpPr>
          <p:cNvPr id="121" name="TextBox 120">
            <a:extLst>
              <a:ext uri="{FF2B5EF4-FFF2-40B4-BE49-F238E27FC236}">
                <a16:creationId xmlns:a16="http://schemas.microsoft.com/office/drawing/2014/main" id="{CF3A6A50-A7F8-4BBB-8BBB-3C8DB76E481B}"/>
              </a:ext>
            </a:extLst>
          </p:cNvPr>
          <p:cNvSpPr txBox="1"/>
          <p:nvPr/>
        </p:nvSpPr>
        <p:spPr>
          <a:xfrm>
            <a:off x="4102717" y="3812382"/>
            <a:ext cx="434734" cy="230832"/>
          </a:xfrm>
          <a:prstGeom prst="rect">
            <a:avLst/>
          </a:prstGeom>
          <a:noFill/>
        </p:spPr>
        <p:txBody>
          <a:bodyPr wrap="none" rtlCol="0">
            <a:spAutoFit/>
          </a:bodyPr>
          <a:lstStyle/>
          <a:p>
            <a:r>
              <a:rPr lang="en-GB" sz="900" i="1"/>
              <a:t>BMfS</a:t>
            </a:r>
          </a:p>
        </p:txBody>
      </p:sp>
      <p:sp>
        <p:nvSpPr>
          <p:cNvPr id="123" name="TextBox 122">
            <a:extLst>
              <a:ext uri="{FF2B5EF4-FFF2-40B4-BE49-F238E27FC236}">
                <a16:creationId xmlns:a16="http://schemas.microsoft.com/office/drawing/2014/main" id="{332FBA40-2637-4F27-878D-A6B21AB78FC5}"/>
              </a:ext>
            </a:extLst>
          </p:cNvPr>
          <p:cNvSpPr txBox="1"/>
          <p:nvPr/>
        </p:nvSpPr>
        <p:spPr>
          <a:xfrm>
            <a:off x="4113833" y="4164068"/>
            <a:ext cx="434734" cy="230832"/>
          </a:xfrm>
          <a:prstGeom prst="rect">
            <a:avLst/>
          </a:prstGeom>
          <a:noFill/>
        </p:spPr>
        <p:txBody>
          <a:bodyPr wrap="none" rtlCol="0">
            <a:spAutoFit/>
          </a:bodyPr>
          <a:lstStyle/>
          <a:p>
            <a:r>
              <a:rPr lang="en-GB" sz="900" i="1"/>
              <a:t>BMfS</a:t>
            </a:r>
          </a:p>
        </p:txBody>
      </p:sp>
      <p:sp>
        <p:nvSpPr>
          <p:cNvPr id="124" name="TextBox 123">
            <a:extLst>
              <a:ext uri="{FF2B5EF4-FFF2-40B4-BE49-F238E27FC236}">
                <a16:creationId xmlns:a16="http://schemas.microsoft.com/office/drawing/2014/main" id="{107377B4-07E8-4613-ACEC-8D1AE174D43F}"/>
              </a:ext>
            </a:extLst>
          </p:cNvPr>
          <p:cNvSpPr txBox="1"/>
          <p:nvPr/>
        </p:nvSpPr>
        <p:spPr>
          <a:xfrm>
            <a:off x="6520377" y="3778886"/>
            <a:ext cx="434734" cy="230832"/>
          </a:xfrm>
          <a:prstGeom prst="rect">
            <a:avLst/>
          </a:prstGeom>
          <a:noFill/>
        </p:spPr>
        <p:txBody>
          <a:bodyPr wrap="none" rtlCol="0">
            <a:spAutoFit/>
          </a:bodyPr>
          <a:lstStyle/>
          <a:p>
            <a:r>
              <a:rPr lang="en-GB" sz="900" i="1"/>
              <a:t>BMfS</a:t>
            </a:r>
          </a:p>
        </p:txBody>
      </p:sp>
      <p:sp>
        <p:nvSpPr>
          <p:cNvPr id="125" name="TextBox 124">
            <a:extLst>
              <a:ext uri="{FF2B5EF4-FFF2-40B4-BE49-F238E27FC236}">
                <a16:creationId xmlns:a16="http://schemas.microsoft.com/office/drawing/2014/main" id="{1EAD28EB-33FC-471F-8728-571D5E33FFF2}"/>
              </a:ext>
            </a:extLst>
          </p:cNvPr>
          <p:cNvSpPr txBox="1"/>
          <p:nvPr/>
        </p:nvSpPr>
        <p:spPr>
          <a:xfrm>
            <a:off x="6502876" y="4198289"/>
            <a:ext cx="434734" cy="230832"/>
          </a:xfrm>
          <a:prstGeom prst="rect">
            <a:avLst/>
          </a:prstGeom>
          <a:noFill/>
        </p:spPr>
        <p:txBody>
          <a:bodyPr wrap="none" rtlCol="0">
            <a:spAutoFit/>
          </a:bodyPr>
          <a:lstStyle/>
          <a:p>
            <a:r>
              <a:rPr lang="en-GB" sz="900" i="1"/>
              <a:t>BMfS</a:t>
            </a:r>
          </a:p>
        </p:txBody>
      </p:sp>
      <p:sp>
        <p:nvSpPr>
          <p:cNvPr id="126" name="TextBox 125">
            <a:extLst>
              <a:ext uri="{FF2B5EF4-FFF2-40B4-BE49-F238E27FC236}">
                <a16:creationId xmlns:a16="http://schemas.microsoft.com/office/drawing/2014/main" id="{571A322B-7595-426F-ADD0-AF82880B0D93}"/>
              </a:ext>
            </a:extLst>
          </p:cNvPr>
          <p:cNvSpPr txBox="1"/>
          <p:nvPr/>
        </p:nvSpPr>
        <p:spPr>
          <a:xfrm>
            <a:off x="8933414" y="3812382"/>
            <a:ext cx="434734" cy="230832"/>
          </a:xfrm>
          <a:prstGeom prst="rect">
            <a:avLst/>
          </a:prstGeom>
          <a:noFill/>
        </p:spPr>
        <p:txBody>
          <a:bodyPr wrap="none" rtlCol="0">
            <a:spAutoFit/>
          </a:bodyPr>
          <a:lstStyle/>
          <a:p>
            <a:r>
              <a:rPr lang="en-GB" sz="900" i="1"/>
              <a:t>BMfS</a:t>
            </a:r>
          </a:p>
        </p:txBody>
      </p:sp>
      <p:sp>
        <p:nvSpPr>
          <p:cNvPr id="127" name="TextBox 126">
            <a:extLst>
              <a:ext uri="{FF2B5EF4-FFF2-40B4-BE49-F238E27FC236}">
                <a16:creationId xmlns:a16="http://schemas.microsoft.com/office/drawing/2014/main" id="{AC55BF95-5F21-480A-955A-905140AD94D3}"/>
              </a:ext>
            </a:extLst>
          </p:cNvPr>
          <p:cNvSpPr txBox="1"/>
          <p:nvPr/>
        </p:nvSpPr>
        <p:spPr>
          <a:xfrm>
            <a:off x="8940807" y="4175772"/>
            <a:ext cx="434734" cy="230832"/>
          </a:xfrm>
          <a:prstGeom prst="rect">
            <a:avLst/>
          </a:prstGeom>
          <a:noFill/>
        </p:spPr>
        <p:txBody>
          <a:bodyPr wrap="none" rtlCol="0">
            <a:spAutoFit/>
          </a:bodyPr>
          <a:lstStyle/>
          <a:p>
            <a:r>
              <a:rPr lang="en-GB" sz="900" i="1"/>
              <a:t>BMfS</a:t>
            </a:r>
          </a:p>
        </p:txBody>
      </p:sp>
      <p:sp>
        <p:nvSpPr>
          <p:cNvPr id="128" name="TextBox 127">
            <a:extLst>
              <a:ext uri="{FF2B5EF4-FFF2-40B4-BE49-F238E27FC236}">
                <a16:creationId xmlns:a16="http://schemas.microsoft.com/office/drawing/2014/main" id="{3460E3F1-27B2-4AA3-8D52-DB471887C8A6}"/>
              </a:ext>
            </a:extLst>
          </p:cNvPr>
          <p:cNvSpPr txBox="1"/>
          <p:nvPr/>
        </p:nvSpPr>
        <p:spPr>
          <a:xfrm>
            <a:off x="11208157" y="3812382"/>
            <a:ext cx="434734" cy="230832"/>
          </a:xfrm>
          <a:prstGeom prst="rect">
            <a:avLst/>
          </a:prstGeom>
          <a:noFill/>
        </p:spPr>
        <p:txBody>
          <a:bodyPr wrap="none" rtlCol="0">
            <a:spAutoFit/>
          </a:bodyPr>
          <a:lstStyle/>
          <a:p>
            <a:r>
              <a:rPr lang="en-GB" sz="900" i="1"/>
              <a:t>BMfS</a:t>
            </a:r>
          </a:p>
        </p:txBody>
      </p:sp>
      <p:sp>
        <p:nvSpPr>
          <p:cNvPr id="129" name="TextBox 128">
            <a:extLst>
              <a:ext uri="{FF2B5EF4-FFF2-40B4-BE49-F238E27FC236}">
                <a16:creationId xmlns:a16="http://schemas.microsoft.com/office/drawing/2014/main" id="{1CE7E2E4-F522-4433-BCAE-6BE2AB46A81C}"/>
              </a:ext>
            </a:extLst>
          </p:cNvPr>
          <p:cNvSpPr txBox="1"/>
          <p:nvPr/>
        </p:nvSpPr>
        <p:spPr>
          <a:xfrm>
            <a:off x="9546676" y="4841071"/>
            <a:ext cx="434734" cy="230832"/>
          </a:xfrm>
          <a:prstGeom prst="rect">
            <a:avLst/>
          </a:prstGeom>
          <a:noFill/>
        </p:spPr>
        <p:txBody>
          <a:bodyPr wrap="none" rtlCol="0">
            <a:spAutoFit/>
          </a:bodyPr>
          <a:lstStyle/>
          <a:p>
            <a:r>
              <a:rPr lang="en-GB" sz="900" i="1"/>
              <a:t>BMfS</a:t>
            </a:r>
          </a:p>
        </p:txBody>
      </p:sp>
      <p:sp>
        <p:nvSpPr>
          <p:cNvPr id="130" name="TextBox 129">
            <a:extLst>
              <a:ext uri="{FF2B5EF4-FFF2-40B4-BE49-F238E27FC236}">
                <a16:creationId xmlns:a16="http://schemas.microsoft.com/office/drawing/2014/main" id="{561154A9-8436-4CFA-BE00-2F05E2662D37}"/>
              </a:ext>
            </a:extLst>
          </p:cNvPr>
          <p:cNvSpPr txBox="1"/>
          <p:nvPr/>
        </p:nvSpPr>
        <p:spPr>
          <a:xfrm>
            <a:off x="11291323" y="2112039"/>
            <a:ext cx="516488" cy="230832"/>
          </a:xfrm>
          <a:prstGeom prst="rect">
            <a:avLst/>
          </a:prstGeom>
          <a:noFill/>
        </p:spPr>
        <p:txBody>
          <a:bodyPr wrap="none" rtlCol="0">
            <a:spAutoFit/>
          </a:bodyPr>
          <a:lstStyle/>
          <a:p>
            <a:r>
              <a:rPr lang="en-GB" sz="900" i="1"/>
              <a:t>LEIDOS</a:t>
            </a:r>
          </a:p>
        </p:txBody>
      </p:sp>
      <p:sp>
        <p:nvSpPr>
          <p:cNvPr id="132" name="Rectangle 131">
            <a:extLst>
              <a:ext uri="{FF2B5EF4-FFF2-40B4-BE49-F238E27FC236}">
                <a16:creationId xmlns:a16="http://schemas.microsoft.com/office/drawing/2014/main" id="{4591787A-7EF6-47E2-8909-D40B3ACC317B}"/>
              </a:ext>
            </a:extLst>
          </p:cNvPr>
          <p:cNvSpPr/>
          <p:nvPr/>
        </p:nvSpPr>
        <p:spPr>
          <a:xfrm>
            <a:off x="9946923" y="215501"/>
            <a:ext cx="2026520" cy="825899"/>
          </a:xfrm>
          <a:prstGeom prst="rect">
            <a:avLst/>
          </a:prstGeom>
          <a:solidFill>
            <a:srgbClr val="FF0000"/>
          </a:solidFill>
          <a:ln>
            <a:solidFill>
              <a:srgbClr val="FFD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Delete/amend as appropriate</a:t>
            </a:r>
          </a:p>
        </p:txBody>
      </p:sp>
    </p:spTree>
    <p:extLst>
      <p:ext uri="{BB962C8B-B14F-4D97-AF65-F5344CB8AC3E}">
        <p14:creationId xmlns:p14="http://schemas.microsoft.com/office/powerpoint/2010/main" val="18230122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ACE021A9-B75B-47FD-B65F-54800D55D53C}"/>
              </a:ext>
            </a:extLst>
          </p:cNvPr>
          <p:cNvSpPr/>
          <p:nvPr/>
        </p:nvSpPr>
        <p:spPr>
          <a:xfrm>
            <a:off x="7965353" y="4712888"/>
            <a:ext cx="3467424" cy="12511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7AF09CAB-93DB-4EB7-BB6A-5A46A2AE3F52}"/>
              </a:ext>
            </a:extLst>
          </p:cNvPr>
          <p:cNvSpPr/>
          <p:nvPr/>
        </p:nvSpPr>
        <p:spPr>
          <a:xfrm>
            <a:off x="7880998" y="2678521"/>
            <a:ext cx="3467424" cy="12511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1">
            <a:extLst>
              <a:ext uri="{FF2B5EF4-FFF2-40B4-BE49-F238E27FC236}">
                <a16:creationId xmlns:a16="http://schemas.microsoft.com/office/drawing/2014/main" id="{F5746F7F-8DDE-4CCD-A9F0-AA3244BBF159}"/>
              </a:ext>
            </a:extLst>
          </p:cNvPr>
          <p:cNvSpPr txBox="1">
            <a:spLocks/>
          </p:cNvSpPr>
          <p:nvPr/>
        </p:nvSpPr>
        <p:spPr>
          <a:xfrm>
            <a:off x="255225" y="204602"/>
            <a:ext cx="11484996" cy="1039599"/>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r>
              <a:rPr lang="en-GB" b="1">
                <a:latin typeface="+mn-lt"/>
              </a:rPr>
              <a:t>Managing complex </a:t>
            </a:r>
            <a:r>
              <a:rPr lang="en-GB" b="1">
                <a:solidFill>
                  <a:srgbClr val="FF9800"/>
                </a:solidFill>
                <a:latin typeface="+mn-lt"/>
              </a:rPr>
              <a:t>Pan-Defence SpTx Programmes</a:t>
            </a:r>
          </a:p>
        </p:txBody>
      </p:sp>
      <p:sp>
        <p:nvSpPr>
          <p:cNvPr id="34" name="Rectangle: Rounded Corners 33">
            <a:extLst>
              <a:ext uri="{FF2B5EF4-FFF2-40B4-BE49-F238E27FC236}">
                <a16:creationId xmlns:a16="http://schemas.microsoft.com/office/drawing/2014/main" id="{9209CFAC-CC06-44E2-9896-A750F2B15C44}"/>
              </a:ext>
            </a:extLst>
          </p:cNvPr>
          <p:cNvSpPr/>
          <p:nvPr/>
        </p:nvSpPr>
        <p:spPr>
          <a:xfrm>
            <a:off x="637369" y="4712889"/>
            <a:ext cx="3467424" cy="12511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8AF5A0D5-60F9-487D-B1D1-304BBE2E1380}"/>
              </a:ext>
            </a:extLst>
          </p:cNvPr>
          <p:cNvSpPr/>
          <p:nvPr/>
        </p:nvSpPr>
        <p:spPr>
          <a:xfrm>
            <a:off x="638142" y="2678521"/>
            <a:ext cx="3467424" cy="12511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76841657-ED01-4075-9DFB-BCC467DAD254}"/>
              </a:ext>
            </a:extLst>
          </p:cNvPr>
          <p:cNvSpPr>
            <a:spLocks noGrp="1"/>
          </p:cNvSpPr>
          <p:nvPr>
            <p:ph type="ftr" sz="quarter" idx="14"/>
          </p:nvPr>
        </p:nvSpPr>
        <p:spPr>
          <a:xfrm>
            <a:off x="4038601" y="6678000"/>
            <a:ext cx="4114800" cy="180000"/>
          </a:xfrm>
        </p:spPr>
        <p:txBody>
          <a:bodyPr/>
          <a:lstStyle/>
          <a:p>
            <a:pPr defTabSz="742950">
              <a:defRPr/>
            </a:pPr>
            <a:r>
              <a:rPr lang="en-GB">
                <a:solidFill>
                  <a:srgbClr val="333F47"/>
                </a:solidFill>
                <a:cs typeface="Arial" panose="020B0604020202020204" pitchFamily="34" charset="0"/>
              </a:rPr>
              <a:t>Official</a:t>
            </a:r>
          </a:p>
        </p:txBody>
      </p:sp>
      <p:sp>
        <p:nvSpPr>
          <p:cNvPr id="15" name="TextBox 14">
            <a:extLst>
              <a:ext uri="{FF2B5EF4-FFF2-40B4-BE49-F238E27FC236}">
                <a16:creationId xmlns:a16="http://schemas.microsoft.com/office/drawing/2014/main" id="{B79DC635-446C-4FE4-8282-0148DCBFFDB7}"/>
              </a:ext>
            </a:extLst>
          </p:cNvPr>
          <p:cNvSpPr txBox="1"/>
          <p:nvPr/>
        </p:nvSpPr>
        <p:spPr>
          <a:xfrm>
            <a:off x="7880998" y="2690048"/>
            <a:ext cx="3506972" cy="1246495"/>
          </a:xfrm>
          <a:prstGeom prst="rect">
            <a:avLst/>
          </a:prstGeom>
          <a:noFill/>
        </p:spPr>
        <p:txBody>
          <a:bodyPr wrap="square" rtlCol="0">
            <a:spAutoFit/>
          </a:bodyPr>
          <a:lstStyle/>
          <a:p>
            <a:r>
              <a:rPr lang="en-GB" sz="1200"/>
              <a:t>Stakeholders can pin-point which business functions are affected by changes in legacy systems. Change impacts, end user engagement and operational capability can be closely managed thanks to the link between the systems and what functions it supports</a:t>
            </a:r>
          </a:p>
          <a:p>
            <a:r>
              <a:rPr lang="en-GB" sz="1500"/>
              <a:t> </a:t>
            </a:r>
          </a:p>
        </p:txBody>
      </p:sp>
      <p:grpSp>
        <p:nvGrpSpPr>
          <p:cNvPr id="32" name="Group 77">
            <a:extLst>
              <a:ext uri="{FF2B5EF4-FFF2-40B4-BE49-F238E27FC236}">
                <a16:creationId xmlns:a16="http://schemas.microsoft.com/office/drawing/2014/main" id="{D9455C5A-9896-459D-B461-297074A2DC04}"/>
              </a:ext>
            </a:extLst>
          </p:cNvPr>
          <p:cNvGrpSpPr>
            <a:grpSpLocks noChangeAspect="1"/>
          </p:cNvGrpSpPr>
          <p:nvPr/>
        </p:nvGrpSpPr>
        <p:grpSpPr bwMode="auto">
          <a:xfrm>
            <a:off x="828864" y="4256079"/>
            <a:ext cx="412727" cy="409561"/>
            <a:chOff x="3459" y="1738"/>
            <a:chExt cx="391" cy="388"/>
          </a:xfrm>
          <a:solidFill>
            <a:schemeClr val="tx1"/>
          </a:solidFill>
        </p:grpSpPr>
        <p:sp>
          <p:nvSpPr>
            <p:cNvPr id="33" name="Freeform 78">
              <a:hlinkClick r:id="rId3" action="ppaction://hlinksldjump"/>
              <a:extLst>
                <a:ext uri="{FF2B5EF4-FFF2-40B4-BE49-F238E27FC236}">
                  <a16:creationId xmlns:a16="http://schemas.microsoft.com/office/drawing/2014/main" id="{0C332FCE-2832-4F41-85D2-9A42C3115793}"/>
                </a:ext>
              </a:extLst>
            </p:cNvPr>
            <p:cNvSpPr>
              <a:spLocks/>
            </p:cNvSpPr>
            <p:nvPr/>
          </p:nvSpPr>
          <p:spPr bwMode="auto">
            <a:xfrm>
              <a:off x="3520" y="1738"/>
              <a:ext cx="330" cy="295"/>
            </a:xfrm>
            <a:custGeom>
              <a:avLst/>
              <a:gdLst>
                <a:gd name="T0" fmla="*/ 67 w 223"/>
                <a:gd name="T1" fmla="*/ 199 h 199"/>
                <a:gd name="T2" fmla="*/ 63 w 223"/>
                <a:gd name="T3" fmla="*/ 197 h 199"/>
                <a:gd name="T4" fmla="*/ 3 w 223"/>
                <a:gd name="T5" fmla="*/ 137 h 199"/>
                <a:gd name="T6" fmla="*/ 3 w 223"/>
                <a:gd name="T7" fmla="*/ 128 h 199"/>
                <a:gd name="T8" fmla="*/ 11 w 223"/>
                <a:gd name="T9" fmla="*/ 128 h 199"/>
                <a:gd name="T10" fmla="*/ 66 w 223"/>
                <a:gd name="T11" fmla="*/ 184 h 199"/>
                <a:gd name="T12" fmla="*/ 212 w 223"/>
                <a:gd name="T13" fmla="*/ 3 h 199"/>
                <a:gd name="T14" fmla="*/ 221 w 223"/>
                <a:gd name="T15" fmla="*/ 2 h 199"/>
                <a:gd name="T16" fmla="*/ 221 w 223"/>
                <a:gd name="T17" fmla="*/ 11 h 199"/>
                <a:gd name="T18" fmla="*/ 71 w 223"/>
                <a:gd name="T19" fmla="*/ 197 h 199"/>
                <a:gd name="T20" fmla="*/ 67 w 223"/>
                <a:gd name="T21" fmla="*/ 199 h 199"/>
                <a:gd name="T22" fmla="*/ 67 w 223"/>
                <a:gd name="T23"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3" h="199">
                  <a:moveTo>
                    <a:pt x="67" y="199"/>
                  </a:moveTo>
                  <a:cubicBezTo>
                    <a:pt x="65" y="199"/>
                    <a:pt x="64" y="198"/>
                    <a:pt x="63" y="197"/>
                  </a:cubicBezTo>
                  <a:cubicBezTo>
                    <a:pt x="3" y="137"/>
                    <a:pt x="3" y="137"/>
                    <a:pt x="3" y="137"/>
                  </a:cubicBezTo>
                  <a:cubicBezTo>
                    <a:pt x="0" y="135"/>
                    <a:pt x="0" y="131"/>
                    <a:pt x="3" y="128"/>
                  </a:cubicBezTo>
                  <a:cubicBezTo>
                    <a:pt x="5" y="126"/>
                    <a:pt x="9" y="126"/>
                    <a:pt x="11" y="128"/>
                  </a:cubicBezTo>
                  <a:cubicBezTo>
                    <a:pt x="66" y="184"/>
                    <a:pt x="66" y="184"/>
                    <a:pt x="66" y="184"/>
                  </a:cubicBezTo>
                  <a:cubicBezTo>
                    <a:pt x="212" y="3"/>
                    <a:pt x="212" y="3"/>
                    <a:pt x="212" y="3"/>
                  </a:cubicBezTo>
                  <a:cubicBezTo>
                    <a:pt x="214" y="0"/>
                    <a:pt x="218" y="0"/>
                    <a:pt x="221" y="2"/>
                  </a:cubicBezTo>
                  <a:cubicBezTo>
                    <a:pt x="223" y="4"/>
                    <a:pt x="223" y="8"/>
                    <a:pt x="221" y="11"/>
                  </a:cubicBezTo>
                  <a:cubicBezTo>
                    <a:pt x="71" y="197"/>
                    <a:pt x="71" y="197"/>
                    <a:pt x="71" y="197"/>
                  </a:cubicBezTo>
                  <a:cubicBezTo>
                    <a:pt x="70" y="198"/>
                    <a:pt x="69" y="199"/>
                    <a:pt x="67" y="199"/>
                  </a:cubicBezTo>
                  <a:cubicBezTo>
                    <a:pt x="67" y="199"/>
                    <a:pt x="67" y="199"/>
                    <a:pt x="67" y="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chemeClr val="bg2"/>
                </a:solidFill>
              </a:endParaRPr>
            </a:p>
          </p:txBody>
        </p:sp>
        <p:sp>
          <p:nvSpPr>
            <p:cNvPr id="35" name="Freeform 79">
              <a:extLst>
                <a:ext uri="{FF2B5EF4-FFF2-40B4-BE49-F238E27FC236}">
                  <a16:creationId xmlns:a16="http://schemas.microsoft.com/office/drawing/2014/main" id="{E22BA695-2F33-48AB-82E6-35039192F84C}"/>
                </a:ext>
              </a:extLst>
            </p:cNvPr>
            <p:cNvSpPr>
              <a:spLocks/>
            </p:cNvSpPr>
            <p:nvPr/>
          </p:nvSpPr>
          <p:spPr bwMode="auto">
            <a:xfrm>
              <a:off x="3459" y="1788"/>
              <a:ext cx="337" cy="338"/>
            </a:xfrm>
            <a:custGeom>
              <a:avLst/>
              <a:gdLst>
                <a:gd name="T0" fmla="*/ 222 w 228"/>
                <a:gd name="T1" fmla="*/ 228 h 228"/>
                <a:gd name="T2" fmla="*/ 6 w 228"/>
                <a:gd name="T3" fmla="*/ 228 h 228"/>
                <a:gd name="T4" fmla="*/ 0 w 228"/>
                <a:gd name="T5" fmla="*/ 222 h 228"/>
                <a:gd name="T6" fmla="*/ 0 w 228"/>
                <a:gd name="T7" fmla="*/ 6 h 228"/>
                <a:gd name="T8" fmla="*/ 6 w 228"/>
                <a:gd name="T9" fmla="*/ 0 h 228"/>
                <a:gd name="T10" fmla="*/ 156 w 228"/>
                <a:gd name="T11" fmla="*/ 0 h 228"/>
                <a:gd name="T12" fmla="*/ 162 w 228"/>
                <a:gd name="T13" fmla="*/ 6 h 228"/>
                <a:gd name="T14" fmla="*/ 156 w 228"/>
                <a:gd name="T15" fmla="*/ 12 h 228"/>
                <a:gd name="T16" fmla="*/ 12 w 228"/>
                <a:gd name="T17" fmla="*/ 12 h 228"/>
                <a:gd name="T18" fmla="*/ 12 w 228"/>
                <a:gd name="T19" fmla="*/ 216 h 228"/>
                <a:gd name="T20" fmla="*/ 216 w 228"/>
                <a:gd name="T21" fmla="*/ 216 h 228"/>
                <a:gd name="T22" fmla="*/ 216 w 228"/>
                <a:gd name="T23" fmla="*/ 84 h 228"/>
                <a:gd name="T24" fmla="*/ 222 w 228"/>
                <a:gd name="T25" fmla="*/ 78 h 228"/>
                <a:gd name="T26" fmla="*/ 228 w 228"/>
                <a:gd name="T27" fmla="*/ 84 h 228"/>
                <a:gd name="T28" fmla="*/ 228 w 228"/>
                <a:gd name="T29" fmla="*/ 222 h 228"/>
                <a:gd name="T30" fmla="*/ 222 w 228"/>
                <a:gd name="T31"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8" h="228">
                  <a:moveTo>
                    <a:pt x="222" y="228"/>
                  </a:moveTo>
                  <a:cubicBezTo>
                    <a:pt x="6" y="228"/>
                    <a:pt x="6" y="228"/>
                    <a:pt x="6" y="228"/>
                  </a:cubicBezTo>
                  <a:cubicBezTo>
                    <a:pt x="2" y="228"/>
                    <a:pt x="0" y="225"/>
                    <a:pt x="0" y="222"/>
                  </a:cubicBezTo>
                  <a:cubicBezTo>
                    <a:pt x="0" y="6"/>
                    <a:pt x="0" y="6"/>
                    <a:pt x="0" y="6"/>
                  </a:cubicBezTo>
                  <a:cubicBezTo>
                    <a:pt x="0" y="2"/>
                    <a:pt x="2" y="0"/>
                    <a:pt x="6" y="0"/>
                  </a:cubicBezTo>
                  <a:cubicBezTo>
                    <a:pt x="156" y="0"/>
                    <a:pt x="156" y="0"/>
                    <a:pt x="156" y="0"/>
                  </a:cubicBezTo>
                  <a:cubicBezTo>
                    <a:pt x="159" y="0"/>
                    <a:pt x="162" y="2"/>
                    <a:pt x="162" y="6"/>
                  </a:cubicBezTo>
                  <a:cubicBezTo>
                    <a:pt x="162" y="9"/>
                    <a:pt x="159" y="12"/>
                    <a:pt x="156" y="12"/>
                  </a:cubicBezTo>
                  <a:cubicBezTo>
                    <a:pt x="12" y="12"/>
                    <a:pt x="12" y="12"/>
                    <a:pt x="12" y="12"/>
                  </a:cubicBezTo>
                  <a:cubicBezTo>
                    <a:pt x="12" y="216"/>
                    <a:pt x="12" y="216"/>
                    <a:pt x="12" y="216"/>
                  </a:cubicBezTo>
                  <a:cubicBezTo>
                    <a:pt x="216" y="216"/>
                    <a:pt x="216" y="216"/>
                    <a:pt x="216" y="216"/>
                  </a:cubicBezTo>
                  <a:cubicBezTo>
                    <a:pt x="216" y="84"/>
                    <a:pt x="216" y="84"/>
                    <a:pt x="216" y="84"/>
                  </a:cubicBezTo>
                  <a:cubicBezTo>
                    <a:pt x="216" y="80"/>
                    <a:pt x="218" y="78"/>
                    <a:pt x="222" y="78"/>
                  </a:cubicBezTo>
                  <a:cubicBezTo>
                    <a:pt x="225" y="78"/>
                    <a:pt x="228" y="80"/>
                    <a:pt x="228" y="84"/>
                  </a:cubicBezTo>
                  <a:cubicBezTo>
                    <a:pt x="228" y="222"/>
                    <a:pt x="228" y="222"/>
                    <a:pt x="228" y="222"/>
                  </a:cubicBezTo>
                  <a:cubicBezTo>
                    <a:pt x="228" y="225"/>
                    <a:pt x="225" y="228"/>
                    <a:pt x="222"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chemeClr val="bg2"/>
                </a:solidFill>
              </a:endParaRPr>
            </a:p>
          </p:txBody>
        </p:sp>
      </p:grpSp>
      <p:pic>
        <p:nvPicPr>
          <p:cNvPr id="25" name="Graphic 24" descr="Decision chart outline">
            <a:extLst>
              <a:ext uri="{FF2B5EF4-FFF2-40B4-BE49-F238E27FC236}">
                <a16:creationId xmlns:a16="http://schemas.microsoft.com/office/drawing/2014/main" id="{CA5EB431-95BE-41DC-8A2D-1F59218644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0159" y="2039787"/>
            <a:ext cx="625416" cy="625416"/>
          </a:xfrm>
          <a:prstGeom prst="rect">
            <a:avLst/>
          </a:prstGeom>
        </p:spPr>
      </p:pic>
      <p:pic>
        <p:nvPicPr>
          <p:cNvPr id="27" name="Graphic 26" descr="Network diagram with solid fill">
            <a:extLst>
              <a:ext uri="{FF2B5EF4-FFF2-40B4-BE49-F238E27FC236}">
                <a16:creationId xmlns:a16="http://schemas.microsoft.com/office/drawing/2014/main" id="{943F1305-81AF-4815-8D7B-19FAB09C9E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21968" y="4160253"/>
            <a:ext cx="486531" cy="518826"/>
          </a:xfrm>
          <a:prstGeom prst="rect">
            <a:avLst/>
          </a:prstGeom>
        </p:spPr>
      </p:pic>
      <p:sp>
        <p:nvSpPr>
          <p:cNvPr id="53" name="Freeform 5">
            <a:extLst>
              <a:ext uri="{FF2B5EF4-FFF2-40B4-BE49-F238E27FC236}">
                <a16:creationId xmlns:a16="http://schemas.microsoft.com/office/drawing/2014/main" id="{4BA4F28F-36CD-4945-9533-2214D26E0947}"/>
              </a:ext>
            </a:extLst>
          </p:cNvPr>
          <p:cNvSpPr>
            <a:spLocks noEditPoints="1"/>
          </p:cNvSpPr>
          <p:nvPr/>
        </p:nvSpPr>
        <p:spPr bwMode="auto">
          <a:xfrm>
            <a:off x="8019580" y="2224560"/>
            <a:ext cx="506721" cy="409972"/>
          </a:xfrm>
          <a:custGeom>
            <a:avLst/>
            <a:gdLst>
              <a:gd name="T0" fmla="*/ 60 w 88"/>
              <a:gd name="T1" fmla="*/ 8 h 88"/>
              <a:gd name="T2" fmla="*/ 60 w 88"/>
              <a:gd name="T3" fmla="*/ 29 h 88"/>
              <a:gd name="T4" fmla="*/ 28 w 88"/>
              <a:gd name="T5" fmla="*/ 29 h 88"/>
              <a:gd name="T6" fmla="*/ 28 w 88"/>
              <a:gd name="T7" fmla="*/ 8 h 88"/>
              <a:gd name="T8" fmla="*/ 0 w 88"/>
              <a:gd name="T9" fmla="*/ 8 h 88"/>
              <a:gd name="T10" fmla="*/ 14 w 88"/>
              <a:gd name="T11" fmla="*/ 36 h 88"/>
              <a:gd name="T12" fmla="*/ 41 w 88"/>
              <a:gd name="T13" fmla="*/ 44 h 88"/>
              <a:gd name="T14" fmla="*/ 14 w 88"/>
              <a:gd name="T15" fmla="*/ 52 h 88"/>
              <a:gd name="T16" fmla="*/ 0 w 88"/>
              <a:gd name="T17" fmla="*/ 80 h 88"/>
              <a:gd name="T18" fmla="*/ 28 w 88"/>
              <a:gd name="T19" fmla="*/ 80 h 88"/>
              <a:gd name="T20" fmla="*/ 28 w 88"/>
              <a:gd name="T21" fmla="*/ 59 h 88"/>
              <a:gd name="T22" fmla="*/ 60 w 88"/>
              <a:gd name="T23" fmla="*/ 59 h 88"/>
              <a:gd name="T24" fmla="*/ 60 w 88"/>
              <a:gd name="T25" fmla="*/ 80 h 88"/>
              <a:gd name="T26" fmla="*/ 88 w 88"/>
              <a:gd name="T27" fmla="*/ 80 h 88"/>
              <a:gd name="T28" fmla="*/ 74 w 88"/>
              <a:gd name="T29" fmla="*/ 52 h 88"/>
              <a:gd name="T30" fmla="*/ 47 w 88"/>
              <a:gd name="T31" fmla="*/ 44 h 88"/>
              <a:gd name="T32" fmla="*/ 74 w 88"/>
              <a:gd name="T33" fmla="*/ 36 h 88"/>
              <a:gd name="T34" fmla="*/ 88 w 88"/>
              <a:gd name="T35" fmla="*/ 8 h 88"/>
              <a:gd name="T36" fmla="*/ 4 w 88"/>
              <a:gd name="T37" fmla="*/ 14 h 88"/>
              <a:gd name="T38" fmla="*/ 24 w 88"/>
              <a:gd name="T39" fmla="*/ 14 h 88"/>
              <a:gd name="T40" fmla="*/ 14 w 88"/>
              <a:gd name="T41" fmla="*/ 22 h 88"/>
              <a:gd name="T42" fmla="*/ 4 w 88"/>
              <a:gd name="T43" fmla="*/ 14 h 88"/>
              <a:gd name="T44" fmla="*/ 24 w 88"/>
              <a:gd name="T45" fmla="*/ 8 h 88"/>
              <a:gd name="T46" fmla="*/ 4 w 88"/>
              <a:gd name="T47" fmla="*/ 8 h 88"/>
              <a:gd name="T48" fmla="*/ 14 w 88"/>
              <a:gd name="T49" fmla="*/ 32 h 88"/>
              <a:gd name="T50" fmla="*/ 4 w 88"/>
              <a:gd name="T51" fmla="*/ 24 h 88"/>
              <a:gd name="T52" fmla="*/ 24 w 88"/>
              <a:gd name="T53" fmla="*/ 24 h 88"/>
              <a:gd name="T54" fmla="*/ 14 w 88"/>
              <a:gd name="T55" fmla="*/ 32 h 88"/>
              <a:gd name="T56" fmla="*/ 14 w 88"/>
              <a:gd name="T57" fmla="*/ 74 h 88"/>
              <a:gd name="T58" fmla="*/ 4 w 88"/>
              <a:gd name="T59" fmla="*/ 66 h 88"/>
              <a:gd name="T60" fmla="*/ 24 w 88"/>
              <a:gd name="T61" fmla="*/ 66 h 88"/>
              <a:gd name="T62" fmla="*/ 14 w 88"/>
              <a:gd name="T63" fmla="*/ 56 h 88"/>
              <a:gd name="T64" fmla="*/ 14 w 88"/>
              <a:gd name="T65" fmla="*/ 64 h 88"/>
              <a:gd name="T66" fmla="*/ 14 w 88"/>
              <a:gd name="T67" fmla="*/ 56 h 88"/>
              <a:gd name="T68" fmla="*/ 4 w 88"/>
              <a:gd name="T69" fmla="*/ 80 h 88"/>
              <a:gd name="T70" fmla="*/ 14 w 88"/>
              <a:gd name="T71" fmla="*/ 78 h 88"/>
              <a:gd name="T72" fmla="*/ 24 w 88"/>
              <a:gd name="T73" fmla="*/ 80 h 88"/>
              <a:gd name="T74" fmla="*/ 84 w 88"/>
              <a:gd name="T75" fmla="*/ 70 h 88"/>
              <a:gd name="T76" fmla="*/ 64 w 88"/>
              <a:gd name="T77" fmla="*/ 70 h 88"/>
              <a:gd name="T78" fmla="*/ 74 w 88"/>
              <a:gd name="T79" fmla="*/ 68 h 88"/>
              <a:gd name="T80" fmla="*/ 84 w 88"/>
              <a:gd name="T81" fmla="*/ 70 h 88"/>
              <a:gd name="T82" fmla="*/ 64 w 88"/>
              <a:gd name="T83" fmla="*/ 80 h 88"/>
              <a:gd name="T84" fmla="*/ 74 w 88"/>
              <a:gd name="T85" fmla="*/ 78 h 88"/>
              <a:gd name="T86" fmla="*/ 84 w 88"/>
              <a:gd name="T87" fmla="*/ 80 h 88"/>
              <a:gd name="T88" fmla="*/ 74 w 88"/>
              <a:gd name="T89" fmla="*/ 56 h 88"/>
              <a:gd name="T90" fmla="*/ 74 w 88"/>
              <a:gd name="T91" fmla="*/ 64 h 88"/>
              <a:gd name="T92" fmla="*/ 74 w 88"/>
              <a:gd name="T93" fmla="*/ 56 h 88"/>
              <a:gd name="T94" fmla="*/ 74 w 88"/>
              <a:gd name="T95" fmla="*/ 22 h 88"/>
              <a:gd name="T96" fmla="*/ 64 w 88"/>
              <a:gd name="T97" fmla="*/ 14 h 88"/>
              <a:gd name="T98" fmla="*/ 84 w 88"/>
              <a:gd name="T99" fmla="*/ 14 h 88"/>
              <a:gd name="T100" fmla="*/ 74 w 88"/>
              <a:gd name="T101" fmla="*/ 4 h 88"/>
              <a:gd name="T102" fmla="*/ 74 w 88"/>
              <a:gd name="T103" fmla="*/ 12 h 88"/>
              <a:gd name="T104" fmla="*/ 74 w 88"/>
              <a:gd name="T105" fmla="*/ 4 h 88"/>
              <a:gd name="T106" fmla="*/ 64 w 88"/>
              <a:gd name="T107" fmla="*/ 28 h 88"/>
              <a:gd name="T108" fmla="*/ 74 w 88"/>
              <a:gd name="T109" fmla="*/ 26 h 88"/>
              <a:gd name="T110" fmla="*/ 84 w 88"/>
              <a:gd name="T111" fmla="*/ 2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 h="88">
                <a:moveTo>
                  <a:pt x="74" y="0"/>
                </a:moveTo>
                <a:cubicBezTo>
                  <a:pt x="66" y="0"/>
                  <a:pt x="60" y="3"/>
                  <a:pt x="60" y="8"/>
                </a:cubicBezTo>
                <a:cubicBezTo>
                  <a:pt x="60" y="28"/>
                  <a:pt x="60" y="28"/>
                  <a:pt x="60" y="28"/>
                </a:cubicBezTo>
                <a:cubicBezTo>
                  <a:pt x="60" y="28"/>
                  <a:pt x="60" y="29"/>
                  <a:pt x="60" y="29"/>
                </a:cubicBezTo>
                <a:cubicBezTo>
                  <a:pt x="44" y="41"/>
                  <a:pt x="44" y="41"/>
                  <a:pt x="44" y="41"/>
                </a:cubicBezTo>
                <a:cubicBezTo>
                  <a:pt x="28" y="29"/>
                  <a:pt x="28" y="29"/>
                  <a:pt x="28" y="29"/>
                </a:cubicBezTo>
                <a:cubicBezTo>
                  <a:pt x="28" y="29"/>
                  <a:pt x="28" y="28"/>
                  <a:pt x="28" y="28"/>
                </a:cubicBezTo>
                <a:cubicBezTo>
                  <a:pt x="28" y="8"/>
                  <a:pt x="28" y="8"/>
                  <a:pt x="28" y="8"/>
                </a:cubicBezTo>
                <a:cubicBezTo>
                  <a:pt x="28" y="3"/>
                  <a:pt x="22" y="0"/>
                  <a:pt x="14" y="0"/>
                </a:cubicBezTo>
                <a:cubicBezTo>
                  <a:pt x="6" y="0"/>
                  <a:pt x="0" y="3"/>
                  <a:pt x="0" y="8"/>
                </a:cubicBezTo>
                <a:cubicBezTo>
                  <a:pt x="0" y="28"/>
                  <a:pt x="0" y="28"/>
                  <a:pt x="0" y="28"/>
                </a:cubicBezTo>
                <a:cubicBezTo>
                  <a:pt x="0" y="33"/>
                  <a:pt x="6" y="36"/>
                  <a:pt x="14" y="36"/>
                </a:cubicBezTo>
                <a:cubicBezTo>
                  <a:pt x="19" y="36"/>
                  <a:pt x="23" y="35"/>
                  <a:pt x="26" y="32"/>
                </a:cubicBezTo>
                <a:cubicBezTo>
                  <a:pt x="41" y="44"/>
                  <a:pt x="41" y="44"/>
                  <a:pt x="41" y="44"/>
                </a:cubicBezTo>
                <a:cubicBezTo>
                  <a:pt x="26" y="56"/>
                  <a:pt x="26" y="56"/>
                  <a:pt x="26" y="56"/>
                </a:cubicBezTo>
                <a:cubicBezTo>
                  <a:pt x="23" y="53"/>
                  <a:pt x="19" y="52"/>
                  <a:pt x="14" y="52"/>
                </a:cubicBezTo>
                <a:cubicBezTo>
                  <a:pt x="6" y="52"/>
                  <a:pt x="0" y="55"/>
                  <a:pt x="0" y="60"/>
                </a:cubicBezTo>
                <a:cubicBezTo>
                  <a:pt x="0" y="80"/>
                  <a:pt x="0" y="80"/>
                  <a:pt x="0" y="80"/>
                </a:cubicBezTo>
                <a:cubicBezTo>
                  <a:pt x="0" y="85"/>
                  <a:pt x="6" y="88"/>
                  <a:pt x="14" y="88"/>
                </a:cubicBezTo>
                <a:cubicBezTo>
                  <a:pt x="22" y="88"/>
                  <a:pt x="28" y="85"/>
                  <a:pt x="28" y="80"/>
                </a:cubicBezTo>
                <a:cubicBezTo>
                  <a:pt x="28" y="60"/>
                  <a:pt x="28" y="60"/>
                  <a:pt x="28" y="60"/>
                </a:cubicBezTo>
                <a:cubicBezTo>
                  <a:pt x="28" y="60"/>
                  <a:pt x="28" y="59"/>
                  <a:pt x="28" y="59"/>
                </a:cubicBezTo>
                <a:cubicBezTo>
                  <a:pt x="44" y="47"/>
                  <a:pt x="44" y="47"/>
                  <a:pt x="44" y="47"/>
                </a:cubicBezTo>
                <a:cubicBezTo>
                  <a:pt x="60" y="59"/>
                  <a:pt x="60" y="59"/>
                  <a:pt x="60" y="59"/>
                </a:cubicBezTo>
                <a:cubicBezTo>
                  <a:pt x="60" y="59"/>
                  <a:pt x="60" y="60"/>
                  <a:pt x="60" y="60"/>
                </a:cubicBezTo>
                <a:cubicBezTo>
                  <a:pt x="60" y="80"/>
                  <a:pt x="60" y="80"/>
                  <a:pt x="60" y="80"/>
                </a:cubicBezTo>
                <a:cubicBezTo>
                  <a:pt x="60" y="85"/>
                  <a:pt x="66" y="88"/>
                  <a:pt x="74" y="88"/>
                </a:cubicBezTo>
                <a:cubicBezTo>
                  <a:pt x="82" y="88"/>
                  <a:pt x="88" y="85"/>
                  <a:pt x="88" y="80"/>
                </a:cubicBezTo>
                <a:cubicBezTo>
                  <a:pt x="88" y="60"/>
                  <a:pt x="88" y="60"/>
                  <a:pt x="88" y="60"/>
                </a:cubicBezTo>
                <a:cubicBezTo>
                  <a:pt x="88" y="55"/>
                  <a:pt x="82" y="52"/>
                  <a:pt x="74" y="52"/>
                </a:cubicBezTo>
                <a:cubicBezTo>
                  <a:pt x="69" y="52"/>
                  <a:pt x="65" y="53"/>
                  <a:pt x="62" y="56"/>
                </a:cubicBezTo>
                <a:cubicBezTo>
                  <a:pt x="47" y="44"/>
                  <a:pt x="47" y="44"/>
                  <a:pt x="47" y="44"/>
                </a:cubicBezTo>
                <a:cubicBezTo>
                  <a:pt x="62" y="32"/>
                  <a:pt x="62" y="32"/>
                  <a:pt x="62" y="32"/>
                </a:cubicBezTo>
                <a:cubicBezTo>
                  <a:pt x="65" y="35"/>
                  <a:pt x="69" y="36"/>
                  <a:pt x="74" y="36"/>
                </a:cubicBezTo>
                <a:cubicBezTo>
                  <a:pt x="82" y="36"/>
                  <a:pt x="88" y="33"/>
                  <a:pt x="88" y="28"/>
                </a:cubicBezTo>
                <a:cubicBezTo>
                  <a:pt x="88" y="8"/>
                  <a:pt x="88" y="8"/>
                  <a:pt x="88" y="8"/>
                </a:cubicBezTo>
                <a:cubicBezTo>
                  <a:pt x="88" y="3"/>
                  <a:pt x="82" y="0"/>
                  <a:pt x="74" y="0"/>
                </a:cubicBezTo>
                <a:close/>
                <a:moveTo>
                  <a:pt x="4" y="14"/>
                </a:moveTo>
                <a:cubicBezTo>
                  <a:pt x="7" y="15"/>
                  <a:pt x="10" y="16"/>
                  <a:pt x="14" y="16"/>
                </a:cubicBezTo>
                <a:cubicBezTo>
                  <a:pt x="18" y="16"/>
                  <a:pt x="21" y="15"/>
                  <a:pt x="24" y="14"/>
                </a:cubicBezTo>
                <a:cubicBezTo>
                  <a:pt x="24" y="18"/>
                  <a:pt x="24" y="18"/>
                  <a:pt x="24" y="18"/>
                </a:cubicBezTo>
                <a:cubicBezTo>
                  <a:pt x="24" y="20"/>
                  <a:pt x="20" y="22"/>
                  <a:pt x="14" y="22"/>
                </a:cubicBezTo>
                <a:cubicBezTo>
                  <a:pt x="8" y="22"/>
                  <a:pt x="4" y="20"/>
                  <a:pt x="4" y="18"/>
                </a:cubicBezTo>
                <a:lnTo>
                  <a:pt x="4" y="14"/>
                </a:lnTo>
                <a:close/>
                <a:moveTo>
                  <a:pt x="14" y="4"/>
                </a:moveTo>
                <a:cubicBezTo>
                  <a:pt x="20" y="4"/>
                  <a:pt x="24" y="6"/>
                  <a:pt x="24" y="8"/>
                </a:cubicBezTo>
                <a:cubicBezTo>
                  <a:pt x="24" y="10"/>
                  <a:pt x="20" y="12"/>
                  <a:pt x="14" y="12"/>
                </a:cubicBezTo>
                <a:cubicBezTo>
                  <a:pt x="8" y="12"/>
                  <a:pt x="4" y="10"/>
                  <a:pt x="4" y="8"/>
                </a:cubicBezTo>
                <a:cubicBezTo>
                  <a:pt x="4" y="6"/>
                  <a:pt x="8" y="4"/>
                  <a:pt x="14" y="4"/>
                </a:cubicBezTo>
                <a:close/>
                <a:moveTo>
                  <a:pt x="14" y="32"/>
                </a:moveTo>
                <a:cubicBezTo>
                  <a:pt x="8" y="32"/>
                  <a:pt x="4" y="30"/>
                  <a:pt x="4" y="28"/>
                </a:cubicBezTo>
                <a:cubicBezTo>
                  <a:pt x="4" y="24"/>
                  <a:pt x="4" y="24"/>
                  <a:pt x="4" y="24"/>
                </a:cubicBezTo>
                <a:cubicBezTo>
                  <a:pt x="7" y="25"/>
                  <a:pt x="10" y="26"/>
                  <a:pt x="14" y="26"/>
                </a:cubicBezTo>
                <a:cubicBezTo>
                  <a:pt x="18" y="26"/>
                  <a:pt x="21" y="25"/>
                  <a:pt x="24" y="24"/>
                </a:cubicBezTo>
                <a:cubicBezTo>
                  <a:pt x="24" y="28"/>
                  <a:pt x="24" y="28"/>
                  <a:pt x="24" y="28"/>
                </a:cubicBezTo>
                <a:cubicBezTo>
                  <a:pt x="24" y="30"/>
                  <a:pt x="20" y="32"/>
                  <a:pt x="14" y="32"/>
                </a:cubicBezTo>
                <a:close/>
                <a:moveTo>
                  <a:pt x="24" y="70"/>
                </a:moveTo>
                <a:cubicBezTo>
                  <a:pt x="24" y="72"/>
                  <a:pt x="20" y="74"/>
                  <a:pt x="14" y="74"/>
                </a:cubicBezTo>
                <a:cubicBezTo>
                  <a:pt x="8" y="74"/>
                  <a:pt x="4" y="72"/>
                  <a:pt x="4" y="70"/>
                </a:cubicBezTo>
                <a:cubicBezTo>
                  <a:pt x="4" y="66"/>
                  <a:pt x="4" y="66"/>
                  <a:pt x="4" y="66"/>
                </a:cubicBezTo>
                <a:cubicBezTo>
                  <a:pt x="7" y="67"/>
                  <a:pt x="10" y="68"/>
                  <a:pt x="14" y="68"/>
                </a:cubicBezTo>
                <a:cubicBezTo>
                  <a:pt x="18" y="68"/>
                  <a:pt x="21" y="67"/>
                  <a:pt x="24" y="66"/>
                </a:cubicBezTo>
                <a:lnTo>
                  <a:pt x="24" y="70"/>
                </a:lnTo>
                <a:close/>
                <a:moveTo>
                  <a:pt x="14" y="56"/>
                </a:moveTo>
                <a:cubicBezTo>
                  <a:pt x="20" y="56"/>
                  <a:pt x="24" y="58"/>
                  <a:pt x="24" y="60"/>
                </a:cubicBezTo>
                <a:cubicBezTo>
                  <a:pt x="24" y="62"/>
                  <a:pt x="20" y="64"/>
                  <a:pt x="14" y="64"/>
                </a:cubicBezTo>
                <a:cubicBezTo>
                  <a:pt x="8" y="64"/>
                  <a:pt x="4" y="62"/>
                  <a:pt x="4" y="60"/>
                </a:cubicBezTo>
                <a:cubicBezTo>
                  <a:pt x="4" y="58"/>
                  <a:pt x="8" y="56"/>
                  <a:pt x="14" y="56"/>
                </a:cubicBezTo>
                <a:close/>
                <a:moveTo>
                  <a:pt x="14" y="84"/>
                </a:moveTo>
                <a:cubicBezTo>
                  <a:pt x="8" y="84"/>
                  <a:pt x="4" y="82"/>
                  <a:pt x="4" y="80"/>
                </a:cubicBezTo>
                <a:cubicBezTo>
                  <a:pt x="4" y="76"/>
                  <a:pt x="4" y="76"/>
                  <a:pt x="4" y="76"/>
                </a:cubicBezTo>
                <a:cubicBezTo>
                  <a:pt x="7" y="77"/>
                  <a:pt x="10" y="78"/>
                  <a:pt x="14" y="78"/>
                </a:cubicBezTo>
                <a:cubicBezTo>
                  <a:pt x="18" y="78"/>
                  <a:pt x="21" y="77"/>
                  <a:pt x="24" y="76"/>
                </a:cubicBezTo>
                <a:cubicBezTo>
                  <a:pt x="24" y="80"/>
                  <a:pt x="24" y="80"/>
                  <a:pt x="24" y="80"/>
                </a:cubicBezTo>
                <a:cubicBezTo>
                  <a:pt x="24" y="82"/>
                  <a:pt x="20" y="84"/>
                  <a:pt x="14" y="84"/>
                </a:cubicBezTo>
                <a:close/>
                <a:moveTo>
                  <a:pt x="84" y="70"/>
                </a:moveTo>
                <a:cubicBezTo>
                  <a:pt x="84" y="72"/>
                  <a:pt x="80" y="74"/>
                  <a:pt x="74" y="74"/>
                </a:cubicBezTo>
                <a:cubicBezTo>
                  <a:pt x="68" y="74"/>
                  <a:pt x="64" y="72"/>
                  <a:pt x="64" y="70"/>
                </a:cubicBezTo>
                <a:cubicBezTo>
                  <a:pt x="64" y="66"/>
                  <a:pt x="64" y="66"/>
                  <a:pt x="64" y="66"/>
                </a:cubicBezTo>
                <a:cubicBezTo>
                  <a:pt x="67" y="67"/>
                  <a:pt x="70" y="68"/>
                  <a:pt x="74" y="68"/>
                </a:cubicBezTo>
                <a:cubicBezTo>
                  <a:pt x="78" y="68"/>
                  <a:pt x="81" y="67"/>
                  <a:pt x="84" y="66"/>
                </a:cubicBezTo>
                <a:lnTo>
                  <a:pt x="84" y="70"/>
                </a:lnTo>
                <a:close/>
                <a:moveTo>
                  <a:pt x="74" y="84"/>
                </a:moveTo>
                <a:cubicBezTo>
                  <a:pt x="68" y="84"/>
                  <a:pt x="64" y="82"/>
                  <a:pt x="64" y="80"/>
                </a:cubicBezTo>
                <a:cubicBezTo>
                  <a:pt x="64" y="76"/>
                  <a:pt x="64" y="76"/>
                  <a:pt x="64" y="76"/>
                </a:cubicBezTo>
                <a:cubicBezTo>
                  <a:pt x="67" y="77"/>
                  <a:pt x="70" y="78"/>
                  <a:pt x="74" y="78"/>
                </a:cubicBezTo>
                <a:cubicBezTo>
                  <a:pt x="78" y="78"/>
                  <a:pt x="81" y="77"/>
                  <a:pt x="84" y="76"/>
                </a:cubicBezTo>
                <a:cubicBezTo>
                  <a:pt x="84" y="80"/>
                  <a:pt x="84" y="80"/>
                  <a:pt x="84" y="80"/>
                </a:cubicBezTo>
                <a:cubicBezTo>
                  <a:pt x="84" y="82"/>
                  <a:pt x="80" y="84"/>
                  <a:pt x="74" y="84"/>
                </a:cubicBezTo>
                <a:close/>
                <a:moveTo>
                  <a:pt x="74" y="56"/>
                </a:moveTo>
                <a:cubicBezTo>
                  <a:pt x="80" y="56"/>
                  <a:pt x="84" y="58"/>
                  <a:pt x="84" y="60"/>
                </a:cubicBezTo>
                <a:cubicBezTo>
                  <a:pt x="84" y="62"/>
                  <a:pt x="80" y="64"/>
                  <a:pt x="74" y="64"/>
                </a:cubicBezTo>
                <a:cubicBezTo>
                  <a:pt x="68" y="64"/>
                  <a:pt x="64" y="62"/>
                  <a:pt x="64" y="60"/>
                </a:cubicBezTo>
                <a:cubicBezTo>
                  <a:pt x="64" y="58"/>
                  <a:pt x="68" y="56"/>
                  <a:pt x="74" y="56"/>
                </a:cubicBezTo>
                <a:close/>
                <a:moveTo>
                  <a:pt x="84" y="18"/>
                </a:moveTo>
                <a:cubicBezTo>
                  <a:pt x="84" y="20"/>
                  <a:pt x="80" y="22"/>
                  <a:pt x="74" y="22"/>
                </a:cubicBezTo>
                <a:cubicBezTo>
                  <a:pt x="68" y="22"/>
                  <a:pt x="64" y="20"/>
                  <a:pt x="64" y="18"/>
                </a:cubicBezTo>
                <a:cubicBezTo>
                  <a:pt x="64" y="14"/>
                  <a:pt x="64" y="14"/>
                  <a:pt x="64" y="14"/>
                </a:cubicBezTo>
                <a:cubicBezTo>
                  <a:pt x="67" y="15"/>
                  <a:pt x="70" y="16"/>
                  <a:pt x="74" y="16"/>
                </a:cubicBezTo>
                <a:cubicBezTo>
                  <a:pt x="78" y="16"/>
                  <a:pt x="81" y="15"/>
                  <a:pt x="84" y="14"/>
                </a:cubicBezTo>
                <a:lnTo>
                  <a:pt x="84" y="18"/>
                </a:lnTo>
                <a:close/>
                <a:moveTo>
                  <a:pt x="74" y="4"/>
                </a:moveTo>
                <a:cubicBezTo>
                  <a:pt x="80" y="4"/>
                  <a:pt x="84" y="6"/>
                  <a:pt x="84" y="8"/>
                </a:cubicBezTo>
                <a:cubicBezTo>
                  <a:pt x="84" y="10"/>
                  <a:pt x="80" y="12"/>
                  <a:pt x="74" y="12"/>
                </a:cubicBezTo>
                <a:cubicBezTo>
                  <a:pt x="68" y="12"/>
                  <a:pt x="64" y="10"/>
                  <a:pt x="64" y="8"/>
                </a:cubicBezTo>
                <a:cubicBezTo>
                  <a:pt x="64" y="6"/>
                  <a:pt x="68" y="4"/>
                  <a:pt x="74" y="4"/>
                </a:cubicBezTo>
                <a:close/>
                <a:moveTo>
                  <a:pt x="74" y="32"/>
                </a:moveTo>
                <a:cubicBezTo>
                  <a:pt x="68" y="32"/>
                  <a:pt x="64" y="30"/>
                  <a:pt x="64" y="28"/>
                </a:cubicBezTo>
                <a:cubicBezTo>
                  <a:pt x="64" y="24"/>
                  <a:pt x="64" y="24"/>
                  <a:pt x="64" y="24"/>
                </a:cubicBezTo>
                <a:cubicBezTo>
                  <a:pt x="67" y="25"/>
                  <a:pt x="70" y="26"/>
                  <a:pt x="74" y="26"/>
                </a:cubicBezTo>
                <a:cubicBezTo>
                  <a:pt x="78" y="26"/>
                  <a:pt x="81" y="25"/>
                  <a:pt x="84" y="24"/>
                </a:cubicBezTo>
                <a:cubicBezTo>
                  <a:pt x="84" y="28"/>
                  <a:pt x="84" y="28"/>
                  <a:pt x="84" y="28"/>
                </a:cubicBezTo>
                <a:cubicBezTo>
                  <a:pt x="84" y="30"/>
                  <a:pt x="80" y="32"/>
                  <a:pt x="74" y="3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TextBox 60">
            <a:extLst>
              <a:ext uri="{FF2B5EF4-FFF2-40B4-BE49-F238E27FC236}">
                <a16:creationId xmlns:a16="http://schemas.microsoft.com/office/drawing/2014/main" id="{EFB4D1BD-1B17-40BF-AB03-F03E800B0E96}"/>
              </a:ext>
            </a:extLst>
          </p:cNvPr>
          <p:cNvSpPr txBox="1"/>
          <p:nvPr/>
        </p:nvSpPr>
        <p:spPr>
          <a:xfrm>
            <a:off x="666252" y="2696527"/>
            <a:ext cx="3455143" cy="784830"/>
          </a:xfrm>
          <a:prstGeom prst="rect">
            <a:avLst/>
          </a:prstGeom>
          <a:noFill/>
        </p:spPr>
        <p:txBody>
          <a:bodyPr wrap="square" lIns="91440" tIns="45720" rIns="91440" bIns="45720" anchor="t">
            <a:spAutoFit/>
          </a:bodyPr>
          <a:lstStyle/>
          <a:p>
            <a:r>
              <a:rPr lang="en-GB" sz="1500">
                <a:latin typeface="+mn-lt"/>
              </a:rPr>
              <a:t>The BFM allows you to understand the scope of the programme across TLBs, </a:t>
            </a:r>
            <a:r>
              <a:rPr lang="en-GB" sz="1500"/>
              <a:t>and how it impacts other programmes</a:t>
            </a:r>
          </a:p>
        </p:txBody>
      </p:sp>
      <p:sp>
        <p:nvSpPr>
          <p:cNvPr id="50" name="TextBox 49">
            <a:extLst>
              <a:ext uri="{FF2B5EF4-FFF2-40B4-BE49-F238E27FC236}">
                <a16:creationId xmlns:a16="http://schemas.microsoft.com/office/drawing/2014/main" id="{D0D84F00-B6C4-4223-9839-DA76FB85AA8B}"/>
              </a:ext>
            </a:extLst>
          </p:cNvPr>
          <p:cNvSpPr txBox="1"/>
          <p:nvPr/>
        </p:nvSpPr>
        <p:spPr>
          <a:xfrm>
            <a:off x="7949321" y="4717502"/>
            <a:ext cx="3487025" cy="1246495"/>
          </a:xfrm>
          <a:prstGeom prst="rect">
            <a:avLst/>
          </a:prstGeom>
          <a:noFill/>
        </p:spPr>
        <p:txBody>
          <a:bodyPr wrap="square" lIns="91440" tIns="45720" rIns="91440" bIns="45720" rtlCol="0" anchor="t">
            <a:spAutoFit/>
          </a:bodyPr>
          <a:lstStyle/>
          <a:p>
            <a:r>
              <a:rPr lang="en-GB" sz="1500"/>
              <a:t> Requirements for new systems can be organised in a way which is aligned across TLBs so we can use one unified set. These are also closely mapped to the scope to ensure full coverage</a:t>
            </a:r>
          </a:p>
        </p:txBody>
      </p:sp>
      <p:sp>
        <p:nvSpPr>
          <p:cNvPr id="37" name="TextBox 36">
            <a:extLst>
              <a:ext uri="{FF2B5EF4-FFF2-40B4-BE49-F238E27FC236}">
                <a16:creationId xmlns:a16="http://schemas.microsoft.com/office/drawing/2014/main" id="{32415EA8-4F32-483A-B776-72C1EC2920AA}"/>
              </a:ext>
            </a:extLst>
          </p:cNvPr>
          <p:cNvSpPr txBox="1"/>
          <p:nvPr/>
        </p:nvSpPr>
        <p:spPr>
          <a:xfrm>
            <a:off x="662045" y="4738957"/>
            <a:ext cx="3541032" cy="1015663"/>
          </a:xfrm>
          <a:prstGeom prst="rect">
            <a:avLst/>
          </a:prstGeom>
          <a:noFill/>
        </p:spPr>
        <p:txBody>
          <a:bodyPr wrap="square" lIns="91440" tIns="45720" rIns="91440" bIns="45720" anchor="t">
            <a:spAutoFit/>
          </a:bodyPr>
          <a:lstStyle/>
          <a:p>
            <a:r>
              <a:rPr lang="en-GB" sz="1500"/>
              <a:t>Benefits are fully aligned and traceable to the functions of Defence Support. This allows easier tracking and realisation of benefits </a:t>
            </a:r>
            <a:endParaRPr lang="en-GB" sz="1500">
              <a:latin typeface="+mn-lt"/>
            </a:endParaRPr>
          </a:p>
        </p:txBody>
      </p:sp>
      <p:sp>
        <p:nvSpPr>
          <p:cNvPr id="10" name="TextBox 9">
            <a:extLst>
              <a:ext uri="{FF2B5EF4-FFF2-40B4-BE49-F238E27FC236}">
                <a16:creationId xmlns:a16="http://schemas.microsoft.com/office/drawing/2014/main" id="{7A18511A-44CC-4D51-BE9F-22E2AF630319}"/>
              </a:ext>
            </a:extLst>
          </p:cNvPr>
          <p:cNvSpPr txBox="1"/>
          <p:nvPr/>
        </p:nvSpPr>
        <p:spPr>
          <a:xfrm>
            <a:off x="1246691" y="2327244"/>
            <a:ext cx="2309776" cy="369332"/>
          </a:xfrm>
          <a:prstGeom prst="rect">
            <a:avLst/>
          </a:prstGeom>
          <a:noFill/>
        </p:spPr>
        <p:txBody>
          <a:bodyPr wrap="square" rtlCol="0">
            <a:spAutoFit/>
          </a:bodyPr>
          <a:lstStyle/>
          <a:p>
            <a:r>
              <a:rPr lang="en-GB" b="1"/>
              <a:t>Scope </a:t>
            </a:r>
            <a:r>
              <a:rPr lang="en-GB"/>
              <a:t>mapped to BFM</a:t>
            </a:r>
            <a:endParaRPr lang="en-GB" b="1"/>
          </a:p>
        </p:txBody>
      </p:sp>
      <p:sp>
        <p:nvSpPr>
          <p:cNvPr id="39" name="TextBox 38">
            <a:extLst>
              <a:ext uri="{FF2B5EF4-FFF2-40B4-BE49-F238E27FC236}">
                <a16:creationId xmlns:a16="http://schemas.microsoft.com/office/drawing/2014/main" id="{004E6555-7DAD-48C4-B78B-CAAD4F7FD45C}"/>
              </a:ext>
            </a:extLst>
          </p:cNvPr>
          <p:cNvSpPr txBox="1"/>
          <p:nvPr/>
        </p:nvSpPr>
        <p:spPr>
          <a:xfrm>
            <a:off x="8619196" y="2291852"/>
            <a:ext cx="2795777" cy="369332"/>
          </a:xfrm>
          <a:prstGeom prst="rect">
            <a:avLst/>
          </a:prstGeom>
          <a:noFill/>
        </p:spPr>
        <p:txBody>
          <a:bodyPr wrap="square" rtlCol="0">
            <a:spAutoFit/>
          </a:bodyPr>
          <a:lstStyle/>
          <a:p>
            <a:r>
              <a:rPr lang="en-GB" b="1"/>
              <a:t>System/s </a:t>
            </a:r>
            <a:r>
              <a:rPr lang="en-GB"/>
              <a:t>mapped to BFM</a:t>
            </a:r>
            <a:endParaRPr lang="en-GB" b="1"/>
          </a:p>
        </p:txBody>
      </p:sp>
      <p:sp>
        <p:nvSpPr>
          <p:cNvPr id="40" name="TextBox 39">
            <a:extLst>
              <a:ext uri="{FF2B5EF4-FFF2-40B4-BE49-F238E27FC236}">
                <a16:creationId xmlns:a16="http://schemas.microsoft.com/office/drawing/2014/main" id="{A4C63DDE-BCA4-4DA6-AF17-41A28432BCCD}"/>
              </a:ext>
            </a:extLst>
          </p:cNvPr>
          <p:cNvSpPr txBox="1"/>
          <p:nvPr/>
        </p:nvSpPr>
        <p:spPr>
          <a:xfrm>
            <a:off x="1129990" y="4344913"/>
            <a:ext cx="2652180" cy="369332"/>
          </a:xfrm>
          <a:prstGeom prst="rect">
            <a:avLst/>
          </a:prstGeom>
          <a:noFill/>
        </p:spPr>
        <p:txBody>
          <a:bodyPr wrap="square" rtlCol="0">
            <a:spAutoFit/>
          </a:bodyPr>
          <a:lstStyle/>
          <a:p>
            <a:r>
              <a:rPr lang="en-GB" b="1"/>
              <a:t>Benefits </a:t>
            </a:r>
            <a:r>
              <a:rPr lang="en-GB"/>
              <a:t>mapped to BFM</a:t>
            </a:r>
            <a:endParaRPr lang="en-GB" b="1"/>
          </a:p>
        </p:txBody>
      </p:sp>
      <p:sp>
        <p:nvSpPr>
          <p:cNvPr id="41" name="TextBox 40">
            <a:extLst>
              <a:ext uri="{FF2B5EF4-FFF2-40B4-BE49-F238E27FC236}">
                <a16:creationId xmlns:a16="http://schemas.microsoft.com/office/drawing/2014/main" id="{46FF0A10-E2C8-483B-8EDE-C04C445458E7}"/>
              </a:ext>
            </a:extLst>
          </p:cNvPr>
          <p:cNvSpPr txBox="1"/>
          <p:nvPr/>
        </p:nvSpPr>
        <p:spPr>
          <a:xfrm>
            <a:off x="8404423" y="4311528"/>
            <a:ext cx="3193390" cy="367551"/>
          </a:xfrm>
          <a:prstGeom prst="rect">
            <a:avLst/>
          </a:prstGeom>
          <a:noFill/>
        </p:spPr>
        <p:txBody>
          <a:bodyPr wrap="square" rtlCol="0">
            <a:spAutoFit/>
          </a:bodyPr>
          <a:lstStyle/>
          <a:p>
            <a:r>
              <a:rPr lang="en-GB" b="1"/>
              <a:t>Requirements </a:t>
            </a:r>
            <a:r>
              <a:rPr lang="en-GB"/>
              <a:t>mapped to BFM</a:t>
            </a:r>
            <a:endParaRPr lang="en-GB" b="1"/>
          </a:p>
        </p:txBody>
      </p:sp>
      <p:sp>
        <p:nvSpPr>
          <p:cNvPr id="3" name="TextBox 2">
            <a:extLst>
              <a:ext uri="{FF2B5EF4-FFF2-40B4-BE49-F238E27FC236}">
                <a16:creationId xmlns:a16="http://schemas.microsoft.com/office/drawing/2014/main" id="{887962D7-8EA5-4B98-A8B7-E3D143607DA4}"/>
              </a:ext>
            </a:extLst>
          </p:cNvPr>
          <p:cNvSpPr txBox="1"/>
          <p:nvPr/>
        </p:nvSpPr>
        <p:spPr>
          <a:xfrm>
            <a:off x="255225" y="1254140"/>
            <a:ext cx="11312486" cy="923330"/>
          </a:xfrm>
          <a:prstGeom prst="rect">
            <a:avLst/>
          </a:prstGeom>
          <a:noFill/>
        </p:spPr>
        <p:txBody>
          <a:bodyPr wrap="square" lIns="91440" tIns="45720" rIns="91440" bIns="45720" rtlCol="0" anchor="t">
            <a:spAutoFit/>
          </a:bodyPr>
          <a:lstStyle/>
          <a:p>
            <a:pPr marL="0" indent="0">
              <a:buNone/>
            </a:pPr>
            <a:r>
              <a:rPr lang="en-GB">
                <a:latin typeface="+mn-lt"/>
              </a:rPr>
              <a:t>The BFM is the one tool you have got to organise the moving parts of a large EAP product. Linking these multiple parts of the programme to BFM, you can talk about them consistently and coherently</a:t>
            </a:r>
          </a:p>
          <a:p>
            <a:pPr marL="0" indent="0">
              <a:buNone/>
            </a:pPr>
            <a:endParaRPr lang="en-GB">
              <a:latin typeface="+mn-lt"/>
            </a:endParaRPr>
          </a:p>
        </p:txBody>
      </p:sp>
      <p:sp>
        <p:nvSpPr>
          <p:cNvPr id="26" name="Rectangle: Rounded Corners 25">
            <a:extLst>
              <a:ext uri="{FF2B5EF4-FFF2-40B4-BE49-F238E27FC236}">
                <a16:creationId xmlns:a16="http://schemas.microsoft.com/office/drawing/2014/main" id="{83F9E7E6-C417-4209-92E1-11394874FB8B}"/>
              </a:ext>
            </a:extLst>
          </p:cNvPr>
          <p:cNvSpPr/>
          <p:nvPr/>
        </p:nvSpPr>
        <p:spPr>
          <a:xfrm>
            <a:off x="4259570" y="2678521"/>
            <a:ext cx="3467424" cy="12511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18FA7C79-A145-4A1F-B14B-168055883EFA}"/>
              </a:ext>
            </a:extLst>
          </p:cNvPr>
          <p:cNvSpPr/>
          <p:nvPr/>
        </p:nvSpPr>
        <p:spPr>
          <a:xfrm>
            <a:off x="4301361" y="4712889"/>
            <a:ext cx="3467424" cy="125110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2594DAB0-CED3-48A0-A2A4-10AFE1F7DEED}"/>
              </a:ext>
            </a:extLst>
          </p:cNvPr>
          <p:cNvSpPr txBox="1"/>
          <p:nvPr/>
        </p:nvSpPr>
        <p:spPr>
          <a:xfrm>
            <a:off x="5032440" y="2327244"/>
            <a:ext cx="2694955" cy="369332"/>
          </a:xfrm>
          <a:prstGeom prst="rect">
            <a:avLst/>
          </a:prstGeom>
          <a:noFill/>
        </p:spPr>
        <p:txBody>
          <a:bodyPr wrap="square" rtlCol="0">
            <a:spAutoFit/>
          </a:bodyPr>
          <a:lstStyle/>
          <a:p>
            <a:r>
              <a:rPr lang="en-GB" b="1"/>
              <a:t>People </a:t>
            </a:r>
            <a:r>
              <a:rPr lang="en-GB"/>
              <a:t>mapped to BFM</a:t>
            </a:r>
            <a:endParaRPr lang="en-GB" b="1"/>
          </a:p>
        </p:txBody>
      </p:sp>
      <p:sp>
        <p:nvSpPr>
          <p:cNvPr id="45" name="TextBox 44">
            <a:extLst>
              <a:ext uri="{FF2B5EF4-FFF2-40B4-BE49-F238E27FC236}">
                <a16:creationId xmlns:a16="http://schemas.microsoft.com/office/drawing/2014/main" id="{D33C00AE-6BD2-4A19-9D31-9DACE460544F}"/>
              </a:ext>
            </a:extLst>
          </p:cNvPr>
          <p:cNvSpPr txBox="1"/>
          <p:nvPr/>
        </p:nvSpPr>
        <p:spPr>
          <a:xfrm>
            <a:off x="4686321" y="4327846"/>
            <a:ext cx="3347207" cy="369332"/>
          </a:xfrm>
          <a:prstGeom prst="rect">
            <a:avLst/>
          </a:prstGeom>
          <a:noFill/>
        </p:spPr>
        <p:txBody>
          <a:bodyPr wrap="square" rtlCol="0">
            <a:spAutoFit/>
          </a:bodyPr>
          <a:lstStyle/>
          <a:p>
            <a:r>
              <a:rPr lang="en-GB" b="1"/>
              <a:t>Processes Mapped to the BFM</a:t>
            </a:r>
          </a:p>
        </p:txBody>
      </p:sp>
      <p:sp>
        <p:nvSpPr>
          <p:cNvPr id="46" name="TextBox 45">
            <a:extLst>
              <a:ext uri="{FF2B5EF4-FFF2-40B4-BE49-F238E27FC236}">
                <a16:creationId xmlns:a16="http://schemas.microsoft.com/office/drawing/2014/main" id="{91B1C505-D2CC-4F8F-8023-038A64CBE8E6}"/>
              </a:ext>
            </a:extLst>
          </p:cNvPr>
          <p:cNvSpPr txBox="1"/>
          <p:nvPr/>
        </p:nvSpPr>
        <p:spPr>
          <a:xfrm>
            <a:off x="4307501" y="2690048"/>
            <a:ext cx="3455143" cy="784830"/>
          </a:xfrm>
          <a:prstGeom prst="rect">
            <a:avLst/>
          </a:prstGeom>
          <a:noFill/>
        </p:spPr>
        <p:txBody>
          <a:bodyPr wrap="square" lIns="91440" tIns="45720" rIns="91440" bIns="45720" anchor="t">
            <a:spAutoFit/>
          </a:bodyPr>
          <a:lstStyle/>
          <a:p>
            <a:r>
              <a:rPr lang="en-GB" sz="1500"/>
              <a:t>Stakeholders can see how many people are in each function and redeploy them into value adding areas</a:t>
            </a:r>
          </a:p>
        </p:txBody>
      </p:sp>
      <p:sp>
        <p:nvSpPr>
          <p:cNvPr id="47" name="TextBox 46">
            <a:extLst>
              <a:ext uri="{FF2B5EF4-FFF2-40B4-BE49-F238E27FC236}">
                <a16:creationId xmlns:a16="http://schemas.microsoft.com/office/drawing/2014/main" id="{71BA03C6-DFEA-4CB1-BE8B-D2975081F5B5}"/>
              </a:ext>
            </a:extLst>
          </p:cNvPr>
          <p:cNvSpPr txBox="1"/>
          <p:nvPr/>
        </p:nvSpPr>
        <p:spPr>
          <a:xfrm>
            <a:off x="4315426" y="4695607"/>
            <a:ext cx="3455143" cy="784830"/>
          </a:xfrm>
          <a:prstGeom prst="rect">
            <a:avLst/>
          </a:prstGeom>
          <a:noFill/>
        </p:spPr>
        <p:txBody>
          <a:bodyPr wrap="square" lIns="91440" tIns="45720" rIns="91440" bIns="45720" anchor="t">
            <a:spAutoFit/>
          </a:bodyPr>
          <a:lstStyle/>
          <a:p>
            <a:r>
              <a:rPr lang="en-GB" sz="1500"/>
              <a:t>Linking processes to the BFM allows standardisation of activities for further value creation </a:t>
            </a:r>
          </a:p>
        </p:txBody>
      </p:sp>
      <p:grpSp>
        <p:nvGrpSpPr>
          <p:cNvPr id="48" name="Group 43">
            <a:extLst>
              <a:ext uri="{FF2B5EF4-FFF2-40B4-BE49-F238E27FC236}">
                <a16:creationId xmlns:a16="http://schemas.microsoft.com/office/drawing/2014/main" id="{004BD573-F94E-4010-A629-02382D5AFA80}"/>
              </a:ext>
            </a:extLst>
          </p:cNvPr>
          <p:cNvGrpSpPr>
            <a:grpSpLocks noChangeAspect="1"/>
          </p:cNvGrpSpPr>
          <p:nvPr/>
        </p:nvGrpSpPr>
        <p:grpSpPr bwMode="auto">
          <a:xfrm>
            <a:off x="4488183" y="2128923"/>
            <a:ext cx="525280" cy="490735"/>
            <a:chOff x="3617" y="3226"/>
            <a:chExt cx="441" cy="412"/>
          </a:xfrm>
          <a:solidFill>
            <a:schemeClr val="tx1"/>
          </a:solidFill>
        </p:grpSpPr>
        <p:sp>
          <p:nvSpPr>
            <p:cNvPr id="49" name="Freeform 44">
              <a:hlinkClick r:id="" action="ppaction://noaction"/>
              <a:extLst>
                <a:ext uri="{FF2B5EF4-FFF2-40B4-BE49-F238E27FC236}">
                  <a16:creationId xmlns:a16="http://schemas.microsoft.com/office/drawing/2014/main" id="{746D48A7-CB9B-456D-8A2A-4AC39BCB50B8}"/>
                </a:ext>
              </a:extLst>
            </p:cNvPr>
            <p:cNvSpPr>
              <a:spLocks/>
            </p:cNvSpPr>
            <p:nvPr/>
          </p:nvSpPr>
          <p:spPr bwMode="auto">
            <a:xfrm>
              <a:off x="3617" y="3495"/>
              <a:ext cx="294" cy="143"/>
            </a:xfrm>
            <a:custGeom>
              <a:avLst/>
              <a:gdLst>
                <a:gd name="T0" fmla="*/ 186 w 192"/>
                <a:gd name="T1" fmla="*/ 96 h 96"/>
                <a:gd name="T2" fmla="*/ 6 w 192"/>
                <a:gd name="T3" fmla="*/ 96 h 96"/>
                <a:gd name="T4" fmla="*/ 0 w 192"/>
                <a:gd name="T5" fmla="*/ 90 h 96"/>
                <a:gd name="T6" fmla="*/ 0 w 192"/>
                <a:gd name="T7" fmla="*/ 72 h 96"/>
                <a:gd name="T8" fmla="*/ 23 w 192"/>
                <a:gd name="T9" fmla="*/ 39 h 96"/>
                <a:gd name="T10" fmla="*/ 66 w 192"/>
                <a:gd name="T11" fmla="*/ 24 h 96"/>
                <a:gd name="T12" fmla="*/ 66 w 192"/>
                <a:gd name="T13" fmla="*/ 2 h 96"/>
                <a:gd name="T14" fmla="*/ 78 w 192"/>
                <a:gd name="T15" fmla="*/ 2 h 96"/>
                <a:gd name="T16" fmla="*/ 78 w 192"/>
                <a:gd name="T17" fmla="*/ 28 h 96"/>
                <a:gd name="T18" fmla="*/ 74 w 192"/>
                <a:gd name="T19" fmla="*/ 34 h 96"/>
                <a:gd name="T20" fmla="*/ 27 w 192"/>
                <a:gd name="T21" fmla="*/ 51 h 96"/>
                <a:gd name="T22" fmla="*/ 12 w 192"/>
                <a:gd name="T23" fmla="*/ 72 h 96"/>
                <a:gd name="T24" fmla="*/ 12 w 192"/>
                <a:gd name="T25" fmla="*/ 84 h 96"/>
                <a:gd name="T26" fmla="*/ 180 w 192"/>
                <a:gd name="T27" fmla="*/ 84 h 96"/>
                <a:gd name="T28" fmla="*/ 180 w 192"/>
                <a:gd name="T29" fmla="*/ 72 h 96"/>
                <a:gd name="T30" fmla="*/ 165 w 192"/>
                <a:gd name="T31" fmla="*/ 51 h 96"/>
                <a:gd name="T32" fmla="*/ 118 w 192"/>
                <a:gd name="T33" fmla="*/ 34 h 96"/>
                <a:gd name="T34" fmla="*/ 114 w 192"/>
                <a:gd name="T35" fmla="*/ 28 h 96"/>
                <a:gd name="T36" fmla="*/ 114 w 192"/>
                <a:gd name="T37" fmla="*/ 0 h 96"/>
                <a:gd name="T38" fmla="*/ 126 w 192"/>
                <a:gd name="T39" fmla="*/ 0 h 96"/>
                <a:gd name="T40" fmla="*/ 126 w 192"/>
                <a:gd name="T41" fmla="*/ 24 h 96"/>
                <a:gd name="T42" fmla="*/ 169 w 192"/>
                <a:gd name="T43" fmla="*/ 39 h 96"/>
                <a:gd name="T44" fmla="*/ 192 w 192"/>
                <a:gd name="T45" fmla="*/ 72 h 96"/>
                <a:gd name="T46" fmla="*/ 192 w 192"/>
                <a:gd name="T47" fmla="*/ 90 h 96"/>
                <a:gd name="T48" fmla="*/ 186 w 192"/>
                <a:gd name="T4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96">
                  <a:moveTo>
                    <a:pt x="186" y="96"/>
                  </a:moveTo>
                  <a:cubicBezTo>
                    <a:pt x="6" y="96"/>
                    <a:pt x="6" y="96"/>
                    <a:pt x="6" y="96"/>
                  </a:cubicBezTo>
                  <a:cubicBezTo>
                    <a:pt x="3" y="96"/>
                    <a:pt x="0" y="93"/>
                    <a:pt x="0" y="90"/>
                  </a:cubicBezTo>
                  <a:cubicBezTo>
                    <a:pt x="0" y="72"/>
                    <a:pt x="0" y="72"/>
                    <a:pt x="0" y="72"/>
                  </a:cubicBezTo>
                  <a:cubicBezTo>
                    <a:pt x="0" y="57"/>
                    <a:pt x="9" y="44"/>
                    <a:pt x="23" y="39"/>
                  </a:cubicBezTo>
                  <a:cubicBezTo>
                    <a:pt x="66" y="24"/>
                    <a:pt x="66" y="24"/>
                    <a:pt x="66" y="24"/>
                  </a:cubicBezTo>
                  <a:cubicBezTo>
                    <a:pt x="66" y="2"/>
                    <a:pt x="66" y="2"/>
                    <a:pt x="66" y="2"/>
                  </a:cubicBezTo>
                  <a:cubicBezTo>
                    <a:pt x="78" y="2"/>
                    <a:pt x="78" y="2"/>
                    <a:pt x="78" y="2"/>
                  </a:cubicBezTo>
                  <a:cubicBezTo>
                    <a:pt x="78" y="28"/>
                    <a:pt x="78" y="28"/>
                    <a:pt x="78" y="28"/>
                  </a:cubicBezTo>
                  <a:cubicBezTo>
                    <a:pt x="78" y="31"/>
                    <a:pt x="77" y="33"/>
                    <a:pt x="74" y="34"/>
                  </a:cubicBezTo>
                  <a:cubicBezTo>
                    <a:pt x="27" y="51"/>
                    <a:pt x="27" y="51"/>
                    <a:pt x="27" y="51"/>
                  </a:cubicBezTo>
                  <a:cubicBezTo>
                    <a:pt x="18" y="54"/>
                    <a:pt x="12" y="62"/>
                    <a:pt x="12" y="72"/>
                  </a:cubicBezTo>
                  <a:cubicBezTo>
                    <a:pt x="12" y="84"/>
                    <a:pt x="12" y="84"/>
                    <a:pt x="12" y="84"/>
                  </a:cubicBezTo>
                  <a:cubicBezTo>
                    <a:pt x="180" y="84"/>
                    <a:pt x="180" y="84"/>
                    <a:pt x="180" y="84"/>
                  </a:cubicBezTo>
                  <a:cubicBezTo>
                    <a:pt x="180" y="72"/>
                    <a:pt x="180" y="72"/>
                    <a:pt x="180" y="72"/>
                  </a:cubicBezTo>
                  <a:cubicBezTo>
                    <a:pt x="180" y="62"/>
                    <a:pt x="174" y="54"/>
                    <a:pt x="165" y="51"/>
                  </a:cubicBezTo>
                  <a:cubicBezTo>
                    <a:pt x="118" y="34"/>
                    <a:pt x="118" y="34"/>
                    <a:pt x="118" y="34"/>
                  </a:cubicBezTo>
                  <a:cubicBezTo>
                    <a:pt x="116" y="33"/>
                    <a:pt x="114" y="31"/>
                    <a:pt x="114" y="28"/>
                  </a:cubicBezTo>
                  <a:cubicBezTo>
                    <a:pt x="114" y="0"/>
                    <a:pt x="114" y="0"/>
                    <a:pt x="114" y="0"/>
                  </a:cubicBezTo>
                  <a:cubicBezTo>
                    <a:pt x="126" y="0"/>
                    <a:pt x="126" y="0"/>
                    <a:pt x="126" y="0"/>
                  </a:cubicBezTo>
                  <a:cubicBezTo>
                    <a:pt x="126" y="24"/>
                    <a:pt x="126" y="24"/>
                    <a:pt x="126" y="24"/>
                  </a:cubicBezTo>
                  <a:cubicBezTo>
                    <a:pt x="169" y="39"/>
                    <a:pt x="169" y="39"/>
                    <a:pt x="169" y="39"/>
                  </a:cubicBezTo>
                  <a:cubicBezTo>
                    <a:pt x="183" y="44"/>
                    <a:pt x="192" y="57"/>
                    <a:pt x="192" y="72"/>
                  </a:cubicBezTo>
                  <a:cubicBezTo>
                    <a:pt x="192" y="90"/>
                    <a:pt x="192" y="90"/>
                    <a:pt x="192" y="90"/>
                  </a:cubicBezTo>
                  <a:cubicBezTo>
                    <a:pt x="192" y="93"/>
                    <a:pt x="189" y="96"/>
                    <a:pt x="186"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5">
              <a:hlinkClick r:id="" action="ppaction://noaction"/>
              <a:extLst>
                <a:ext uri="{FF2B5EF4-FFF2-40B4-BE49-F238E27FC236}">
                  <a16:creationId xmlns:a16="http://schemas.microsoft.com/office/drawing/2014/main" id="{F55EE1AE-7469-4DE6-AF08-1F421B33079B}"/>
                </a:ext>
              </a:extLst>
            </p:cNvPr>
            <p:cNvSpPr>
              <a:spLocks noEditPoints="1"/>
            </p:cNvSpPr>
            <p:nvPr/>
          </p:nvSpPr>
          <p:spPr bwMode="auto">
            <a:xfrm>
              <a:off x="3681" y="3329"/>
              <a:ext cx="163" cy="188"/>
            </a:xfrm>
            <a:custGeom>
              <a:avLst/>
              <a:gdLst>
                <a:gd name="T0" fmla="*/ 53 w 106"/>
                <a:gd name="T1" fmla="*/ 126 h 126"/>
                <a:gd name="T2" fmla="*/ 0 w 106"/>
                <a:gd name="T3" fmla="*/ 63 h 126"/>
                <a:gd name="T4" fmla="*/ 53 w 106"/>
                <a:gd name="T5" fmla="*/ 0 h 126"/>
                <a:gd name="T6" fmla="*/ 106 w 106"/>
                <a:gd name="T7" fmla="*/ 63 h 126"/>
                <a:gd name="T8" fmla="*/ 53 w 106"/>
                <a:gd name="T9" fmla="*/ 126 h 126"/>
                <a:gd name="T10" fmla="*/ 53 w 106"/>
                <a:gd name="T11" fmla="*/ 12 h 126"/>
                <a:gd name="T12" fmla="*/ 12 w 106"/>
                <a:gd name="T13" fmla="*/ 63 h 126"/>
                <a:gd name="T14" fmla="*/ 53 w 106"/>
                <a:gd name="T15" fmla="*/ 114 h 126"/>
                <a:gd name="T16" fmla="*/ 94 w 106"/>
                <a:gd name="T17" fmla="*/ 63 h 126"/>
                <a:gd name="T18" fmla="*/ 53 w 106"/>
                <a:gd name="T19" fmla="*/ 1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26">
                  <a:moveTo>
                    <a:pt x="53" y="126"/>
                  </a:moveTo>
                  <a:cubicBezTo>
                    <a:pt x="23" y="126"/>
                    <a:pt x="0" y="98"/>
                    <a:pt x="0" y="63"/>
                  </a:cubicBezTo>
                  <a:cubicBezTo>
                    <a:pt x="0" y="29"/>
                    <a:pt x="23" y="0"/>
                    <a:pt x="53" y="0"/>
                  </a:cubicBezTo>
                  <a:cubicBezTo>
                    <a:pt x="82" y="0"/>
                    <a:pt x="106" y="29"/>
                    <a:pt x="106" y="63"/>
                  </a:cubicBezTo>
                  <a:cubicBezTo>
                    <a:pt x="106" y="98"/>
                    <a:pt x="82" y="126"/>
                    <a:pt x="53" y="126"/>
                  </a:cubicBezTo>
                  <a:close/>
                  <a:moveTo>
                    <a:pt x="53" y="12"/>
                  </a:moveTo>
                  <a:cubicBezTo>
                    <a:pt x="30" y="12"/>
                    <a:pt x="12" y="35"/>
                    <a:pt x="12" y="63"/>
                  </a:cubicBezTo>
                  <a:cubicBezTo>
                    <a:pt x="12" y="91"/>
                    <a:pt x="30" y="114"/>
                    <a:pt x="53" y="114"/>
                  </a:cubicBezTo>
                  <a:cubicBezTo>
                    <a:pt x="76" y="114"/>
                    <a:pt x="94" y="91"/>
                    <a:pt x="94" y="63"/>
                  </a:cubicBezTo>
                  <a:cubicBezTo>
                    <a:pt x="94" y="35"/>
                    <a:pt x="76" y="12"/>
                    <a:pt x="5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6">
              <a:extLst>
                <a:ext uri="{FF2B5EF4-FFF2-40B4-BE49-F238E27FC236}">
                  <a16:creationId xmlns:a16="http://schemas.microsoft.com/office/drawing/2014/main" id="{7BAC72D1-C08B-499A-9AB8-CA875B9F80F1}"/>
                </a:ext>
              </a:extLst>
            </p:cNvPr>
            <p:cNvSpPr>
              <a:spLocks/>
            </p:cNvSpPr>
            <p:nvPr/>
          </p:nvSpPr>
          <p:spPr bwMode="auto">
            <a:xfrm>
              <a:off x="3686" y="3380"/>
              <a:ext cx="150" cy="46"/>
            </a:xfrm>
            <a:custGeom>
              <a:avLst/>
              <a:gdLst>
                <a:gd name="T0" fmla="*/ 84 w 98"/>
                <a:gd name="T1" fmla="*/ 31 h 31"/>
                <a:gd name="T2" fmla="*/ 57 w 98"/>
                <a:gd name="T3" fmla="*/ 17 h 31"/>
                <a:gd name="T4" fmla="*/ 21 w 98"/>
                <a:gd name="T5" fmla="*/ 31 h 31"/>
                <a:gd name="T6" fmla="*/ 0 w 98"/>
                <a:gd name="T7" fmla="*/ 25 h 31"/>
                <a:gd name="T8" fmla="*/ 6 w 98"/>
                <a:gd name="T9" fmla="*/ 15 h 31"/>
                <a:gd name="T10" fmla="*/ 21 w 98"/>
                <a:gd name="T11" fmla="*/ 19 h 31"/>
                <a:gd name="T12" fmla="*/ 52 w 98"/>
                <a:gd name="T13" fmla="*/ 3 h 31"/>
                <a:gd name="T14" fmla="*/ 57 w 98"/>
                <a:gd name="T15" fmla="*/ 0 h 31"/>
                <a:gd name="T16" fmla="*/ 62 w 98"/>
                <a:gd name="T17" fmla="*/ 3 h 31"/>
                <a:gd name="T18" fmla="*/ 91 w 98"/>
                <a:gd name="T19" fmla="*/ 19 h 31"/>
                <a:gd name="T20" fmla="*/ 95 w 98"/>
                <a:gd name="T21" fmla="*/ 18 h 31"/>
                <a:gd name="T22" fmla="*/ 96 w 98"/>
                <a:gd name="T23" fmla="*/ 18 h 31"/>
                <a:gd name="T24" fmla="*/ 98 w 98"/>
                <a:gd name="T25" fmla="*/ 30 h 31"/>
                <a:gd name="T26" fmla="*/ 95 w 98"/>
                <a:gd name="T27" fmla="*/ 30 h 31"/>
                <a:gd name="T28" fmla="*/ 94 w 98"/>
                <a:gd name="T29" fmla="*/ 30 h 31"/>
                <a:gd name="T30" fmla="*/ 84 w 98"/>
                <a:gd name="T3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31">
                  <a:moveTo>
                    <a:pt x="84" y="31"/>
                  </a:moveTo>
                  <a:cubicBezTo>
                    <a:pt x="73" y="31"/>
                    <a:pt x="64" y="27"/>
                    <a:pt x="57" y="17"/>
                  </a:cubicBezTo>
                  <a:cubicBezTo>
                    <a:pt x="48" y="25"/>
                    <a:pt x="34" y="31"/>
                    <a:pt x="21" y="31"/>
                  </a:cubicBezTo>
                  <a:cubicBezTo>
                    <a:pt x="14" y="31"/>
                    <a:pt x="7" y="29"/>
                    <a:pt x="0" y="25"/>
                  </a:cubicBezTo>
                  <a:cubicBezTo>
                    <a:pt x="6" y="15"/>
                    <a:pt x="6" y="15"/>
                    <a:pt x="6" y="15"/>
                  </a:cubicBezTo>
                  <a:cubicBezTo>
                    <a:pt x="11" y="17"/>
                    <a:pt x="16" y="19"/>
                    <a:pt x="21" y="19"/>
                  </a:cubicBezTo>
                  <a:cubicBezTo>
                    <a:pt x="33" y="19"/>
                    <a:pt x="48" y="11"/>
                    <a:pt x="52" y="3"/>
                  </a:cubicBezTo>
                  <a:cubicBezTo>
                    <a:pt x="53" y="2"/>
                    <a:pt x="55" y="0"/>
                    <a:pt x="57" y="0"/>
                  </a:cubicBezTo>
                  <a:cubicBezTo>
                    <a:pt x="59" y="0"/>
                    <a:pt x="61" y="1"/>
                    <a:pt x="62" y="3"/>
                  </a:cubicBezTo>
                  <a:cubicBezTo>
                    <a:pt x="70" y="17"/>
                    <a:pt x="78" y="21"/>
                    <a:pt x="91" y="19"/>
                  </a:cubicBezTo>
                  <a:cubicBezTo>
                    <a:pt x="92" y="18"/>
                    <a:pt x="94" y="18"/>
                    <a:pt x="95" y="18"/>
                  </a:cubicBezTo>
                  <a:cubicBezTo>
                    <a:pt x="95" y="18"/>
                    <a:pt x="96" y="18"/>
                    <a:pt x="96" y="18"/>
                  </a:cubicBezTo>
                  <a:cubicBezTo>
                    <a:pt x="98" y="30"/>
                    <a:pt x="98" y="30"/>
                    <a:pt x="98" y="30"/>
                  </a:cubicBezTo>
                  <a:cubicBezTo>
                    <a:pt x="97" y="30"/>
                    <a:pt x="96" y="30"/>
                    <a:pt x="95" y="30"/>
                  </a:cubicBezTo>
                  <a:cubicBezTo>
                    <a:pt x="95" y="30"/>
                    <a:pt x="94" y="30"/>
                    <a:pt x="94" y="30"/>
                  </a:cubicBezTo>
                  <a:cubicBezTo>
                    <a:pt x="90" y="31"/>
                    <a:pt x="87" y="31"/>
                    <a:pt x="8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a:extLst>
                <a:ext uri="{FF2B5EF4-FFF2-40B4-BE49-F238E27FC236}">
                  <a16:creationId xmlns:a16="http://schemas.microsoft.com/office/drawing/2014/main" id="{CD9ECBD3-C6BE-42EB-8AC6-637623D602D5}"/>
                </a:ext>
              </a:extLst>
            </p:cNvPr>
            <p:cNvSpPr>
              <a:spLocks/>
            </p:cNvSpPr>
            <p:nvPr/>
          </p:nvSpPr>
          <p:spPr bwMode="auto">
            <a:xfrm>
              <a:off x="3902" y="3486"/>
              <a:ext cx="119" cy="152"/>
            </a:xfrm>
            <a:custGeom>
              <a:avLst/>
              <a:gdLst>
                <a:gd name="T0" fmla="*/ 72 w 78"/>
                <a:gd name="T1" fmla="*/ 102 h 102"/>
                <a:gd name="T2" fmla="*/ 30 w 78"/>
                <a:gd name="T3" fmla="*/ 102 h 102"/>
                <a:gd name="T4" fmla="*/ 24 w 78"/>
                <a:gd name="T5" fmla="*/ 96 h 102"/>
                <a:gd name="T6" fmla="*/ 30 w 78"/>
                <a:gd name="T7" fmla="*/ 90 h 102"/>
                <a:gd name="T8" fmla="*/ 66 w 78"/>
                <a:gd name="T9" fmla="*/ 90 h 102"/>
                <a:gd name="T10" fmla="*/ 66 w 78"/>
                <a:gd name="T11" fmla="*/ 78 h 102"/>
                <a:gd name="T12" fmla="*/ 51 w 78"/>
                <a:gd name="T13" fmla="*/ 57 h 102"/>
                <a:gd name="T14" fmla="*/ 4 w 78"/>
                <a:gd name="T15" fmla="*/ 40 h 102"/>
                <a:gd name="T16" fmla="*/ 0 w 78"/>
                <a:gd name="T17" fmla="*/ 34 h 102"/>
                <a:gd name="T18" fmla="*/ 0 w 78"/>
                <a:gd name="T19" fmla="*/ 6 h 102"/>
                <a:gd name="T20" fmla="*/ 6 w 78"/>
                <a:gd name="T21" fmla="*/ 0 h 102"/>
                <a:gd name="T22" fmla="*/ 12 w 78"/>
                <a:gd name="T23" fmla="*/ 6 h 102"/>
                <a:gd name="T24" fmla="*/ 12 w 78"/>
                <a:gd name="T25" fmla="*/ 30 h 102"/>
                <a:gd name="T26" fmla="*/ 55 w 78"/>
                <a:gd name="T27" fmla="*/ 45 h 102"/>
                <a:gd name="T28" fmla="*/ 78 w 78"/>
                <a:gd name="T29" fmla="*/ 78 h 102"/>
                <a:gd name="T30" fmla="*/ 78 w 78"/>
                <a:gd name="T31" fmla="*/ 96 h 102"/>
                <a:gd name="T32" fmla="*/ 72 w 78"/>
                <a:gd name="T33"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02">
                  <a:moveTo>
                    <a:pt x="72" y="102"/>
                  </a:moveTo>
                  <a:cubicBezTo>
                    <a:pt x="30" y="102"/>
                    <a:pt x="30" y="102"/>
                    <a:pt x="30" y="102"/>
                  </a:cubicBezTo>
                  <a:cubicBezTo>
                    <a:pt x="27" y="102"/>
                    <a:pt x="24" y="99"/>
                    <a:pt x="24" y="96"/>
                  </a:cubicBezTo>
                  <a:cubicBezTo>
                    <a:pt x="24" y="92"/>
                    <a:pt x="27" y="90"/>
                    <a:pt x="30" y="90"/>
                  </a:cubicBezTo>
                  <a:cubicBezTo>
                    <a:pt x="66" y="90"/>
                    <a:pt x="66" y="90"/>
                    <a:pt x="66" y="90"/>
                  </a:cubicBezTo>
                  <a:cubicBezTo>
                    <a:pt x="66" y="78"/>
                    <a:pt x="66" y="78"/>
                    <a:pt x="66" y="78"/>
                  </a:cubicBezTo>
                  <a:cubicBezTo>
                    <a:pt x="66" y="68"/>
                    <a:pt x="60" y="60"/>
                    <a:pt x="51" y="57"/>
                  </a:cubicBezTo>
                  <a:cubicBezTo>
                    <a:pt x="4" y="40"/>
                    <a:pt x="4" y="40"/>
                    <a:pt x="4" y="40"/>
                  </a:cubicBezTo>
                  <a:cubicBezTo>
                    <a:pt x="2" y="39"/>
                    <a:pt x="0" y="37"/>
                    <a:pt x="0" y="34"/>
                  </a:cubicBezTo>
                  <a:cubicBezTo>
                    <a:pt x="0" y="6"/>
                    <a:pt x="0" y="6"/>
                    <a:pt x="0" y="6"/>
                  </a:cubicBezTo>
                  <a:cubicBezTo>
                    <a:pt x="0" y="3"/>
                    <a:pt x="3" y="0"/>
                    <a:pt x="6" y="0"/>
                  </a:cubicBezTo>
                  <a:cubicBezTo>
                    <a:pt x="9" y="0"/>
                    <a:pt x="12" y="3"/>
                    <a:pt x="12" y="6"/>
                  </a:cubicBezTo>
                  <a:cubicBezTo>
                    <a:pt x="12" y="30"/>
                    <a:pt x="12" y="30"/>
                    <a:pt x="12" y="30"/>
                  </a:cubicBezTo>
                  <a:cubicBezTo>
                    <a:pt x="55" y="45"/>
                    <a:pt x="55" y="45"/>
                    <a:pt x="55" y="45"/>
                  </a:cubicBezTo>
                  <a:cubicBezTo>
                    <a:pt x="69" y="50"/>
                    <a:pt x="78" y="63"/>
                    <a:pt x="78" y="78"/>
                  </a:cubicBezTo>
                  <a:cubicBezTo>
                    <a:pt x="78" y="96"/>
                    <a:pt x="78" y="96"/>
                    <a:pt x="78" y="96"/>
                  </a:cubicBezTo>
                  <a:cubicBezTo>
                    <a:pt x="78" y="99"/>
                    <a:pt x="75" y="102"/>
                    <a:pt x="72"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a:extLst>
                <a:ext uri="{FF2B5EF4-FFF2-40B4-BE49-F238E27FC236}">
                  <a16:creationId xmlns:a16="http://schemas.microsoft.com/office/drawing/2014/main" id="{F581D4EF-FEDC-4745-A3DB-3EEB7B13CF8D}"/>
                </a:ext>
              </a:extLst>
            </p:cNvPr>
            <p:cNvSpPr>
              <a:spLocks/>
            </p:cNvSpPr>
            <p:nvPr/>
          </p:nvSpPr>
          <p:spPr bwMode="auto">
            <a:xfrm>
              <a:off x="3864" y="3329"/>
              <a:ext cx="90" cy="188"/>
            </a:xfrm>
            <a:custGeom>
              <a:avLst/>
              <a:gdLst>
                <a:gd name="T0" fmla="*/ 6 w 59"/>
                <a:gd name="T1" fmla="*/ 126 h 126"/>
                <a:gd name="T2" fmla="*/ 0 w 59"/>
                <a:gd name="T3" fmla="*/ 120 h 126"/>
                <a:gd name="T4" fmla="*/ 6 w 59"/>
                <a:gd name="T5" fmla="*/ 114 h 126"/>
                <a:gd name="T6" fmla="*/ 47 w 59"/>
                <a:gd name="T7" fmla="*/ 63 h 126"/>
                <a:gd name="T8" fmla="*/ 6 w 59"/>
                <a:gd name="T9" fmla="*/ 12 h 126"/>
                <a:gd name="T10" fmla="*/ 0 w 59"/>
                <a:gd name="T11" fmla="*/ 6 h 126"/>
                <a:gd name="T12" fmla="*/ 6 w 59"/>
                <a:gd name="T13" fmla="*/ 0 h 126"/>
                <a:gd name="T14" fmla="*/ 59 w 59"/>
                <a:gd name="T15" fmla="*/ 63 h 126"/>
                <a:gd name="T16" fmla="*/ 6 w 59"/>
                <a:gd name="T1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6">
                  <a:moveTo>
                    <a:pt x="6" y="126"/>
                  </a:moveTo>
                  <a:cubicBezTo>
                    <a:pt x="3" y="126"/>
                    <a:pt x="0" y="123"/>
                    <a:pt x="0" y="120"/>
                  </a:cubicBezTo>
                  <a:cubicBezTo>
                    <a:pt x="0" y="117"/>
                    <a:pt x="3" y="114"/>
                    <a:pt x="6" y="114"/>
                  </a:cubicBezTo>
                  <a:cubicBezTo>
                    <a:pt x="29" y="114"/>
                    <a:pt x="47" y="91"/>
                    <a:pt x="47" y="63"/>
                  </a:cubicBezTo>
                  <a:cubicBezTo>
                    <a:pt x="47" y="35"/>
                    <a:pt x="29" y="12"/>
                    <a:pt x="6" y="12"/>
                  </a:cubicBezTo>
                  <a:cubicBezTo>
                    <a:pt x="3" y="12"/>
                    <a:pt x="0" y="10"/>
                    <a:pt x="0" y="6"/>
                  </a:cubicBezTo>
                  <a:cubicBezTo>
                    <a:pt x="0" y="3"/>
                    <a:pt x="3" y="0"/>
                    <a:pt x="6" y="0"/>
                  </a:cubicBezTo>
                  <a:cubicBezTo>
                    <a:pt x="35" y="0"/>
                    <a:pt x="59" y="29"/>
                    <a:pt x="59" y="63"/>
                  </a:cubicBezTo>
                  <a:cubicBezTo>
                    <a:pt x="59" y="98"/>
                    <a:pt x="35" y="126"/>
                    <a:pt x="6"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a:extLst>
                <a:ext uri="{FF2B5EF4-FFF2-40B4-BE49-F238E27FC236}">
                  <a16:creationId xmlns:a16="http://schemas.microsoft.com/office/drawing/2014/main" id="{F61CBC44-0145-476F-B1BB-E1E927902686}"/>
                </a:ext>
              </a:extLst>
            </p:cNvPr>
            <p:cNvSpPr>
              <a:spLocks/>
            </p:cNvSpPr>
            <p:nvPr/>
          </p:nvSpPr>
          <p:spPr bwMode="auto">
            <a:xfrm>
              <a:off x="3873" y="3378"/>
              <a:ext cx="81" cy="48"/>
            </a:xfrm>
            <a:custGeom>
              <a:avLst/>
              <a:gdLst>
                <a:gd name="T0" fmla="*/ 34 w 53"/>
                <a:gd name="T1" fmla="*/ 32 h 32"/>
                <a:gd name="T2" fmla="*/ 2 w 53"/>
                <a:gd name="T3" fmla="*/ 10 h 32"/>
                <a:gd name="T4" fmla="*/ 4 w 53"/>
                <a:gd name="T5" fmla="*/ 2 h 32"/>
                <a:gd name="T6" fmla="*/ 12 w 53"/>
                <a:gd name="T7" fmla="*/ 4 h 32"/>
                <a:gd name="T8" fmla="*/ 41 w 53"/>
                <a:gd name="T9" fmla="*/ 20 h 32"/>
                <a:gd name="T10" fmla="*/ 45 w 53"/>
                <a:gd name="T11" fmla="*/ 19 h 32"/>
                <a:gd name="T12" fmla="*/ 46 w 53"/>
                <a:gd name="T13" fmla="*/ 19 h 32"/>
                <a:gd name="T14" fmla="*/ 53 w 53"/>
                <a:gd name="T15" fmla="*/ 24 h 32"/>
                <a:gd name="T16" fmla="*/ 48 w 53"/>
                <a:gd name="T17" fmla="*/ 31 h 32"/>
                <a:gd name="T18" fmla="*/ 45 w 53"/>
                <a:gd name="T19" fmla="*/ 31 h 32"/>
                <a:gd name="T20" fmla="*/ 44 w 53"/>
                <a:gd name="T21" fmla="*/ 31 h 32"/>
                <a:gd name="T22" fmla="*/ 34 w 53"/>
                <a:gd name="T2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32">
                  <a:moveTo>
                    <a:pt x="34" y="32"/>
                  </a:moveTo>
                  <a:cubicBezTo>
                    <a:pt x="21" y="32"/>
                    <a:pt x="10" y="25"/>
                    <a:pt x="2" y="10"/>
                  </a:cubicBezTo>
                  <a:cubicBezTo>
                    <a:pt x="0" y="7"/>
                    <a:pt x="1" y="4"/>
                    <a:pt x="4" y="2"/>
                  </a:cubicBezTo>
                  <a:cubicBezTo>
                    <a:pt x="7" y="0"/>
                    <a:pt x="11" y="1"/>
                    <a:pt x="12" y="4"/>
                  </a:cubicBezTo>
                  <a:cubicBezTo>
                    <a:pt x="20" y="18"/>
                    <a:pt x="28" y="22"/>
                    <a:pt x="41" y="20"/>
                  </a:cubicBezTo>
                  <a:cubicBezTo>
                    <a:pt x="42" y="19"/>
                    <a:pt x="44" y="19"/>
                    <a:pt x="45" y="19"/>
                  </a:cubicBezTo>
                  <a:cubicBezTo>
                    <a:pt x="45" y="19"/>
                    <a:pt x="46" y="19"/>
                    <a:pt x="46" y="19"/>
                  </a:cubicBezTo>
                  <a:cubicBezTo>
                    <a:pt x="49" y="19"/>
                    <a:pt x="52" y="21"/>
                    <a:pt x="53" y="24"/>
                  </a:cubicBezTo>
                  <a:cubicBezTo>
                    <a:pt x="53" y="28"/>
                    <a:pt x="51" y="31"/>
                    <a:pt x="48" y="31"/>
                  </a:cubicBezTo>
                  <a:cubicBezTo>
                    <a:pt x="47" y="31"/>
                    <a:pt x="46" y="31"/>
                    <a:pt x="45" y="31"/>
                  </a:cubicBezTo>
                  <a:cubicBezTo>
                    <a:pt x="45" y="31"/>
                    <a:pt x="44" y="31"/>
                    <a:pt x="44" y="31"/>
                  </a:cubicBezTo>
                  <a:cubicBezTo>
                    <a:pt x="40" y="32"/>
                    <a:pt x="37" y="32"/>
                    <a:pt x="3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a:extLst>
                <a:ext uri="{FF2B5EF4-FFF2-40B4-BE49-F238E27FC236}">
                  <a16:creationId xmlns:a16="http://schemas.microsoft.com/office/drawing/2014/main" id="{85540919-7968-4441-87E4-27196E33F238}"/>
                </a:ext>
              </a:extLst>
            </p:cNvPr>
            <p:cNvSpPr>
              <a:spLocks/>
            </p:cNvSpPr>
            <p:nvPr/>
          </p:nvSpPr>
          <p:spPr bwMode="auto">
            <a:xfrm>
              <a:off x="3929" y="3280"/>
              <a:ext cx="129" cy="18"/>
            </a:xfrm>
            <a:custGeom>
              <a:avLst/>
              <a:gdLst>
                <a:gd name="T0" fmla="*/ 78 w 84"/>
                <a:gd name="T1" fmla="*/ 12 h 12"/>
                <a:gd name="T2" fmla="*/ 6 w 84"/>
                <a:gd name="T3" fmla="*/ 12 h 12"/>
                <a:gd name="T4" fmla="*/ 0 w 84"/>
                <a:gd name="T5" fmla="*/ 6 h 12"/>
                <a:gd name="T6" fmla="*/ 6 w 84"/>
                <a:gd name="T7" fmla="*/ 0 h 12"/>
                <a:gd name="T8" fmla="*/ 78 w 84"/>
                <a:gd name="T9" fmla="*/ 0 h 12"/>
                <a:gd name="T10" fmla="*/ 84 w 84"/>
                <a:gd name="T11" fmla="*/ 6 h 12"/>
                <a:gd name="T12" fmla="*/ 78 w 8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4" h="12">
                  <a:moveTo>
                    <a:pt x="78" y="12"/>
                  </a:moveTo>
                  <a:cubicBezTo>
                    <a:pt x="6" y="12"/>
                    <a:pt x="6" y="12"/>
                    <a:pt x="6" y="12"/>
                  </a:cubicBezTo>
                  <a:cubicBezTo>
                    <a:pt x="3" y="12"/>
                    <a:pt x="0" y="9"/>
                    <a:pt x="0" y="6"/>
                  </a:cubicBezTo>
                  <a:cubicBezTo>
                    <a:pt x="0" y="2"/>
                    <a:pt x="3" y="0"/>
                    <a:pt x="6" y="0"/>
                  </a:cubicBezTo>
                  <a:cubicBezTo>
                    <a:pt x="78" y="0"/>
                    <a:pt x="78" y="0"/>
                    <a:pt x="78" y="0"/>
                  </a:cubicBezTo>
                  <a:cubicBezTo>
                    <a:pt x="82" y="0"/>
                    <a:pt x="84" y="2"/>
                    <a:pt x="84" y="6"/>
                  </a:cubicBezTo>
                  <a:cubicBezTo>
                    <a:pt x="84" y="9"/>
                    <a:pt x="82" y="12"/>
                    <a:pt x="7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1">
              <a:extLst>
                <a:ext uri="{FF2B5EF4-FFF2-40B4-BE49-F238E27FC236}">
                  <a16:creationId xmlns:a16="http://schemas.microsoft.com/office/drawing/2014/main" id="{CDD12209-F055-431E-846F-45AF27E3D269}"/>
                </a:ext>
              </a:extLst>
            </p:cNvPr>
            <p:cNvSpPr>
              <a:spLocks/>
            </p:cNvSpPr>
            <p:nvPr/>
          </p:nvSpPr>
          <p:spPr bwMode="auto">
            <a:xfrm>
              <a:off x="3984" y="3226"/>
              <a:ext cx="19" cy="125"/>
            </a:xfrm>
            <a:custGeom>
              <a:avLst/>
              <a:gdLst>
                <a:gd name="T0" fmla="*/ 6 w 12"/>
                <a:gd name="T1" fmla="*/ 84 h 84"/>
                <a:gd name="T2" fmla="*/ 0 w 12"/>
                <a:gd name="T3" fmla="*/ 78 h 84"/>
                <a:gd name="T4" fmla="*/ 0 w 12"/>
                <a:gd name="T5" fmla="*/ 6 h 84"/>
                <a:gd name="T6" fmla="*/ 6 w 12"/>
                <a:gd name="T7" fmla="*/ 0 h 84"/>
                <a:gd name="T8" fmla="*/ 12 w 12"/>
                <a:gd name="T9" fmla="*/ 6 h 84"/>
                <a:gd name="T10" fmla="*/ 12 w 12"/>
                <a:gd name="T11" fmla="*/ 78 h 84"/>
                <a:gd name="T12" fmla="*/ 6 w 12"/>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12" h="84">
                  <a:moveTo>
                    <a:pt x="6" y="84"/>
                  </a:moveTo>
                  <a:cubicBezTo>
                    <a:pt x="3" y="84"/>
                    <a:pt x="0" y="81"/>
                    <a:pt x="0" y="78"/>
                  </a:cubicBezTo>
                  <a:cubicBezTo>
                    <a:pt x="0" y="6"/>
                    <a:pt x="0" y="6"/>
                    <a:pt x="0" y="6"/>
                  </a:cubicBezTo>
                  <a:cubicBezTo>
                    <a:pt x="0" y="2"/>
                    <a:pt x="3" y="0"/>
                    <a:pt x="6" y="0"/>
                  </a:cubicBezTo>
                  <a:cubicBezTo>
                    <a:pt x="9" y="0"/>
                    <a:pt x="12" y="2"/>
                    <a:pt x="12" y="6"/>
                  </a:cubicBezTo>
                  <a:cubicBezTo>
                    <a:pt x="12" y="78"/>
                    <a:pt x="12" y="78"/>
                    <a:pt x="12" y="78"/>
                  </a:cubicBezTo>
                  <a:cubicBezTo>
                    <a:pt x="12" y="81"/>
                    <a:pt x="9" y="84"/>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9" name="Group 34">
            <a:extLst>
              <a:ext uri="{FF2B5EF4-FFF2-40B4-BE49-F238E27FC236}">
                <a16:creationId xmlns:a16="http://schemas.microsoft.com/office/drawing/2014/main" id="{F7303569-F877-4BCE-8648-F8FE34CE049C}"/>
              </a:ext>
            </a:extLst>
          </p:cNvPr>
          <p:cNvGrpSpPr>
            <a:grpSpLocks noChangeAspect="1"/>
          </p:cNvGrpSpPr>
          <p:nvPr/>
        </p:nvGrpSpPr>
        <p:grpSpPr bwMode="auto">
          <a:xfrm>
            <a:off x="4374583" y="4298224"/>
            <a:ext cx="391843" cy="303839"/>
            <a:chOff x="4478" y="491"/>
            <a:chExt cx="423" cy="328"/>
          </a:xfrm>
          <a:solidFill>
            <a:schemeClr val="tx1"/>
          </a:solidFill>
        </p:grpSpPr>
        <p:sp>
          <p:nvSpPr>
            <p:cNvPr id="60" name="Freeform 35">
              <a:extLst>
                <a:ext uri="{FF2B5EF4-FFF2-40B4-BE49-F238E27FC236}">
                  <a16:creationId xmlns:a16="http://schemas.microsoft.com/office/drawing/2014/main" id="{7C6EEB8A-12ED-4774-83E3-7F2487A91472}"/>
                </a:ext>
              </a:extLst>
            </p:cNvPr>
            <p:cNvSpPr>
              <a:spLocks/>
            </p:cNvSpPr>
            <p:nvPr/>
          </p:nvSpPr>
          <p:spPr bwMode="auto">
            <a:xfrm>
              <a:off x="4478" y="621"/>
              <a:ext cx="128" cy="93"/>
            </a:xfrm>
            <a:custGeom>
              <a:avLst/>
              <a:gdLst>
                <a:gd name="T0" fmla="*/ 40 w 86"/>
                <a:gd name="T1" fmla="*/ 63 h 63"/>
                <a:gd name="T2" fmla="*/ 40 w 86"/>
                <a:gd name="T3" fmla="*/ 62 h 63"/>
                <a:gd name="T4" fmla="*/ 35 w 86"/>
                <a:gd name="T5" fmla="*/ 60 h 63"/>
                <a:gd name="T6" fmla="*/ 2 w 86"/>
                <a:gd name="T7" fmla="*/ 10 h 63"/>
                <a:gd name="T8" fmla="*/ 4 w 86"/>
                <a:gd name="T9" fmla="*/ 2 h 63"/>
                <a:gd name="T10" fmla="*/ 12 w 86"/>
                <a:gd name="T11" fmla="*/ 3 h 63"/>
                <a:gd name="T12" fmla="*/ 41 w 86"/>
                <a:gd name="T13" fmla="*/ 47 h 63"/>
                <a:gd name="T14" fmla="*/ 74 w 86"/>
                <a:gd name="T15" fmla="*/ 7 h 63"/>
                <a:gd name="T16" fmla="*/ 83 w 86"/>
                <a:gd name="T17" fmla="*/ 6 h 63"/>
                <a:gd name="T18" fmla="*/ 84 w 86"/>
                <a:gd name="T19" fmla="*/ 14 h 63"/>
                <a:gd name="T20" fmla="*/ 45 w 86"/>
                <a:gd name="T21" fmla="*/ 60 h 63"/>
                <a:gd name="T22" fmla="*/ 40 w 86"/>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3">
                  <a:moveTo>
                    <a:pt x="40" y="63"/>
                  </a:moveTo>
                  <a:cubicBezTo>
                    <a:pt x="40" y="63"/>
                    <a:pt x="40" y="63"/>
                    <a:pt x="40" y="62"/>
                  </a:cubicBezTo>
                  <a:cubicBezTo>
                    <a:pt x="38" y="62"/>
                    <a:pt x="37" y="61"/>
                    <a:pt x="35" y="60"/>
                  </a:cubicBezTo>
                  <a:cubicBezTo>
                    <a:pt x="2" y="10"/>
                    <a:pt x="2" y="10"/>
                    <a:pt x="2" y="10"/>
                  </a:cubicBezTo>
                  <a:cubicBezTo>
                    <a:pt x="0" y="7"/>
                    <a:pt x="1" y="4"/>
                    <a:pt x="4" y="2"/>
                  </a:cubicBezTo>
                  <a:cubicBezTo>
                    <a:pt x="6" y="0"/>
                    <a:pt x="10" y="1"/>
                    <a:pt x="12" y="3"/>
                  </a:cubicBezTo>
                  <a:cubicBezTo>
                    <a:pt x="41" y="47"/>
                    <a:pt x="41" y="47"/>
                    <a:pt x="41" y="47"/>
                  </a:cubicBezTo>
                  <a:cubicBezTo>
                    <a:pt x="74" y="7"/>
                    <a:pt x="74" y="7"/>
                    <a:pt x="74" y="7"/>
                  </a:cubicBezTo>
                  <a:cubicBezTo>
                    <a:pt x="76" y="4"/>
                    <a:pt x="80" y="4"/>
                    <a:pt x="83" y="6"/>
                  </a:cubicBezTo>
                  <a:cubicBezTo>
                    <a:pt x="85" y="8"/>
                    <a:pt x="86" y="12"/>
                    <a:pt x="84" y="14"/>
                  </a:cubicBezTo>
                  <a:cubicBezTo>
                    <a:pt x="45" y="60"/>
                    <a:pt x="45" y="60"/>
                    <a:pt x="45" y="60"/>
                  </a:cubicBezTo>
                  <a:cubicBezTo>
                    <a:pt x="44" y="62"/>
                    <a:pt x="42" y="63"/>
                    <a:pt x="4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 name="Freeform 36">
              <a:extLst>
                <a:ext uri="{FF2B5EF4-FFF2-40B4-BE49-F238E27FC236}">
                  <a16:creationId xmlns:a16="http://schemas.microsoft.com/office/drawing/2014/main" id="{D547C68B-4AC0-4DEA-93F3-9BE56794090A}"/>
                </a:ext>
              </a:extLst>
            </p:cNvPr>
            <p:cNvSpPr>
              <a:spLocks/>
            </p:cNvSpPr>
            <p:nvPr/>
          </p:nvSpPr>
          <p:spPr bwMode="auto">
            <a:xfrm>
              <a:off x="4773" y="624"/>
              <a:ext cx="128" cy="91"/>
            </a:xfrm>
            <a:custGeom>
              <a:avLst/>
              <a:gdLst>
                <a:gd name="T0" fmla="*/ 79 w 86"/>
                <a:gd name="T1" fmla="*/ 62 h 62"/>
                <a:gd name="T2" fmla="*/ 74 w 86"/>
                <a:gd name="T3" fmla="*/ 60 h 62"/>
                <a:gd name="T4" fmla="*/ 45 w 86"/>
                <a:gd name="T5" fmla="*/ 16 h 62"/>
                <a:gd name="T6" fmla="*/ 12 w 86"/>
                <a:gd name="T7" fmla="*/ 56 h 62"/>
                <a:gd name="T8" fmla="*/ 3 w 86"/>
                <a:gd name="T9" fmla="*/ 57 h 62"/>
                <a:gd name="T10" fmla="*/ 2 w 86"/>
                <a:gd name="T11" fmla="*/ 49 h 62"/>
                <a:gd name="T12" fmla="*/ 41 w 86"/>
                <a:gd name="T13" fmla="*/ 3 h 62"/>
                <a:gd name="T14" fmla="*/ 46 w 86"/>
                <a:gd name="T15" fmla="*/ 1 h 62"/>
                <a:gd name="T16" fmla="*/ 50 w 86"/>
                <a:gd name="T17" fmla="*/ 3 h 62"/>
                <a:gd name="T18" fmla="*/ 84 w 86"/>
                <a:gd name="T19" fmla="*/ 53 h 62"/>
                <a:gd name="T20" fmla="*/ 82 w 86"/>
                <a:gd name="T21" fmla="*/ 61 h 62"/>
                <a:gd name="T22" fmla="*/ 79 w 86"/>
                <a:gd name="T2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2">
                  <a:moveTo>
                    <a:pt x="79" y="62"/>
                  </a:moveTo>
                  <a:cubicBezTo>
                    <a:pt x="77" y="62"/>
                    <a:pt x="75" y="61"/>
                    <a:pt x="74" y="60"/>
                  </a:cubicBezTo>
                  <a:cubicBezTo>
                    <a:pt x="45" y="16"/>
                    <a:pt x="45" y="16"/>
                    <a:pt x="45" y="16"/>
                  </a:cubicBezTo>
                  <a:cubicBezTo>
                    <a:pt x="12" y="56"/>
                    <a:pt x="12" y="56"/>
                    <a:pt x="12" y="56"/>
                  </a:cubicBezTo>
                  <a:cubicBezTo>
                    <a:pt x="9" y="59"/>
                    <a:pt x="6" y="59"/>
                    <a:pt x="3" y="57"/>
                  </a:cubicBezTo>
                  <a:cubicBezTo>
                    <a:pt x="1" y="55"/>
                    <a:pt x="0" y="51"/>
                    <a:pt x="2" y="49"/>
                  </a:cubicBezTo>
                  <a:cubicBezTo>
                    <a:pt x="41" y="3"/>
                    <a:pt x="41" y="3"/>
                    <a:pt x="41" y="3"/>
                  </a:cubicBezTo>
                  <a:cubicBezTo>
                    <a:pt x="42" y="1"/>
                    <a:pt x="44" y="0"/>
                    <a:pt x="46" y="1"/>
                  </a:cubicBezTo>
                  <a:cubicBezTo>
                    <a:pt x="48" y="1"/>
                    <a:pt x="49" y="2"/>
                    <a:pt x="50" y="3"/>
                  </a:cubicBezTo>
                  <a:cubicBezTo>
                    <a:pt x="84" y="53"/>
                    <a:pt x="84" y="53"/>
                    <a:pt x="84" y="53"/>
                  </a:cubicBezTo>
                  <a:cubicBezTo>
                    <a:pt x="86" y="56"/>
                    <a:pt x="85" y="59"/>
                    <a:pt x="82" y="61"/>
                  </a:cubicBezTo>
                  <a:cubicBezTo>
                    <a:pt x="81" y="62"/>
                    <a:pt x="80" y="62"/>
                    <a:pt x="7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Freeform 37">
              <a:extLst>
                <a:ext uri="{FF2B5EF4-FFF2-40B4-BE49-F238E27FC236}">
                  <a16:creationId xmlns:a16="http://schemas.microsoft.com/office/drawing/2014/main" id="{99AF420A-2227-47C1-A0D3-10C555CB1B93}"/>
                </a:ext>
              </a:extLst>
            </p:cNvPr>
            <p:cNvSpPr>
              <a:spLocks/>
            </p:cNvSpPr>
            <p:nvPr/>
          </p:nvSpPr>
          <p:spPr bwMode="auto">
            <a:xfrm>
              <a:off x="4573" y="624"/>
              <a:ext cx="291" cy="195"/>
            </a:xfrm>
            <a:custGeom>
              <a:avLst/>
              <a:gdLst>
                <a:gd name="T0" fmla="*/ 78 w 196"/>
                <a:gd name="T1" fmla="*/ 132 h 132"/>
                <a:gd name="T2" fmla="*/ 3 w 196"/>
                <a:gd name="T3" fmla="*/ 101 h 132"/>
                <a:gd name="T4" fmla="*/ 2 w 196"/>
                <a:gd name="T5" fmla="*/ 93 h 132"/>
                <a:gd name="T6" fmla="*/ 11 w 196"/>
                <a:gd name="T7" fmla="*/ 93 h 132"/>
                <a:gd name="T8" fmla="*/ 101 w 196"/>
                <a:gd name="T9" fmla="*/ 118 h 132"/>
                <a:gd name="T10" fmla="*/ 174 w 196"/>
                <a:gd name="T11" fmla="*/ 8 h 132"/>
                <a:gd name="T12" fmla="*/ 179 w 196"/>
                <a:gd name="T13" fmla="*/ 1 h 132"/>
                <a:gd name="T14" fmla="*/ 186 w 196"/>
                <a:gd name="T15" fmla="*/ 6 h 132"/>
                <a:gd name="T16" fmla="*/ 103 w 196"/>
                <a:gd name="T17" fmla="*/ 130 h 132"/>
                <a:gd name="T18" fmla="*/ 78 w 196"/>
                <a:gd name="T1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132">
                  <a:moveTo>
                    <a:pt x="78" y="132"/>
                  </a:moveTo>
                  <a:cubicBezTo>
                    <a:pt x="50" y="132"/>
                    <a:pt x="23" y="122"/>
                    <a:pt x="3" y="101"/>
                  </a:cubicBezTo>
                  <a:cubicBezTo>
                    <a:pt x="0" y="99"/>
                    <a:pt x="0" y="95"/>
                    <a:pt x="2" y="93"/>
                  </a:cubicBezTo>
                  <a:cubicBezTo>
                    <a:pt x="5" y="90"/>
                    <a:pt x="9" y="90"/>
                    <a:pt x="11" y="93"/>
                  </a:cubicBezTo>
                  <a:cubicBezTo>
                    <a:pt x="35" y="116"/>
                    <a:pt x="68" y="126"/>
                    <a:pt x="101" y="118"/>
                  </a:cubicBezTo>
                  <a:cubicBezTo>
                    <a:pt x="149" y="106"/>
                    <a:pt x="183" y="56"/>
                    <a:pt x="174" y="8"/>
                  </a:cubicBezTo>
                  <a:cubicBezTo>
                    <a:pt x="174" y="5"/>
                    <a:pt x="176" y="2"/>
                    <a:pt x="179" y="1"/>
                  </a:cubicBezTo>
                  <a:cubicBezTo>
                    <a:pt x="182" y="0"/>
                    <a:pt x="185" y="3"/>
                    <a:pt x="186" y="6"/>
                  </a:cubicBezTo>
                  <a:cubicBezTo>
                    <a:pt x="196" y="61"/>
                    <a:pt x="159" y="116"/>
                    <a:pt x="103" y="130"/>
                  </a:cubicBezTo>
                  <a:cubicBezTo>
                    <a:pt x="95" y="132"/>
                    <a:pt x="87" y="132"/>
                    <a:pt x="78"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4" name="Freeform 38">
              <a:hlinkClick r:id="" action="ppaction://noaction"/>
              <a:extLst>
                <a:ext uri="{FF2B5EF4-FFF2-40B4-BE49-F238E27FC236}">
                  <a16:creationId xmlns:a16="http://schemas.microsoft.com/office/drawing/2014/main" id="{E56A5F9F-E342-40EA-9C82-92B13326FEFA}"/>
                </a:ext>
              </a:extLst>
            </p:cNvPr>
            <p:cNvSpPr>
              <a:spLocks/>
            </p:cNvSpPr>
            <p:nvPr/>
          </p:nvSpPr>
          <p:spPr bwMode="auto">
            <a:xfrm>
              <a:off x="4518" y="491"/>
              <a:ext cx="295" cy="221"/>
            </a:xfrm>
            <a:custGeom>
              <a:avLst/>
              <a:gdLst>
                <a:gd name="T0" fmla="*/ 14 w 199"/>
                <a:gd name="T1" fmla="*/ 150 h 150"/>
                <a:gd name="T2" fmla="*/ 8 w 199"/>
                <a:gd name="T3" fmla="*/ 146 h 150"/>
                <a:gd name="T4" fmla="*/ 20 w 199"/>
                <a:gd name="T5" fmla="*/ 62 h 150"/>
                <a:gd name="T6" fmla="*/ 91 w 199"/>
                <a:gd name="T7" fmla="*/ 9 h 150"/>
                <a:gd name="T8" fmla="*/ 196 w 199"/>
                <a:gd name="T9" fmla="*/ 43 h 150"/>
                <a:gd name="T10" fmla="*/ 196 w 199"/>
                <a:gd name="T11" fmla="*/ 51 h 150"/>
                <a:gd name="T12" fmla="*/ 187 w 199"/>
                <a:gd name="T13" fmla="*/ 51 h 150"/>
                <a:gd name="T14" fmla="*/ 93 w 199"/>
                <a:gd name="T15" fmla="*/ 21 h 150"/>
                <a:gd name="T16" fmla="*/ 30 w 199"/>
                <a:gd name="T17" fmla="*/ 68 h 150"/>
                <a:gd name="T18" fmla="*/ 19 w 199"/>
                <a:gd name="T19" fmla="*/ 143 h 150"/>
                <a:gd name="T20" fmla="*/ 15 w 199"/>
                <a:gd name="T21" fmla="*/ 150 h 150"/>
                <a:gd name="T22" fmla="*/ 14 w 199"/>
                <a:gd name="T23"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150">
                  <a:moveTo>
                    <a:pt x="14" y="150"/>
                  </a:moveTo>
                  <a:cubicBezTo>
                    <a:pt x="11" y="150"/>
                    <a:pt x="8" y="148"/>
                    <a:pt x="8" y="146"/>
                  </a:cubicBezTo>
                  <a:cubicBezTo>
                    <a:pt x="0" y="117"/>
                    <a:pt x="4" y="88"/>
                    <a:pt x="20" y="62"/>
                  </a:cubicBezTo>
                  <a:cubicBezTo>
                    <a:pt x="35" y="35"/>
                    <a:pt x="61" y="16"/>
                    <a:pt x="91" y="9"/>
                  </a:cubicBezTo>
                  <a:cubicBezTo>
                    <a:pt x="129" y="0"/>
                    <a:pt x="170" y="13"/>
                    <a:pt x="196" y="43"/>
                  </a:cubicBezTo>
                  <a:cubicBezTo>
                    <a:pt x="199" y="45"/>
                    <a:pt x="198" y="49"/>
                    <a:pt x="196" y="51"/>
                  </a:cubicBezTo>
                  <a:cubicBezTo>
                    <a:pt x="193" y="54"/>
                    <a:pt x="190" y="53"/>
                    <a:pt x="187" y="51"/>
                  </a:cubicBezTo>
                  <a:cubicBezTo>
                    <a:pt x="164" y="24"/>
                    <a:pt x="128" y="13"/>
                    <a:pt x="93" y="21"/>
                  </a:cubicBezTo>
                  <a:cubicBezTo>
                    <a:pt x="67" y="27"/>
                    <a:pt x="44" y="44"/>
                    <a:pt x="30" y="68"/>
                  </a:cubicBezTo>
                  <a:cubicBezTo>
                    <a:pt x="16" y="91"/>
                    <a:pt x="13" y="117"/>
                    <a:pt x="19" y="143"/>
                  </a:cubicBezTo>
                  <a:cubicBezTo>
                    <a:pt x="20" y="146"/>
                    <a:pt x="18" y="149"/>
                    <a:pt x="15" y="150"/>
                  </a:cubicBezTo>
                  <a:cubicBezTo>
                    <a:pt x="15" y="150"/>
                    <a:pt x="14" y="150"/>
                    <a:pt x="14"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77" name="Slide Number Placeholder 4">
            <a:extLst>
              <a:ext uri="{FF2B5EF4-FFF2-40B4-BE49-F238E27FC236}">
                <a16:creationId xmlns:a16="http://schemas.microsoft.com/office/drawing/2014/main" id="{0D6C3647-07F0-48A0-B513-3B0C08023D49}"/>
              </a:ext>
            </a:extLst>
          </p:cNvPr>
          <p:cNvSpPr>
            <a:spLocks noGrp="1"/>
          </p:cNvSpPr>
          <p:nvPr>
            <p:ph type="sldNum" sz="quarter" idx="15"/>
          </p:nvPr>
        </p:nvSpPr>
        <p:spPr>
          <a:xfrm>
            <a:off x="9100800" y="6588000"/>
            <a:ext cx="2743200" cy="180000"/>
          </a:xfrm>
        </p:spPr>
        <p:txBody>
          <a:bodyPr/>
          <a:lstStyle/>
          <a:p>
            <a:pPr defTabSz="742950">
              <a:defRPr/>
            </a:pPr>
            <a:fld id="{65B4609B-8544-49CE-A746-405E0ACF444D}" type="slidenum">
              <a:rPr lang="en-GB" smtClean="0">
                <a:solidFill>
                  <a:prstClr val="black">
                    <a:tint val="75000"/>
                  </a:prstClr>
                </a:solidFill>
              </a:rPr>
              <a:pPr defTabSz="742950">
                <a:defRPr/>
              </a:pPr>
              <a:t>85</a:t>
            </a:fld>
            <a:endParaRPr lang="en-GB">
              <a:solidFill>
                <a:prstClr val="black">
                  <a:tint val="75000"/>
                </a:prstClr>
              </a:solidFill>
            </a:endParaRPr>
          </a:p>
        </p:txBody>
      </p:sp>
      <p:sp>
        <p:nvSpPr>
          <p:cNvPr id="66" name="Rectangle 65">
            <a:extLst>
              <a:ext uri="{FF2B5EF4-FFF2-40B4-BE49-F238E27FC236}">
                <a16:creationId xmlns:a16="http://schemas.microsoft.com/office/drawing/2014/main" id="{466A027E-0181-4AE9-8594-0636BAE45127}"/>
              </a:ext>
            </a:extLst>
          </p:cNvPr>
          <p:cNvSpPr/>
          <p:nvPr/>
        </p:nvSpPr>
        <p:spPr>
          <a:xfrm>
            <a:off x="9946923" y="215501"/>
            <a:ext cx="2026520" cy="825899"/>
          </a:xfrm>
          <a:prstGeom prst="rect">
            <a:avLst/>
          </a:prstGeom>
          <a:solidFill>
            <a:srgbClr val="FF0000"/>
          </a:solidFill>
          <a:ln>
            <a:solidFill>
              <a:srgbClr val="FFD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Delete/amend as appropriate</a:t>
            </a:r>
          </a:p>
        </p:txBody>
      </p:sp>
    </p:spTree>
    <p:extLst>
      <p:ext uri="{BB962C8B-B14F-4D97-AF65-F5344CB8AC3E}">
        <p14:creationId xmlns:p14="http://schemas.microsoft.com/office/powerpoint/2010/main" val="25129855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690D6-0CE0-4361-8177-C6B1DBEC844E}"/>
              </a:ext>
            </a:extLst>
          </p:cNvPr>
          <p:cNvSpPr>
            <a:spLocks noGrp="1"/>
          </p:cNvSpPr>
          <p:nvPr>
            <p:ph type="title"/>
          </p:nvPr>
        </p:nvSpPr>
        <p:spPr>
          <a:xfrm>
            <a:off x="281297" y="131032"/>
            <a:ext cx="10212105" cy="1362715"/>
          </a:xfrm>
        </p:spPr>
        <p:txBody>
          <a:bodyPr>
            <a:normAutofit/>
          </a:bodyPr>
          <a:lstStyle/>
          <a:p>
            <a:r>
              <a:rPr lang="en-GB" b="1">
                <a:latin typeface="+mn-lt"/>
              </a:rPr>
              <a:t>Control the direction and scope of change </a:t>
            </a:r>
          </a:p>
        </p:txBody>
      </p:sp>
      <p:sp>
        <p:nvSpPr>
          <p:cNvPr id="4" name="Footer Placeholder 3">
            <a:extLst>
              <a:ext uri="{FF2B5EF4-FFF2-40B4-BE49-F238E27FC236}">
                <a16:creationId xmlns:a16="http://schemas.microsoft.com/office/drawing/2014/main" id="{F8627FBC-54CB-4AA7-8C11-065CE24EA636}"/>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E8F2A112-5E0C-4CE0-AC83-02C2CBDA0AE9}"/>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86</a:t>
            </a:fld>
            <a:endParaRPr lang="en-GB">
              <a:solidFill>
                <a:prstClr val="black">
                  <a:tint val="75000"/>
                </a:prstClr>
              </a:solidFill>
            </a:endParaRPr>
          </a:p>
        </p:txBody>
      </p:sp>
      <p:sp>
        <p:nvSpPr>
          <p:cNvPr id="63" name="TextBox 62">
            <a:extLst>
              <a:ext uri="{FF2B5EF4-FFF2-40B4-BE49-F238E27FC236}">
                <a16:creationId xmlns:a16="http://schemas.microsoft.com/office/drawing/2014/main" id="{335FEE39-9F90-46EE-8886-5548F5B3ACC0}"/>
              </a:ext>
            </a:extLst>
          </p:cNvPr>
          <p:cNvSpPr txBox="1"/>
          <p:nvPr/>
        </p:nvSpPr>
        <p:spPr>
          <a:xfrm>
            <a:off x="290795" y="1132059"/>
            <a:ext cx="11436306" cy="523220"/>
          </a:xfrm>
          <a:prstGeom prst="rect">
            <a:avLst/>
          </a:prstGeom>
          <a:noFill/>
        </p:spPr>
        <p:txBody>
          <a:bodyPr wrap="square" rtlCol="0">
            <a:spAutoFit/>
          </a:bodyPr>
          <a:lstStyle/>
          <a:p>
            <a:r>
              <a:rPr lang="en-GB" sz="1400"/>
              <a:t>Stakeholders can use a BFM to control the scope of a new system by facilitating the mapping of existing and new systems through a common language to visualise what service each system is trying to provide and which functions are affected by changes to legacy systems</a:t>
            </a:r>
          </a:p>
        </p:txBody>
      </p:sp>
      <p:grpSp>
        <p:nvGrpSpPr>
          <p:cNvPr id="6" name="Group 5">
            <a:extLst>
              <a:ext uri="{FF2B5EF4-FFF2-40B4-BE49-F238E27FC236}">
                <a16:creationId xmlns:a16="http://schemas.microsoft.com/office/drawing/2014/main" id="{57C4B867-F7C4-4260-95B7-4C9C662D5F73}"/>
              </a:ext>
            </a:extLst>
          </p:cNvPr>
          <p:cNvGrpSpPr/>
          <p:nvPr/>
        </p:nvGrpSpPr>
        <p:grpSpPr>
          <a:xfrm>
            <a:off x="8741476" y="1818391"/>
            <a:ext cx="2389949" cy="1558276"/>
            <a:chOff x="8775478" y="1634400"/>
            <a:chExt cx="2392615" cy="1483064"/>
          </a:xfrm>
        </p:grpSpPr>
        <p:sp>
          <p:nvSpPr>
            <p:cNvPr id="84" name="Rectangle: Rounded Corners 83">
              <a:extLst>
                <a:ext uri="{FF2B5EF4-FFF2-40B4-BE49-F238E27FC236}">
                  <a16:creationId xmlns:a16="http://schemas.microsoft.com/office/drawing/2014/main" id="{4BD7F10F-A029-4709-A0C9-A912596B5EED}"/>
                </a:ext>
              </a:extLst>
            </p:cNvPr>
            <p:cNvSpPr/>
            <p:nvPr/>
          </p:nvSpPr>
          <p:spPr>
            <a:xfrm>
              <a:off x="8848411" y="2286366"/>
              <a:ext cx="270316" cy="176413"/>
            </a:xfrm>
            <a:prstGeom prst="roundRect">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85" name="Rectangle: Rounded Corners 84">
              <a:extLst>
                <a:ext uri="{FF2B5EF4-FFF2-40B4-BE49-F238E27FC236}">
                  <a16:creationId xmlns:a16="http://schemas.microsoft.com/office/drawing/2014/main" id="{0B115E03-05D1-40E3-81E7-8CD1C033938E}"/>
                </a:ext>
              </a:extLst>
            </p:cNvPr>
            <p:cNvSpPr/>
            <p:nvPr/>
          </p:nvSpPr>
          <p:spPr>
            <a:xfrm>
              <a:off x="8848411" y="1978610"/>
              <a:ext cx="270316" cy="176413"/>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81" name="TextBox 80">
              <a:extLst>
                <a:ext uri="{FF2B5EF4-FFF2-40B4-BE49-F238E27FC236}">
                  <a16:creationId xmlns:a16="http://schemas.microsoft.com/office/drawing/2014/main" id="{BDFC7233-F80F-400D-832A-64CF45A291C7}"/>
                </a:ext>
              </a:extLst>
            </p:cNvPr>
            <p:cNvSpPr txBox="1"/>
            <p:nvPr/>
          </p:nvSpPr>
          <p:spPr>
            <a:xfrm>
              <a:off x="8775478" y="1634400"/>
              <a:ext cx="414537" cy="276999"/>
            </a:xfrm>
            <a:prstGeom prst="rect">
              <a:avLst/>
            </a:prstGeom>
            <a:noFill/>
          </p:spPr>
          <p:txBody>
            <a:bodyPr wrap="none" rtlCol="0">
              <a:spAutoFit/>
            </a:bodyPr>
            <a:lstStyle/>
            <a:p>
              <a:r>
                <a:rPr lang="en-GB" sz="1200" b="1"/>
                <a:t>Key</a:t>
              </a:r>
            </a:p>
          </p:txBody>
        </p:sp>
        <p:sp>
          <p:nvSpPr>
            <p:cNvPr id="82" name="TextBox 81">
              <a:extLst>
                <a:ext uri="{FF2B5EF4-FFF2-40B4-BE49-F238E27FC236}">
                  <a16:creationId xmlns:a16="http://schemas.microsoft.com/office/drawing/2014/main" id="{20C3CAA4-6CF8-40FF-BF39-1EDFC70666E9}"/>
                </a:ext>
              </a:extLst>
            </p:cNvPr>
            <p:cNvSpPr txBox="1"/>
            <p:nvPr/>
          </p:nvSpPr>
          <p:spPr>
            <a:xfrm>
              <a:off x="9100800" y="1928627"/>
              <a:ext cx="2067293" cy="241660"/>
            </a:xfrm>
            <a:prstGeom prst="rect">
              <a:avLst/>
            </a:prstGeom>
            <a:noFill/>
          </p:spPr>
          <p:txBody>
            <a:bodyPr wrap="none" rtlCol="0">
              <a:spAutoFit/>
            </a:bodyPr>
            <a:lstStyle/>
            <a:p>
              <a:r>
                <a:rPr lang="en-GB" sz="1050"/>
                <a:t>Not covered by DEEAMS or JAMES</a:t>
              </a:r>
            </a:p>
          </p:txBody>
        </p:sp>
        <p:sp>
          <p:nvSpPr>
            <p:cNvPr id="83" name="TextBox 82">
              <a:extLst>
                <a:ext uri="{FF2B5EF4-FFF2-40B4-BE49-F238E27FC236}">
                  <a16:creationId xmlns:a16="http://schemas.microsoft.com/office/drawing/2014/main" id="{4972849B-8C70-4437-B92C-1AAE6DC045E3}"/>
                </a:ext>
              </a:extLst>
            </p:cNvPr>
            <p:cNvSpPr txBox="1"/>
            <p:nvPr/>
          </p:nvSpPr>
          <p:spPr>
            <a:xfrm>
              <a:off x="9100800" y="2244353"/>
              <a:ext cx="1305016" cy="241660"/>
            </a:xfrm>
            <a:prstGeom prst="rect">
              <a:avLst/>
            </a:prstGeom>
            <a:noFill/>
          </p:spPr>
          <p:txBody>
            <a:bodyPr wrap="none" rtlCol="0">
              <a:spAutoFit/>
            </a:bodyPr>
            <a:lstStyle/>
            <a:p>
              <a:r>
                <a:rPr lang="en-GB" sz="1050"/>
                <a:t>Covered by DEEAMS</a:t>
              </a:r>
              <a:endParaRPr lang="en-GB" sz="1050">
                <a:highlight>
                  <a:srgbClr val="FFFF00"/>
                </a:highlight>
              </a:endParaRPr>
            </a:p>
          </p:txBody>
        </p:sp>
        <p:sp>
          <p:nvSpPr>
            <p:cNvPr id="78" name="Rectangle: Rounded Corners 77">
              <a:extLst>
                <a:ext uri="{FF2B5EF4-FFF2-40B4-BE49-F238E27FC236}">
                  <a16:creationId xmlns:a16="http://schemas.microsoft.com/office/drawing/2014/main" id="{39BE4820-A667-4A12-8914-26B822279A3E}"/>
                </a:ext>
              </a:extLst>
            </p:cNvPr>
            <p:cNvSpPr/>
            <p:nvPr/>
          </p:nvSpPr>
          <p:spPr>
            <a:xfrm>
              <a:off x="8848411" y="2901878"/>
              <a:ext cx="270316" cy="17641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79" name="TextBox 78">
              <a:extLst>
                <a:ext uri="{FF2B5EF4-FFF2-40B4-BE49-F238E27FC236}">
                  <a16:creationId xmlns:a16="http://schemas.microsoft.com/office/drawing/2014/main" id="{70B30916-8058-4873-9CD5-EE4552E7E46B}"/>
                </a:ext>
              </a:extLst>
            </p:cNvPr>
            <p:cNvSpPr txBox="1"/>
            <p:nvPr/>
          </p:nvSpPr>
          <p:spPr>
            <a:xfrm>
              <a:off x="9100800" y="2875804"/>
              <a:ext cx="1937304" cy="241660"/>
            </a:xfrm>
            <a:prstGeom prst="rect">
              <a:avLst/>
            </a:prstGeom>
            <a:noFill/>
          </p:spPr>
          <p:txBody>
            <a:bodyPr wrap="none" rtlCol="0">
              <a:spAutoFit/>
            </a:bodyPr>
            <a:lstStyle/>
            <a:p>
              <a:r>
                <a:rPr lang="en-GB" sz="1050"/>
                <a:t>Covered by JAMES and DEEAMS</a:t>
              </a:r>
              <a:endParaRPr lang="en-GB" sz="1050">
                <a:highlight>
                  <a:srgbClr val="FFFF00"/>
                </a:highlight>
              </a:endParaRPr>
            </a:p>
          </p:txBody>
        </p:sp>
        <p:sp>
          <p:nvSpPr>
            <p:cNvPr id="86" name="Rectangle: Rounded Corners 85">
              <a:extLst>
                <a:ext uri="{FF2B5EF4-FFF2-40B4-BE49-F238E27FC236}">
                  <a16:creationId xmlns:a16="http://schemas.microsoft.com/office/drawing/2014/main" id="{DB9086F8-1347-4408-8CE6-3B878AD4E65A}"/>
                </a:ext>
              </a:extLst>
            </p:cNvPr>
            <p:cNvSpPr/>
            <p:nvPr/>
          </p:nvSpPr>
          <p:spPr>
            <a:xfrm>
              <a:off x="8848411" y="2594122"/>
              <a:ext cx="270316" cy="176413"/>
            </a:xfrm>
            <a:prstGeom prst="roundRect">
              <a:avLst/>
            </a:prstGeom>
            <a:solidFill>
              <a:schemeClr val="accent5">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87" name="TextBox 86">
              <a:extLst>
                <a:ext uri="{FF2B5EF4-FFF2-40B4-BE49-F238E27FC236}">
                  <a16:creationId xmlns:a16="http://schemas.microsoft.com/office/drawing/2014/main" id="{9C9D7B0E-E741-4E6B-A453-2F5B7CDCFE74}"/>
                </a:ext>
              </a:extLst>
            </p:cNvPr>
            <p:cNvSpPr txBox="1"/>
            <p:nvPr/>
          </p:nvSpPr>
          <p:spPr>
            <a:xfrm>
              <a:off x="9100800" y="2560079"/>
              <a:ext cx="1199100" cy="241660"/>
            </a:xfrm>
            <a:prstGeom prst="rect">
              <a:avLst/>
            </a:prstGeom>
            <a:noFill/>
          </p:spPr>
          <p:txBody>
            <a:bodyPr wrap="none" rtlCol="0">
              <a:spAutoFit/>
            </a:bodyPr>
            <a:lstStyle/>
            <a:p>
              <a:r>
                <a:rPr lang="en-GB" sz="1050"/>
                <a:t>Covered by JAMES</a:t>
              </a:r>
              <a:endParaRPr lang="en-GB" sz="1050">
                <a:highlight>
                  <a:srgbClr val="FFFF00"/>
                </a:highlight>
              </a:endParaRPr>
            </a:p>
          </p:txBody>
        </p:sp>
      </p:grpSp>
      <p:sp>
        <p:nvSpPr>
          <p:cNvPr id="96" name="TextBox 95">
            <a:extLst>
              <a:ext uri="{FF2B5EF4-FFF2-40B4-BE49-F238E27FC236}">
                <a16:creationId xmlns:a16="http://schemas.microsoft.com/office/drawing/2014/main" id="{85DB0AA1-D520-4DD7-ACC4-604561E9101C}"/>
              </a:ext>
            </a:extLst>
          </p:cNvPr>
          <p:cNvSpPr txBox="1"/>
          <p:nvPr/>
        </p:nvSpPr>
        <p:spPr>
          <a:xfrm>
            <a:off x="7042774" y="1612453"/>
            <a:ext cx="1402050" cy="276999"/>
          </a:xfrm>
          <a:prstGeom prst="rect">
            <a:avLst/>
          </a:prstGeom>
          <a:noFill/>
        </p:spPr>
        <p:txBody>
          <a:bodyPr wrap="none" rtlCol="0">
            <a:spAutoFit/>
          </a:bodyPr>
          <a:lstStyle/>
          <a:p>
            <a:r>
              <a:rPr lang="en-GB" sz="1200"/>
              <a:t>Illustrative Example</a:t>
            </a:r>
          </a:p>
        </p:txBody>
      </p:sp>
      <p:grpSp>
        <p:nvGrpSpPr>
          <p:cNvPr id="3" name="Group 2">
            <a:extLst>
              <a:ext uri="{FF2B5EF4-FFF2-40B4-BE49-F238E27FC236}">
                <a16:creationId xmlns:a16="http://schemas.microsoft.com/office/drawing/2014/main" id="{E03CF874-5D11-4AF7-BEA6-E30FB1F4EBA7}"/>
              </a:ext>
            </a:extLst>
          </p:cNvPr>
          <p:cNvGrpSpPr/>
          <p:nvPr/>
        </p:nvGrpSpPr>
        <p:grpSpPr>
          <a:xfrm>
            <a:off x="290795" y="1818391"/>
            <a:ext cx="8781521" cy="4462346"/>
            <a:chOff x="290795" y="1679412"/>
            <a:chExt cx="8998027" cy="4480232"/>
          </a:xfrm>
        </p:grpSpPr>
        <p:grpSp>
          <p:nvGrpSpPr>
            <p:cNvPr id="62" name="Group 61">
              <a:extLst>
                <a:ext uri="{FF2B5EF4-FFF2-40B4-BE49-F238E27FC236}">
                  <a16:creationId xmlns:a16="http://schemas.microsoft.com/office/drawing/2014/main" id="{605B0F12-F56B-45C8-8FF2-B817E46FA4A0}"/>
                </a:ext>
              </a:extLst>
            </p:cNvPr>
            <p:cNvGrpSpPr/>
            <p:nvPr/>
          </p:nvGrpSpPr>
          <p:grpSpPr>
            <a:xfrm>
              <a:off x="290795" y="1679412"/>
              <a:ext cx="8289680" cy="4480232"/>
              <a:chOff x="1738892" y="754838"/>
              <a:chExt cx="8517661" cy="5499181"/>
            </a:xfrm>
          </p:grpSpPr>
          <p:sp>
            <p:nvSpPr>
              <p:cNvPr id="9" name="Rectangle 8">
                <a:extLst>
                  <a:ext uri="{FF2B5EF4-FFF2-40B4-BE49-F238E27FC236}">
                    <a16:creationId xmlns:a16="http://schemas.microsoft.com/office/drawing/2014/main" id="{F285B770-B713-4F5B-AB4B-8602D484792B}"/>
                  </a:ext>
                </a:extLst>
              </p:cNvPr>
              <p:cNvSpPr/>
              <p:nvPr/>
            </p:nvSpPr>
            <p:spPr>
              <a:xfrm>
                <a:off x="1738892" y="768664"/>
                <a:ext cx="8517661" cy="665608"/>
              </a:xfrm>
              <a:prstGeom prst="rect">
                <a:avLst/>
              </a:prstGeom>
              <a:solidFill>
                <a:schemeClr val="accent2">
                  <a:lumMod val="40000"/>
                  <a:lumOff val="6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3F0E99F8-728D-4ADF-8306-0883303FAD84}"/>
                  </a:ext>
                </a:extLst>
              </p:cNvPr>
              <p:cNvSpPr/>
              <p:nvPr/>
            </p:nvSpPr>
            <p:spPr>
              <a:xfrm>
                <a:off x="1891330" y="1029755"/>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Movements Capability Definition</a:t>
                </a:r>
              </a:p>
            </p:txBody>
          </p:sp>
          <p:sp>
            <p:nvSpPr>
              <p:cNvPr id="11" name="Rectangle: Rounded Corners 10">
                <a:extLst>
                  <a:ext uri="{FF2B5EF4-FFF2-40B4-BE49-F238E27FC236}">
                    <a16:creationId xmlns:a16="http://schemas.microsoft.com/office/drawing/2014/main" id="{9B19CDF9-574A-42E5-BC93-CE6AA8760935}"/>
                  </a:ext>
                </a:extLst>
              </p:cNvPr>
              <p:cNvSpPr/>
              <p:nvPr/>
            </p:nvSpPr>
            <p:spPr>
              <a:xfrm>
                <a:off x="3577446" y="1029755"/>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Acquisition Strategy Definition</a:t>
                </a:r>
              </a:p>
            </p:txBody>
          </p:sp>
          <p:sp>
            <p:nvSpPr>
              <p:cNvPr id="12" name="Rectangle: Rounded Corners 11">
                <a:extLst>
                  <a:ext uri="{FF2B5EF4-FFF2-40B4-BE49-F238E27FC236}">
                    <a16:creationId xmlns:a16="http://schemas.microsoft.com/office/drawing/2014/main" id="{4F26AB1B-1314-463B-A7EC-4C53BCF8C029}"/>
                  </a:ext>
                </a:extLst>
              </p:cNvPr>
              <p:cNvSpPr/>
              <p:nvPr/>
            </p:nvSpPr>
            <p:spPr>
              <a:xfrm>
                <a:off x="5263562" y="1029755"/>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Supply Policy Definition</a:t>
                </a:r>
              </a:p>
            </p:txBody>
          </p:sp>
          <p:sp>
            <p:nvSpPr>
              <p:cNvPr id="13" name="Rectangle: Rounded Corners 12">
                <a:extLst>
                  <a:ext uri="{FF2B5EF4-FFF2-40B4-BE49-F238E27FC236}">
                    <a16:creationId xmlns:a16="http://schemas.microsoft.com/office/drawing/2014/main" id="{6ECB5972-C427-4227-9754-26BD229059A6}"/>
                  </a:ext>
                </a:extLst>
              </p:cNvPr>
              <p:cNvSpPr/>
              <p:nvPr/>
            </p:nvSpPr>
            <p:spPr>
              <a:xfrm>
                <a:off x="8635795" y="1029755"/>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Operation Model Definition</a:t>
                </a:r>
              </a:p>
            </p:txBody>
          </p:sp>
          <p:sp>
            <p:nvSpPr>
              <p:cNvPr id="14" name="Rectangle 13">
                <a:extLst>
                  <a:ext uri="{FF2B5EF4-FFF2-40B4-BE49-F238E27FC236}">
                    <a16:creationId xmlns:a16="http://schemas.microsoft.com/office/drawing/2014/main" id="{4516F170-CA7A-4390-B32E-D4A5F80642B7}"/>
                  </a:ext>
                </a:extLst>
              </p:cNvPr>
              <p:cNvSpPr/>
              <p:nvPr/>
            </p:nvSpPr>
            <p:spPr>
              <a:xfrm>
                <a:off x="1738892" y="1472868"/>
                <a:ext cx="8517661" cy="619915"/>
              </a:xfrm>
              <a:prstGeom prst="rect">
                <a:avLst/>
              </a:prstGeom>
              <a:solidFill>
                <a:schemeClr val="accent2">
                  <a:lumMod val="40000"/>
                  <a:lumOff val="6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ADB02F85-3E30-467E-97BA-E7BF33660E58}"/>
                  </a:ext>
                </a:extLst>
              </p:cNvPr>
              <p:cNvSpPr/>
              <p:nvPr/>
            </p:nvSpPr>
            <p:spPr>
              <a:xfrm>
                <a:off x="3574133" y="1697965"/>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Logistics Planning</a:t>
                </a:r>
              </a:p>
            </p:txBody>
          </p:sp>
          <p:sp>
            <p:nvSpPr>
              <p:cNvPr id="16" name="Rectangle: Rounded Corners 15">
                <a:extLst>
                  <a:ext uri="{FF2B5EF4-FFF2-40B4-BE49-F238E27FC236}">
                    <a16:creationId xmlns:a16="http://schemas.microsoft.com/office/drawing/2014/main" id="{00553573-4AC6-478E-B6F5-C5D78F7026FB}"/>
                  </a:ext>
                </a:extLst>
              </p:cNvPr>
              <p:cNvSpPr/>
              <p:nvPr/>
            </p:nvSpPr>
            <p:spPr>
              <a:xfrm>
                <a:off x="6949678" y="1697912"/>
                <a:ext cx="1436709" cy="346481"/>
              </a:xfrm>
              <a:prstGeom prst="roundRect">
                <a:avLst/>
              </a:prstGeom>
              <a:solidFill>
                <a:schemeClr val="accent2"/>
              </a:solidFill>
              <a:ln w="12700" cap="flat" cmpd="sng" algn="ctr">
                <a:solidFill>
                  <a:schemeClr val="tx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Engineering Planning</a:t>
                </a:r>
              </a:p>
            </p:txBody>
          </p:sp>
          <p:sp>
            <p:nvSpPr>
              <p:cNvPr id="17" name="Rectangle 16">
                <a:extLst>
                  <a:ext uri="{FF2B5EF4-FFF2-40B4-BE49-F238E27FC236}">
                    <a16:creationId xmlns:a16="http://schemas.microsoft.com/office/drawing/2014/main" id="{641377FF-DA07-45A3-B1D7-D563AB948A8C}"/>
                  </a:ext>
                </a:extLst>
              </p:cNvPr>
              <p:cNvSpPr/>
              <p:nvPr/>
            </p:nvSpPr>
            <p:spPr>
              <a:xfrm>
                <a:off x="1738892" y="2131379"/>
                <a:ext cx="8517661" cy="1093521"/>
              </a:xfrm>
              <a:prstGeom prst="rect">
                <a:avLst/>
              </a:prstGeom>
              <a:solidFill>
                <a:schemeClr val="accent2">
                  <a:lumMod val="40000"/>
                  <a:lumOff val="6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0139D199-E109-4AA8-B6C8-248ED4B15F72}"/>
                  </a:ext>
                </a:extLst>
              </p:cNvPr>
              <p:cNvSpPr/>
              <p:nvPr/>
            </p:nvSpPr>
            <p:spPr>
              <a:xfrm>
                <a:off x="1891330" y="2412094"/>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Product Intent</a:t>
                </a:r>
              </a:p>
            </p:txBody>
          </p:sp>
          <p:sp>
            <p:nvSpPr>
              <p:cNvPr id="19" name="Rectangle: Rounded Corners 18">
                <a:extLst>
                  <a:ext uri="{FF2B5EF4-FFF2-40B4-BE49-F238E27FC236}">
                    <a16:creationId xmlns:a16="http://schemas.microsoft.com/office/drawing/2014/main" id="{22080E6C-C9F1-4DF1-AE56-62A0E3DE297A}"/>
                  </a:ext>
                </a:extLst>
              </p:cNvPr>
              <p:cNvSpPr/>
              <p:nvPr/>
            </p:nvSpPr>
            <p:spPr>
              <a:xfrm>
                <a:off x="3577446" y="2412094"/>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Product Design Management</a:t>
                </a:r>
              </a:p>
            </p:txBody>
          </p:sp>
          <p:sp>
            <p:nvSpPr>
              <p:cNvPr id="20" name="Rectangle: Rounded Corners 19">
                <a:extLst>
                  <a:ext uri="{FF2B5EF4-FFF2-40B4-BE49-F238E27FC236}">
                    <a16:creationId xmlns:a16="http://schemas.microsoft.com/office/drawing/2014/main" id="{9849ED85-5C59-442B-8F0E-16B83809A8A3}"/>
                  </a:ext>
                </a:extLst>
              </p:cNvPr>
              <p:cNvSpPr/>
              <p:nvPr/>
            </p:nvSpPr>
            <p:spPr>
              <a:xfrm>
                <a:off x="5263562" y="2412094"/>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Resourcing</a:t>
                </a:r>
              </a:p>
            </p:txBody>
          </p:sp>
          <p:sp>
            <p:nvSpPr>
              <p:cNvPr id="21" name="Rectangle: Rounded Corners 20">
                <a:extLst>
                  <a:ext uri="{FF2B5EF4-FFF2-40B4-BE49-F238E27FC236}">
                    <a16:creationId xmlns:a16="http://schemas.microsoft.com/office/drawing/2014/main" id="{D76450CF-1E0F-41E8-80CA-41186D1829E1}"/>
                  </a:ext>
                </a:extLst>
              </p:cNvPr>
              <p:cNvSpPr/>
              <p:nvPr/>
            </p:nvSpPr>
            <p:spPr>
              <a:xfrm>
                <a:off x="6949678" y="2412094"/>
                <a:ext cx="1436709" cy="346480"/>
              </a:xfrm>
              <a:prstGeom prst="roundRect">
                <a:avLst/>
              </a:prstGeom>
              <a:solidFill>
                <a:schemeClr val="bg1">
                  <a:lumMod val="5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prstClr val="white"/>
                    </a:solidFill>
                    <a:effectLst/>
                    <a:uLnTx/>
                    <a:uFillTx/>
                    <a:latin typeface="Calibri" panose="020F0502020204030204"/>
                    <a:ea typeface="+mn-ea"/>
                    <a:cs typeface="+mn-cs"/>
                  </a:rPr>
                  <a:t>Prototyping</a:t>
                </a:r>
              </a:p>
            </p:txBody>
          </p:sp>
          <p:sp>
            <p:nvSpPr>
              <p:cNvPr id="22" name="Rectangle: Rounded Corners 21">
                <a:extLst>
                  <a:ext uri="{FF2B5EF4-FFF2-40B4-BE49-F238E27FC236}">
                    <a16:creationId xmlns:a16="http://schemas.microsoft.com/office/drawing/2014/main" id="{4CD557FD-8A9F-410F-A34E-ACEBB93940EF}"/>
                  </a:ext>
                </a:extLst>
              </p:cNvPr>
              <p:cNvSpPr/>
              <p:nvPr/>
            </p:nvSpPr>
            <p:spPr>
              <a:xfrm>
                <a:off x="8635795" y="2412094"/>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Sourcing</a:t>
                </a:r>
              </a:p>
            </p:txBody>
          </p:sp>
          <p:sp>
            <p:nvSpPr>
              <p:cNvPr id="23" name="Rectangle: Rounded Corners 22">
                <a:extLst>
                  <a:ext uri="{FF2B5EF4-FFF2-40B4-BE49-F238E27FC236}">
                    <a16:creationId xmlns:a16="http://schemas.microsoft.com/office/drawing/2014/main" id="{AE009A69-19DB-45EB-BBCA-3B78820AB12A}"/>
                  </a:ext>
                </a:extLst>
              </p:cNvPr>
              <p:cNvSpPr/>
              <p:nvPr/>
            </p:nvSpPr>
            <p:spPr>
              <a:xfrm>
                <a:off x="1891330" y="2816020"/>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Through Life Support Design</a:t>
                </a:r>
              </a:p>
            </p:txBody>
          </p:sp>
          <p:sp>
            <p:nvSpPr>
              <p:cNvPr id="24" name="Rectangle: Rounded Corners 23">
                <a:extLst>
                  <a:ext uri="{FF2B5EF4-FFF2-40B4-BE49-F238E27FC236}">
                    <a16:creationId xmlns:a16="http://schemas.microsoft.com/office/drawing/2014/main" id="{198C2DD2-DBD7-4B4C-A40E-081F010EA7B5}"/>
                  </a:ext>
                </a:extLst>
              </p:cNvPr>
              <p:cNvSpPr/>
              <p:nvPr/>
            </p:nvSpPr>
            <p:spPr>
              <a:xfrm>
                <a:off x="3580759" y="2816020"/>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Bringing Into Service Management</a:t>
                </a:r>
              </a:p>
            </p:txBody>
          </p:sp>
          <p:sp>
            <p:nvSpPr>
              <p:cNvPr id="25" name="Rectangle: Rounded Corners 24">
                <a:extLst>
                  <a:ext uri="{FF2B5EF4-FFF2-40B4-BE49-F238E27FC236}">
                    <a16:creationId xmlns:a16="http://schemas.microsoft.com/office/drawing/2014/main" id="{B58D8C12-487A-410F-B64A-302002E45D44}"/>
                  </a:ext>
                </a:extLst>
              </p:cNvPr>
              <p:cNvSpPr/>
              <p:nvPr/>
            </p:nvSpPr>
            <p:spPr>
              <a:xfrm>
                <a:off x="5270188" y="2816020"/>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New Service Planning</a:t>
                </a:r>
              </a:p>
            </p:txBody>
          </p:sp>
          <p:sp>
            <p:nvSpPr>
              <p:cNvPr id="26" name="Rectangle 25">
                <a:extLst>
                  <a:ext uri="{FF2B5EF4-FFF2-40B4-BE49-F238E27FC236}">
                    <a16:creationId xmlns:a16="http://schemas.microsoft.com/office/drawing/2014/main" id="{7AA3E3DB-BB8C-4138-82BA-E05C1098D6B3}"/>
                  </a:ext>
                </a:extLst>
              </p:cNvPr>
              <p:cNvSpPr/>
              <p:nvPr/>
            </p:nvSpPr>
            <p:spPr>
              <a:xfrm>
                <a:off x="1738892" y="3263496"/>
                <a:ext cx="8517661" cy="620199"/>
              </a:xfrm>
              <a:prstGeom prst="rect">
                <a:avLst/>
              </a:prstGeom>
              <a:solidFill>
                <a:schemeClr val="accent2">
                  <a:lumMod val="40000"/>
                  <a:lumOff val="6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8B9BF02E-1FEF-4C31-B172-33A64188062C}"/>
                  </a:ext>
                </a:extLst>
              </p:cNvPr>
              <p:cNvSpPr/>
              <p:nvPr/>
            </p:nvSpPr>
            <p:spPr>
              <a:xfrm>
                <a:off x="1891330" y="3474767"/>
                <a:ext cx="1436709" cy="346480"/>
              </a:xfrm>
              <a:prstGeom prst="roundRect">
                <a:avLst/>
              </a:prstGeom>
              <a:solidFill>
                <a:srgbClr val="FFDEBD"/>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Logistics Support Reporting and Performance Analysis</a:t>
                </a:r>
              </a:p>
            </p:txBody>
          </p:sp>
          <p:sp>
            <p:nvSpPr>
              <p:cNvPr id="28" name="Rectangle: Rounded Corners 27">
                <a:extLst>
                  <a:ext uri="{FF2B5EF4-FFF2-40B4-BE49-F238E27FC236}">
                    <a16:creationId xmlns:a16="http://schemas.microsoft.com/office/drawing/2014/main" id="{CE1192FA-7843-45B6-BDA3-7B7274190DA7}"/>
                  </a:ext>
                </a:extLst>
              </p:cNvPr>
              <p:cNvSpPr/>
              <p:nvPr/>
            </p:nvSpPr>
            <p:spPr>
              <a:xfrm>
                <a:off x="8635795" y="3474767"/>
                <a:ext cx="1436709" cy="346480"/>
              </a:xfrm>
              <a:prstGeom prst="roundRect">
                <a:avLst/>
              </a:prstGeom>
              <a:solidFill>
                <a:srgbClr val="FFDEBD"/>
              </a:solidFill>
              <a:ln w="12700" cap="flat" cmpd="sng" algn="ctr">
                <a:solidFill>
                  <a:srgbClr val="FFDEBD"/>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Warehousing</a:t>
                </a:r>
              </a:p>
            </p:txBody>
          </p:sp>
          <p:sp>
            <p:nvSpPr>
              <p:cNvPr id="29" name="Rectangle: Rounded Corners 28">
                <a:extLst>
                  <a:ext uri="{FF2B5EF4-FFF2-40B4-BE49-F238E27FC236}">
                    <a16:creationId xmlns:a16="http://schemas.microsoft.com/office/drawing/2014/main" id="{B654FE3C-836F-47AE-84C5-3321C293E861}"/>
                  </a:ext>
                </a:extLst>
              </p:cNvPr>
              <p:cNvSpPr/>
              <p:nvPr/>
            </p:nvSpPr>
            <p:spPr>
              <a:xfrm>
                <a:off x="6387639" y="3474767"/>
                <a:ext cx="1436709" cy="346480"/>
              </a:xfrm>
              <a:prstGeom prst="roundRect">
                <a:avLst/>
              </a:prstGeom>
              <a:solidFill>
                <a:schemeClr val="accent5">
                  <a:lumMod val="60000"/>
                  <a:lumOff val="40000"/>
                </a:schemeClr>
              </a:solidFill>
              <a:ln w="12700" cap="flat" cmpd="sng" algn="ctr">
                <a:solidFill>
                  <a:schemeClr val="accent2"/>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Calibri" panose="020F0502020204030204"/>
                    <a:ea typeface="+mn-ea"/>
                    <a:cs typeface="+mn-cs"/>
                  </a:rPr>
                  <a:t>Movements and Transport</a:t>
                </a:r>
              </a:p>
            </p:txBody>
          </p:sp>
          <p:sp>
            <p:nvSpPr>
              <p:cNvPr id="30" name="Rectangle: Rounded Corners 29">
                <a:extLst>
                  <a:ext uri="{FF2B5EF4-FFF2-40B4-BE49-F238E27FC236}">
                    <a16:creationId xmlns:a16="http://schemas.microsoft.com/office/drawing/2014/main" id="{16A9721A-BA3C-4499-9979-39ADDF840EF4}"/>
                  </a:ext>
                </a:extLst>
              </p:cNvPr>
              <p:cNvSpPr/>
              <p:nvPr/>
            </p:nvSpPr>
            <p:spPr>
              <a:xfrm>
                <a:off x="4139484" y="3474767"/>
                <a:ext cx="1436709" cy="346480"/>
              </a:xfrm>
              <a:prstGeom prst="roundRect">
                <a:avLst/>
              </a:prstGeom>
              <a:solidFill>
                <a:schemeClr val="accent5">
                  <a:lumMod val="60000"/>
                  <a:lumOff val="40000"/>
                </a:schemeClr>
              </a:solidFill>
              <a:ln w="12700" cap="flat" cmpd="sng" algn="ctr">
                <a:solidFill>
                  <a:schemeClr val="accent2"/>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ysClr val="windowText" lastClr="000000"/>
                    </a:solidFill>
                    <a:effectLst/>
                    <a:uLnTx/>
                    <a:uFillTx/>
                    <a:latin typeface="Calibri" panose="020F0502020204030204"/>
                    <a:ea typeface="+mn-ea"/>
                    <a:cs typeface="+mn-cs"/>
                  </a:rPr>
                  <a:t>Inventory Management (Base and Deployed)</a:t>
                </a:r>
              </a:p>
            </p:txBody>
          </p:sp>
          <p:sp>
            <p:nvSpPr>
              <p:cNvPr id="31" name="Rectangle 30">
                <a:extLst>
                  <a:ext uri="{FF2B5EF4-FFF2-40B4-BE49-F238E27FC236}">
                    <a16:creationId xmlns:a16="http://schemas.microsoft.com/office/drawing/2014/main" id="{B32BECA8-9DC9-40FF-AD8B-A125F8DBE282}"/>
                  </a:ext>
                </a:extLst>
              </p:cNvPr>
              <p:cNvSpPr/>
              <p:nvPr/>
            </p:nvSpPr>
            <p:spPr>
              <a:xfrm>
                <a:off x="1738892" y="3922291"/>
                <a:ext cx="8517661" cy="990635"/>
              </a:xfrm>
              <a:prstGeom prst="rect">
                <a:avLst/>
              </a:prstGeom>
              <a:solidFill>
                <a:schemeClr val="accent2">
                  <a:lumMod val="40000"/>
                  <a:lumOff val="6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D174ECC2-63DB-4E66-BE88-5EB5A097B965}"/>
                  </a:ext>
                </a:extLst>
              </p:cNvPr>
              <p:cNvSpPr/>
              <p:nvPr/>
            </p:nvSpPr>
            <p:spPr>
              <a:xfrm>
                <a:off x="1891330" y="4121642"/>
                <a:ext cx="1436710" cy="346480"/>
              </a:xfrm>
              <a:prstGeom prst="roundRect">
                <a:avLst/>
              </a:prstGeom>
              <a:solidFill>
                <a:schemeClr val="tx2">
                  <a:lumMod val="25000"/>
                  <a:lumOff val="75000"/>
                </a:schemeClr>
              </a:solidFill>
              <a:ln w="12700" cap="flat" cmpd="sng" algn="ctr">
                <a:solidFill>
                  <a:schemeClr val="tx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Obsolescence</a:t>
                </a:r>
              </a:p>
            </p:txBody>
          </p:sp>
          <p:sp>
            <p:nvSpPr>
              <p:cNvPr id="33" name="Rectangle: Rounded Corners 32">
                <a:extLst>
                  <a:ext uri="{FF2B5EF4-FFF2-40B4-BE49-F238E27FC236}">
                    <a16:creationId xmlns:a16="http://schemas.microsoft.com/office/drawing/2014/main" id="{18A9AFF7-3303-4DD5-8D7E-A0BE3BBEBAA9}"/>
                  </a:ext>
                </a:extLst>
              </p:cNvPr>
              <p:cNvSpPr/>
              <p:nvPr/>
            </p:nvSpPr>
            <p:spPr>
              <a:xfrm>
                <a:off x="8635795" y="4121642"/>
                <a:ext cx="1436709" cy="346480"/>
              </a:xfrm>
              <a:prstGeom prst="roundRect">
                <a:avLst/>
              </a:prstGeom>
              <a:solidFill>
                <a:schemeClr val="accent2"/>
              </a:solidFill>
              <a:ln w="12700" cap="flat" cmpd="sng" algn="ctr">
                <a:solidFill>
                  <a:schemeClr val="tx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Technical Information</a:t>
                </a:r>
              </a:p>
            </p:txBody>
          </p:sp>
          <p:sp>
            <p:nvSpPr>
              <p:cNvPr id="34" name="Rectangle: Rounded Corners 33">
                <a:extLst>
                  <a:ext uri="{FF2B5EF4-FFF2-40B4-BE49-F238E27FC236}">
                    <a16:creationId xmlns:a16="http://schemas.microsoft.com/office/drawing/2014/main" id="{37E8ACB2-C3AC-4A90-82F2-2900EC6F9E4B}"/>
                  </a:ext>
                </a:extLst>
              </p:cNvPr>
              <p:cNvSpPr/>
              <p:nvPr/>
            </p:nvSpPr>
            <p:spPr>
              <a:xfrm>
                <a:off x="6387639" y="4121642"/>
                <a:ext cx="1436709" cy="346480"/>
              </a:xfrm>
              <a:prstGeom prst="roundRect">
                <a:avLst/>
              </a:prstGeom>
              <a:solidFill>
                <a:schemeClr val="accent2"/>
              </a:solidFill>
              <a:ln w="12700" cap="flat" cmpd="sng" algn="ctr">
                <a:solidFill>
                  <a:schemeClr val="tx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Maintenance and Repair</a:t>
                </a:r>
              </a:p>
            </p:txBody>
          </p:sp>
          <p:sp>
            <p:nvSpPr>
              <p:cNvPr id="35" name="Rectangle: Rounded Corners 34">
                <a:extLst>
                  <a:ext uri="{FF2B5EF4-FFF2-40B4-BE49-F238E27FC236}">
                    <a16:creationId xmlns:a16="http://schemas.microsoft.com/office/drawing/2014/main" id="{58E46A8F-8A1E-4E45-8645-E80EC932AE70}"/>
                  </a:ext>
                </a:extLst>
              </p:cNvPr>
              <p:cNvSpPr/>
              <p:nvPr/>
            </p:nvSpPr>
            <p:spPr>
              <a:xfrm>
                <a:off x="4139484" y="4121642"/>
                <a:ext cx="1436709" cy="346480"/>
              </a:xfrm>
              <a:prstGeom prst="roundRect">
                <a:avLst/>
              </a:prstGeom>
              <a:solidFill>
                <a:schemeClr val="accent2"/>
              </a:solidFill>
              <a:ln w="12700" cap="flat" cmpd="sng" algn="ctr">
                <a:solidFill>
                  <a:schemeClr val="tx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Asset Management</a:t>
                </a:r>
              </a:p>
            </p:txBody>
          </p:sp>
          <p:sp>
            <p:nvSpPr>
              <p:cNvPr id="36" name="Rectangle: Rounded Corners 35">
                <a:extLst>
                  <a:ext uri="{FF2B5EF4-FFF2-40B4-BE49-F238E27FC236}">
                    <a16:creationId xmlns:a16="http://schemas.microsoft.com/office/drawing/2014/main" id="{58D30E0E-90D6-4811-8253-71CE8D4998DD}"/>
                  </a:ext>
                </a:extLst>
              </p:cNvPr>
              <p:cNvSpPr/>
              <p:nvPr/>
            </p:nvSpPr>
            <p:spPr>
              <a:xfrm>
                <a:off x="1891330" y="4513767"/>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Recondition/Repair Requesting</a:t>
                </a:r>
              </a:p>
            </p:txBody>
          </p:sp>
          <p:sp>
            <p:nvSpPr>
              <p:cNvPr id="37" name="Rectangle: Rounded Corners 36">
                <a:extLst>
                  <a:ext uri="{FF2B5EF4-FFF2-40B4-BE49-F238E27FC236}">
                    <a16:creationId xmlns:a16="http://schemas.microsoft.com/office/drawing/2014/main" id="{405A414D-C48B-433F-897F-7154958BA368}"/>
                  </a:ext>
                </a:extLst>
              </p:cNvPr>
              <p:cNvSpPr/>
              <p:nvPr/>
            </p:nvSpPr>
            <p:spPr>
              <a:xfrm>
                <a:off x="4139484" y="4513767"/>
                <a:ext cx="1436709" cy="346480"/>
              </a:xfrm>
              <a:prstGeom prst="roundRect">
                <a:avLst/>
              </a:prstGeom>
              <a:solidFill>
                <a:schemeClr val="tx2">
                  <a:lumMod val="25000"/>
                  <a:lumOff val="75000"/>
                </a:schemeClr>
              </a:solidFill>
              <a:ln w="12700" cap="flat" cmpd="sng" algn="ctr">
                <a:solidFill>
                  <a:schemeClr val="tx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Fleet Management</a:t>
                </a:r>
              </a:p>
            </p:txBody>
          </p:sp>
          <p:sp>
            <p:nvSpPr>
              <p:cNvPr id="38" name="Rectangle: Rounded Corners 37">
                <a:extLst>
                  <a:ext uri="{FF2B5EF4-FFF2-40B4-BE49-F238E27FC236}">
                    <a16:creationId xmlns:a16="http://schemas.microsoft.com/office/drawing/2014/main" id="{937BCAA6-CC05-4A37-BDCE-3AC24E65AB9A}"/>
                  </a:ext>
                </a:extLst>
              </p:cNvPr>
              <p:cNvSpPr/>
              <p:nvPr/>
            </p:nvSpPr>
            <p:spPr>
              <a:xfrm>
                <a:off x="6381790" y="4513767"/>
                <a:ext cx="1436709" cy="346480"/>
              </a:xfrm>
              <a:prstGeom prst="roundRect">
                <a:avLst/>
              </a:prstGeom>
              <a:solidFill>
                <a:schemeClr val="tx2">
                  <a:lumMod val="25000"/>
                  <a:lumOff val="75000"/>
                </a:schemeClr>
              </a:solidFill>
              <a:ln w="12700" cap="flat" cmpd="sng" algn="ctr">
                <a:solidFill>
                  <a:schemeClr val="tx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Safety Management</a:t>
                </a:r>
              </a:p>
            </p:txBody>
          </p:sp>
          <p:sp>
            <p:nvSpPr>
              <p:cNvPr id="39" name="Rectangle 38">
                <a:extLst>
                  <a:ext uri="{FF2B5EF4-FFF2-40B4-BE49-F238E27FC236}">
                    <a16:creationId xmlns:a16="http://schemas.microsoft.com/office/drawing/2014/main" id="{60293E17-5543-4487-B554-027EAED368F5}"/>
                  </a:ext>
                </a:extLst>
              </p:cNvPr>
              <p:cNvSpPr/>
              <p:nvPr/>
            </p:nvSpPr>
            <p:spPr>
              <a:xfrm>
                <a:off x="1738892" y="4951522"/>
                <a:ext cx="8517661" cy="619915"/>
              </a:xfrm>
              <a:prstGeom prst="rect">
                <a:avLst/>
              </a:prstGeom>
              <a:solidFill>
                <a:schemeClr val="accent2">
                  <a:lumMod val="40000"/>
                  <a:lumOff val="6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981EF5DC-575C-4AF9-986E-04182426C49D}"/>
                  </a:ext>
                </a:extLst>
              </p:cNvPr>
              <p:cNvSpPr/>
              <p:nvPr/>
            </p:nvSpPr>
            <p:spPr>
              <a:xfrm>
                <a:off x="3639673" y="5144594"/>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Training</a:t>
                </a:r>
              </a:p>
            </p:txBody>
          </p:sp>
          <p:sp>
            <p:nvSpPr>
              <p:cNvPr id="41" name="Rectangle: Rounded Corners 40">
                <a:extLst>
                  <a:ext uri="{FF2B5EF4-FFF2-40B4-BE49-F238E27FC236}">
                    <a16:creationId xmlns:a16="http://schemas.microsoft.com/office/drawing/2014/main" id="{6D01AE0F-A465-4806-99C3-34E3B79D406A}"/>
                  </a:ext>
                </a:extLst>
              </p:cNvPr>
              <p:cNvSpPr/>
              <p:nvPr/>
            </p:nvSpPr>
            <p:spPr>
              <a:xfrm>
                <a:off x="6973794" y="5145590"/>
                <a:ext cx="1436709" cy="346480"/>
              </a:xfrm>
              <a:prstGeom prst="roundRect">
                <a:avLst/>
              </a:prstGeom>
              <a:solidFill>
                <a:schemeClr val="accent5">
                  <a:lumMod val="60000"/>
                  <a:lumOff val="40000"/>
                </a:schemeClr>
              </a:solidFill>
              <a:ln w="12700" cap="flat" cmpd="sng" algn="ctr">
                <a:solidFill>
                  <a:schemeClr val="accent2"/>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solidFill>
                    <a:effectLst/>
                    <a:uLnTx/>
                    <a:uFillTx/>
                    <a:latin typeface="Calibri" panose="020F0502020204030204"/>
                    <a:ea typeface="+mn-ea"/>
                    <a:cs typeface="+mn-cs"/>
                  </a:rPr>
                  <a:t>Digital Definition</a:t>
                </a:r>
              </a:p>
            </p:txBody>
          </p:sp>
          <p:sp>
            <p:nvSpPr>
              <p:cNvPr id="42" name="Rectangle 41">
                <a:extLst>
                  <a:ext uri="{FF2B5EF4-FFF2-40B4-BE49-F238E27FC236}">
                    <a16:creationId xmlns:a16="http://schemas.microsoft.com/office/drawing/2014/main" id="{862CEA73-55B2-4B6B-B141-3BE889176CD4}"/>
                  </a:ext>
                </a:extLst>
              </p:cNvPr>
              <p:cNvSpPr/>
              <p:nvPr/>
            </p:nvSpPr>
            <p:spPr>
              <a:xfrm>
                <a:off x="1738892" y="5610032"/>
                <a:ext cx="8517661" cy="643987"/>
              </a:xfrm>
              <a:prstGeom prst="rect">
                <a:avLst/>
              </a:prstGeom>
              <a:solidFill>
                <a:schemeClr val="accent2">
                  <a:lumMod val="40000"/>
                  <a:lumOff val="6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CDD8A49C-8E84-4231-8972-60DA6929A33C}"/>
                  </a:ext>
                </a:extLst>
              </p:cNvPr>
              <p:cNvSpPr/>
              <p:nvPr/>
            </p:nvSpPr>
            <p:spPr>
              <a:xfrm>
                <a:off x="1891330" y="5813545"/>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Finance</a:t>
                </a:r>
              </a:p>
            </p:txBody>
          </p:sp>
          <p:sp>
            <p:nvSpPr>
              <p:cNvPr id="44" name="Rectangle: Rounded Corners 43">
                <a:extLst>
                  <a:ext uri="{FF2B5EF4-FFF2-40B4-BE49-F238E27FC236}">
                    <a16:creationId xmlns:a16="http://schemas.microsoft.com/office/drawing/2014/main" id="{929C3F42-57FF-4ED5-B08C-D27730CB711B}"/>
                  </a:ext>
                </a:extLst>
              </p:cNvPr>
              <p:cNvSpPr/>
              <p:nvPr/>
            </p:nvSpPr>
            <p:spPr>
              <a:xfrm>
                <a:off x="3574133" y="5813545"/>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Health and Safety</a:t>
                </a:r>
              </a:p>
            </p:txBody>
          </p:sp>
          <p:sp>
            <p:nvSpPr>
              <p:cNvPr id="45" name="Rectangle: Rounded Corners 44">
                <a:extLst>
                  <a:ext uri="{FF2B5EF4-FFF2-40B4-BE49-F238E27FC236}">
                    <a16:creationId xmlns:a16="http://schemas.microsoft.com/office/drawing/2014/main" id="{15FB30E9-6448-4F04-B091-566394BDB5EB}"/>
                  </a:ext>
                </a:extLst>
              </p:cNvPr>
              <p:cNvSpPr/>
              <p:nvPr/>
            </p:nvSpPr>
            <p:spPr>
              <a:xfrm>
                <a:off x="5256937" y="5813545"/>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Estates Management</a:t>
                </a:r>
              </a:p>
            </p:txBody>
          </p:sp>
          <p:sp>
            <p:nvSpPr>
              <p:cNvPr id="46" name="Rectangle: Rounded Corners 45">
                <a:extLst>
                  <a:ext uri="{FF2B5EF4-FFF2-40B4-BE49-F238E27FC236}">
                    <a16:creationId xmlns:a16="http://schemas.microsoft.com/office/drawing/2014/main" id="{FEFD40C7-10E2-4BCA-A396-50A9CDD50D46}"/>
                  </a:ext>
                </a:extLst>
              </p:cNvPr>
              <p:cNvSpPr/>
              <p:nvPr/>
            </p:nvSpPr>
            <p:spPr>
              <a:xfrm>
                <a:off x="6939740" y="5813545"/>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Human Resourcing</a:t>
                </a:r>
              </a:p>
            </p:txBody>
          </p:sp>
          <p:sp>
            <p:nvSpPr>
              <p:cNvPr id="47" name="Rectangle: Rounded Corners 46">
                <a:extLst>
                  <a:ext uri="{FF2B5EF4-FFF2-40B4-BE49-F238E27FC236}">
                    <a16:creationId xmlns:a16="http://schemas.microsoft.com/office/drawing/2014/main" id="{39F49AF9-E986-4921-A1B9-D7450BCF37E1}"/>
                  </a:ext>
                </a:extLst>
              </p:cNvPr>
              <p:cNvSpPr/>
              <p:nvPr/>
            </p:nvSpPr>
            <p:spPr>
              <a:xfrm>
                <a:off x="8622543" y="5794486"/>
                <a:ext cx="1436709" cy="346479"/>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Digital Delivery</a:t>
                </a:r>
              </a:p>
            </p:txBody>
          </p:sp>
          <p:sp>
            <p:nvSpPr>
              <p:cNvPr id="48" name="Rectangle: Rounded Corners 47">
                <a:extLst>
                  <a:ext uri="{FF2B5EF4-FFF2-40B4-BE49-F238E27FC236}">
                    <a16:creationId xmlns:a16="http://schemas.microsoft.com/office/drawing/2014/main" id="{C0B20E6A-4630-440C-840C-781E9631DC4E}"/>
                  </a:ext>
                </a:extLst>
              </p:cNvPr>
              <p:cNvSpPr/>
              <p:nvPr/>
            </p:nvSpPr>
            <p:spPr>
              <a:xfrm>
                <a:off x="6949678" y="1029755"/>
                <a:ext cx="1436709" cy="346480"/>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Supply Network Strategy Definition</a:t>
                </a:r>
              </a:p>
            </p:txBody>
          </p:sp>
          <p:sp>
            <p:nvSpPr>
              <p:cNvPr id="49" name="TextBox 55">
                <a:extLst>
                  <a:ext uri="{FF2B5EF4-FFF2-40B4-BE49-F238E27FC236}">
                    <a16:creationId xmlns:a16="http://schemas.microsoft.com/office/drawing/2014/main" id="{2388BAC5-FE86-459D-A811-0F49B5A2A8EE}"/>
                  </a:ext>
                </a:extLst>
              </p:cNvPr>
              <p:cNvSpPr txBox="1"/>
              <p:nvPr/>
            </p:nvSpPr>
            <p:spPr>
              <a:xfrm>
                <a:off x="4708207" y="5548394"/>
                <a:ext cx="2579032" cy="2369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white"/>
                    </a:solidFill>
                    <a:effectLst/>
                    <a:uLnTx/>
                    <a:uFillTx/>
                    <a:latin typeface="Calibri" panose="020F0502020204030204"/>
                    <a:ea typeface="+mn-ea"/>
                    <a:cs typeface="+mn-cs"/>
                  </a:rPr>
                  <a:t>Other Business Capabilities</a:t>
                </a:r>
              </a:p>
            </p:txBody>
          </p:sp>
          <p:sp>
            <p:nvSpPr>
              <p:cNvPr id="50" name="TextBox 56">
                <a:extLst>
                  <a:ext uri="{FF2B5EF4-FFF2-40B4-BE49-F238E27FC236}">
                    <a16:creationId xmlns:a16="http://schemas.microsoft.com/office/drawing/2014/main" id="{18BA236D-DA16-4728-89A6-FEC0EA31E18A}"/>
                  </a:ext>
                </a:extLst>
              </p:cNvPr>
              <p:cNvSpPr txBox="1"/>
              <p:nvPr/>
            </p:nvSpPr>
            <p:spPr>
              <a:xfrm>
                <a:off x="4701581" y="4909570"/>
                <a:ext cx="2579032" cy="2369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white"/>
                    </a:solidFill>
                    <a:effectLst/>
                    <a:uLnTx/>
                    <a:uFillTx/>
                    <a:latin typeface="Calibri" panose="020F0502020204030204"/>
                    <a:ea typeface="+mn-ea"/>
                    <a:cs typeface="+mn-cs"/>
                  </a:rPr>
                  <a:t>Enabling</a:t>
                </a:r>
              </a:p>
            </p:txBody>
          </p:sp>
          <p:sp>
            <p:nvSpPr>
              <p:cNvPr id="51" name="TextBox 57">
                <a:extLst>
                  <a:ext uri="{FF2B5EF4-FFF2-40B4-BE49-F238E27FC236}">
                    <a16:creationId xmlns:a16="http://schemas.microsoft.com/office/drawing/2014/main" id="{8E088841-2227-4760-869E-7D208C7F1C66}"/>
                  </a:ext>
                </a:extLst>
              </p:cNvPr>
              <p:cNvSpPr txBox="1"/>
              <p:nvPr/>
            </p:nvSpPr>
            <p:spPr>
              <a:xfrm>
                <a:off x="4708207" y="3902892"/>
                <a:ext cx="2579032" cy="26295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Equipment Support</a:t>
                </a:r>
              </a:p>
            </p:txBody>
          </p:sp>
          <p:sp>
            <p:nvSpPr>
              <p:cNvPr id="52" name="TextBox 58">
                <a:extLst>
                  <a:ext uri="{FF2B5EF4-FFF2-40B4-BE49-F238E27FC236}">
                    <a16:creationId xmlns:a16="http://schemas.microsoft.com/office/drawing/2014/main" id="{B4161556-C5B1-40F7-9104-844E6A24C7C6}"/>
                  </a:ext>
                </a:extLst>
              </p:cNvPr>
              <p:cNvSpPr txBox="1"/>
              <p:nvPr/>
            </p:nvSpPr>
            <p:spPr>
              <a:xfrm>
                <a:off x="4708207" y="3235892"/>
                <a:ext cx="2579032" cy="26295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Logistics Support</a:t>
                </a:r>
              </a:p>
            </p:txBody>
          </p:sp>
          <p:sp>
            <p:nvSpPr>
              <p:cNvPr id="53" name="TextBox 59">
                <a:extLst>
                  <a:ext uri="{FF2B5EF4-FFF2-40B4-BE49-F238E27FC236}">
                    <a16:creationId xmlns:a16="http://schemas.microsoft.com/office/drawing/2014/main" id="{751840B3-599B-4B21-9A80-437F5D01125C}"/>
                  </a:ext>
                </a:extLst>
              </p:cNvPr>
              <p:cNvSpPr txBox="1"/>
              <p:nvPr/>
            </p:nvSpPr>
            <p:spPr>
              <a:xfrm>
                <a:off x="4708207" y="2111183"/>
                <a:ext cx="2579032" cy="26295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Bringing </a:t>
                </a:r>
                <a:r>
                  <a:rPr lang="en-GB" sz="1000" b="1" kern="0">
                    <a:solidFill>
                      <a:schemeClr val="bg1"/>
                    </a:solidFill>
                    <a:latin typeface="Calibri" panose="020F0502020204030204"/>
                  </a:rPr>
                  <a:t>into</a:t>
                </a: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 Service</a:t>
                </a:r>
              </a:p>
            </p:txBody>
          </p:sp>
          <p:sp>
            <p:nvSpPr>
              <p:cNvPr id="54" name="TextBox 60">
                <a:extLst>
                  <a:ext uri="{FF2B5EF4-FFF2-40B4-BE49-F238E27FC236}">
                    <a16:creationId xmlns:a16="http://schemas.microsoft.com/office/drawing/2014/main" id="{BA7DEF4B-AFF4-4DFA-A61A-8C660EA56B94}"/>
                  </a:ext>
                </a:extLst>
              </p:cNvPr>
              <p:cNvSpPr txBox="1"/>
              <p:nvPr/>
            </p:nvSpPr>
            <p:spPr>
              <a:xfrm>
                <a:off x="4708207" y="1472210"/>
                <a:ext cx="2579032" cy="26295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Planning</a:t>
                </a:r>
              </a:p>
            </p:txBody>
          </p:sp>
          <p:sp>
            <p:nvSpPr>
              <p:cNvPr id="55" name="TextBox 61">
                <a:extLst>
                  <a:ext uri="{FF2B5EF4-FFF2-40B4-BE49-F238E27FC236}">
                    <a16:creationId xmlns:a16="http://schemas.microsoft.com/office/drawing/2014/main" id="{F517BA6A-00A4-44E3-90C1-6A9A878A5EF1}"/>
                  </a:ext>
                </a:extLst>
              </p:cNvPr>
              <p:cNvSpPr txBox="1"/>
              <p:nvPr/>
            </p:nvSpPr>
            <p:spPr>
              <a:xfrm>
                <a:off x="4708207" y="754838"/>
                <a:ext cx="2579032" cy="2369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prstClr val="white"/>
                    </a:solidFill>
                    <a:effectLst/>
                    <a:uLnTx/>
                    <a:uFillTx/>
                    <a:latin typeface="Calibri" panose="020F0502020204030204"/>
                    <a:ea typeface="+mn-ea"/>
                    <a:cs typeface="+mn-cs"/>
                  </a:rPr>
                  <a:t>Strategy</a:t>
                </a:r>
              </a:p>
            </p:txBody>
          </p:sp>
          <p:sp>
            <p:nvSpPr>
              <p:cNvPr id="56" name="Rectangle: Rounded Corners 55">
                <a:extLst>
                  <a:ext uri="{FF2B5EF4-FFF2-40B4-BE49-F238E27FC236}">
                    <a16:creationId xmlns:a16="http://schemas.microsoft.com/office/drawing/2014/main" id="{0FD10CEF-C6CD-41D6-AE4D-D4EF3465E466}"/>
                  </a:ext>
                </a:extLst>
              </p:cNvPr>
              <p:cNvSpPr/>
              <p:nvPr/>
            </p:nvSpPr>
            <p:spPr>
              <a:xfrm>
                <a:off x="6949678" y="2414814"/>
                <a:ext cx="1436709" cy="346481"/>
              </a:xfrm>
              <a:prstGeom prst="roundRect">
                <a:avLst/>
              </a:prstGeom>
              <a:solidFill>
                <a:srgbClr val="FFDEBD"/>
              </a:solidFill>
              <a:ln w="12700" cap="flat" cmpd="sng" algn="ctr">
                <a:solidFill>
                  <a:srgbClr val="FFCC99"/>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Calibri" panose="020F0502020204030204"/>
                    <a:ea typeface="+mn-ea"/>
                    <a:cs typeface="+mn-cs"/>
                  </a:rPr>
                  <a:t>Prototyping</a:t>
                </a:r>
              </a:p>
            </p:txBody>
          </p:sp>
        </p:grpSp>
        <p:sp>
          <p:nvSpPr>
            <p:cNvPr id="7" name="TextBox 6">
              <a:extLst>
                <a:ext uri="{FF2B5EF4-FFF2-40B4-BE49-F238E27FC236}">
                  <a16:creationId xmlns:a16="http://schemas.microsoft.com/office/drawing/2014/main" id="{261DF8CF-C548-4F14-9B3A-67D192FE791F}"/>
                </a:ext>
              </a:extLst>
            </p:cNvPr>
            <p:cNvSpPr txBox="1"/>
            <p:nvPr/>
          </p:nvSpPr>
          <p:spPr>
            <a:xfrm>
              <a:off x="6746108" y="2451053"/>
              <a:ext cx="885649" cy="216308"/>
            </a:xfrm>
            <a:prstGeom prst="rect">
              <a:avLst/>
            </a:prstGeom>
            <a:noFill/>
          </p:spPr>
          <p:txBody>
            <a:bodyPr wrap="none" rtlCol="0">
              <a:spAutoFit/>
            </a:bodyPr>
            <a:lstStyle/>
            <a:p>
              <a:r>
                <a:rPr lang="en-GB" sz="800"/>
                <a:t>DEEAMS, JAMES</a:t>
              </a:r>
            </a:p>
          </p:txBody>
        </p:sp>
        <p:sp>
          <p:nvSpPr>
            <p:cNvPr id="88" name="TextBox 87">
              <a:extLst>
                <a:ext uri="{FF2B5EF4-FFF2-40B4-BE49-F238E27FC236}">
                  <a16:creationId xmlns:a16="http://schemas.microsoft.com/office/drawing/2014/main" id="{D2BFB550-230C-4692-8A18-8E258E897A8C}"/>
                </a:ext>
              </a:extLst>
            </p:cNvPr>
            <p:cNvSpPr txBox="1"/>
            <p:nvPr/>
          </p:nvSpPr>
          <p:spPr>
            <a:xfrm>
              <a:off x="8403173" y="4413523"/>
              <a:ext cx="885649" cy="216308"/>
            </a:xfrm>
            <a:prstGeom prst="rect">
              <a:avLst/>
            </a:prstGeom>
            <a:noFill/>
          </p:spPr>
          <p:txBody>
            <a:bodyPr wrap="none" rtlCol="0">
              <a:spAutoFit/>
            </a:bodyPr>
            <a:lstStyle/>
            <a:p>
              <a:r>
                <a:rPr lang="en-GB" sz="800"/>
                <a:t>DEEAMS, JAMES</a:t>
              </a:r>
            </a:p>
          </p:txBody>
        </p:sp>
        <p:sp>
          <p:nvSpPr>
            <p:cNvPr id="89" name="TextBox 88">
              <a:extLst>
                <a:ext uri="{FF2B5EF4-FFF2-40B4-BE49-F238E27FC236}">
                  <a16:creationId xmlns:a16="http://schemas.microsoft.com/office/drawing/2014/main" id="{D0F931AA-714F-42D8-ADD7-CF3E6F5ED589}"/>
                </a:ext>
              </a:extLst>
            </p:cNvPr>
            <p:cNvSpPr txBox="1"/>
            <p:nvPr/>
          </p:nvSpPr>
          <p:spPr>
            <a:xfrm>
              <a:off x="6199358" y="4413523"/>
              <a:ext cx="885649" cy="216308"/>
            </a:xfrm>
            <a:prstGeom prst="rect">
              <a:avLst/>
            </a:prstGeom>
            <a:noFill/>
          </p:spPr>
          <p:txBody>
            <a:bodyPr wrap="none" rtlCol="0">
              <a:spAutoFit/>
            </a:bodyPr>
            <a:lstStyle/>
            <a:p>
              <a:r>
                <a:rPr lang="en-GB" sz="800"/>
                <a:t>DEEAMS, JAMES</a:t>
              </a:r>
            </a:p>
          </p:txBody>
        </p:sp>
        <p:sp>
          <p:nvSpPr>
            <p:cNvPr id="94" name="TextBox 93">
              <a:extLst>
                <a:ext uri="{FF2B5EF4-FFF2-40B4-BE49-F238E27FC236}">
                  <a16:creationId xmlns:a16="http://schemas.microsoft.com/office/drawing/2014/main" id="{E7891BD3-EB9A-42BA-89E1-7E1268E4A63B}"/>
                </a:ext>
              </a:extLst>
            </p:cNvPr>
            <p:cNvSpPr txBox="1"/>
            <p:nvPr/>
          </p:nvSpPr>
          <p:spPr>
            <a:xfrm>
              <a:off x="4003565" y="4413523"/>
              <a:ext cx="885649" cy="216308"/>
            </a:xfrm>
            <a:prstGeom prst="rect">
              <a:avLst/>
            </a:prstGeom>
            <a:noFill/>
          </p:spPr>
          <p:txBody>
            <a:bodyPr wrap="none" rtlCol="0">
              <a:spAutoFit/>
            </a:bodyPr>
            <a:lstStyle/>
            <a:p>
              <a:r>
                <a:rPr lang="en-GB" sz="800"/>
                <a:t>DEEAMS, JAMES</a:t>
              </a:r>
            </a:p>
          </p:txBody>
        </p:sp>
        <p:sp>
          <p:nvSpPr>
            <p:cNvPr id="95" name="TextBox 94">
              <a:extLst>
                <a:ext uri="{FF2B5EF4-FFF2-40B4-BE49-F238E27FC236}">
                  <a16:creationId xmlns:a16="http://schemas.microsoft.com/office/drawing/2014/main" id="{EE4083B7-7634-4664-817F-F006C5871AFE}"/>
                </a:ext>
              </a:extLst>
            </p:cNvPr>
            <p:cNvSpPr txBox="1"/>
            <p:nvPr/>
          </p:nvSpPr>
          <p:spPr>
            <a:xfrm>
              <a:off x="1807290" y="4413523"/>
              <a:ext cx="553860" cy="216308"/>
            </a:xfrm>
            <a:prstGeom prst="rect">
              <a:avLst/>
            </a:prstGeom>
            <a:noFill/>
          </p:spPr>
          <p:txBody>
            <a:bodyPr wrap="none" rtlCol="0">
              <a:spAutoFit/>
            </a:bodyPr>
            <a:lstStyle/>
            <a:p>
              <a:r>
                <a:rPr lang="en-GB" sz="800"/>
                <a:t>DEEAMS</a:t>
              </a:r>
            </a:p>
          </p:txBody>
        </p:sp>
        <p:sp>
          <p:nvSpPr>
            <p:cNvPr id="97" name="TextBox 96">
              <a:extLst>
                <a:ext uri="{FF2B5EF4-FFF2-40B4-BE49-F238E27FC236}">
                  <a16:creationId xmlns:a16="http://schemas.microsoft.com/office/drawing/2014/main" id="{2CAB3D97-FC34-4605-A457-BDD38A1D5BBE}"/>
                </a:ext>
              </a:extLst>
            </p:cNvPr>
            <p:cNvSpPr txBox="1"/>
            <p:nvPr/>
          </p:nvSpPr>
          <p:spPr>
            <a:xfrm>
              <a:off x="4001647" y="4723575"/>
              <a:ext cx="553860" cy="216308"/>
            </a:xfrm>
            <a:prstGeom prst="rect">
              <a:avLst/>
            </a:prstGeom>
            <a:noFill/>
          </p:spPr>
          <p:txBody>
            <a:bodyPr wrap="none" rtlCol="0">
              <a:spAutoFit/>
            </a:bodyPr>
            <a:lstStyle/>
            <a:p>
              <a:r>
                <a:rPr lang="en-GB" sz="800"/>
                <a:t>DEEAMS</a:t>
              </a:r>
            </a:p>
          </p:txBody>
        </p:sp>
        <p:sp>
          <p:nvSpPr>
            <p:cNvPr id="98" name="TextBox 97">
              <a:extLst>
                <a:ext uri="{FF2B5EF4-FFF2-40B4-BE49-F238E27FC236}">
                  <a16:creationId xmlns:a16="http://schemas.microsoft.com/office/drawing/2014/main" id="{61341875-D1B3-4212-A31D-EA59BC5B29D1}"/>
                </a:ext>
              </a:extLst>
            </p:cNvPr>
            <p:cNvSpPr txBox="1"/>
            <p:nvPr/>
          </p:nvSpPr>
          <p:spPr>
            <a:xfrm>
              <a:off x="6199358" y="4723575"/>
              <a:ext cx="553860" cy="216308"/>
            </a:xfrm>
            <a:prstGeom prst="rect">
              <a:avLst/>
            </a:prstGeom>
            <a:noFill/>
          </p:spPr>
          <p:txBody>
            <a:bodyPr wrap="none" rtlCol="0">
              <a:spAutoFit/>
            </a:bodyPr>
            <a:lstStyle/>
            <a:p>
              <a:r>
                <a:rPr lang="en-GB" sz="800"/>
                <a:t>DEEAMS</a:t>
              </a:r>
            </a:p>
          </p:txBody>
        </p:sp>
        <p:sp>
          <p:nvSpPr>
            <p:cNvPr id="99" name="TextBox 98">
              <a:extLst>
                <a:ext uri="{FF2B5EF4-FFF2-40B4-BE49-F238E27FC236}">
                  <a16:creationId xmlns:a16="http://schemas.microsoft.com/office/drawing/2014/main" id="{8E5208D9-A72A-4F88-B5DB-8A05462F177F}"/>
                </a:ext>
              </a:extLst>
            </p:cNvPr>
            <p:cNvSpPr txBox="1"/>
            <p:nvPr/>
          </p:nvSpPr>
          <p:spPr>
            <a:xfrm>
              <a:off x="3986903" y="3892644"/>
              <a:ext cx="460382" cy="215444"/>
            </a:xfrm>
            <a:prstGeom prst="rect">
              <a:avLst/>
            </a:prstGeom>
            <a:noFill/>
          </p:spPr>
          <p:txBody>
            <a:bodyPr wrap="none" rtlCol="0">
              <a:spAutoFit/>
            </a:bodyPr>
            <a:lstStyle/>
            <a:p>
              <a:r>
                <a:rPr lang="en-GB" sz="800"/>
                <a:t>JAMES</a:t>
              </a:r>
            </a:p>
          </p:txBody>
        </p:sp>
        <p:sp>
          <p:nvSpPr>
            <p:cNvPr id="100" name="TextBox 99">
              <a:extLst>
                <a:ext uri="{FF2B5EF4-FFF2-40B4-BE49-F238E27FC236}">
                  <a16:creationId xmlns:a16="http://schemas.microsoft.com/office/drawing/2014/main" id="{D88BC286-F876-4584-9E3B-E3E8AED6EE4A}"/>
                </a:ext>
              </a:extLst>
            </p:cNvPr>
            <p:cNvSpPr txBox="1"/>
            <p:nvPr/>
          </p:nvSpPr>
          <p:spPr>
            <a:xfrm>
              <a:off x="6204218" y="3892644"/>
              <a:ext cx="460382" cy="215444"/>
            </a:xfrm>
            <a:prstGeom prst="rect">
              <a:avLst/>
            </a:prstGeom>
            <a:noFill/>
          </p:spPr>
          <p:txBody>
            <a:bodyPr wrap="none" rtlCol="0">
              <a:spAutoFit/>
            </a:bodyPr>
            <a:lstStyle/>
            <a:p>
              <a:r>
                <a:rPr lang="en-GB" sz="800"/>
                <a:t>JAMES</a:t>
              </a:r>
            </a:p>
          </p:txBody>
        </p:sp>
        <p:sp>
          <p:nvSpPr>
            <p:cNvPr id="101" name="TextBox 100">
              <a:extLst>
                <a:ext uri="{FF2B5EF4-FFF2-40B4-BE49-F238E27FC236}">
                  <a16:creationId xmlns:a16="http://schemas.microsoft.com/office/drawing/2014/main" id="{1E9147B2-A51D-4E3B-A531-1CEB813AFB4D}"/>
                </a:ext>
              </a:extLst>
            </p:cNvPr>
            <p:cNvSpPr txBox="1"/>
            <p:nvPr/>
          </p:nvSpPr>
          <p:spPr>
            <a:xfrm>
              <a:off x="6769191" y="5255861"/>
              <a:ext cx="460382" cy="215444"/>
            </a:xfrm>
            <a:prstGeom prst="rect">
              <a:avLst/>
            </a:prstGeom>
            <a:noFill/>
          </p:spPr>
          <p:txBody>
            <a:bodyPr wrap="none" rtlCol="0">
              <a:spAutoFit/>
            </a:bodyPr>
            <a:lstStyle/>
            <a:p>
              <a:r>
                <a:rPr lang="en-GB" sz="800"/>
                <a:t>JAMES</a:t>
              </a:r>
            </a:p>
          </p:txBody>
        </p:sp>
      </p:grpSp>
      <p:sp>
        <p:nvSpPr>
          <p:cNvPr id="90" name="Rectangle 89">
            <a:extLst>
              <a:ext uri="{FF2B5EF4-FFF2-40B4-BE49-F238E27FC236}">
                <a16:creationId xmlns:a16="http://schemas.microsoft.com/office/drawing/2014/main" id="{0937DECE-FA07-4610-86EA-E19C95CAC22A}"/>
              </a:ext>
            </a:extLst>
          </p:cNvPr>
          <p:cNvSpPr/>
          <p:nvPr/>
        </p:nvSpPr>
        <p:spPr>
          <a:xfrm>
            <a:off x="9946923" y="215501"/>
            <a:ext cx="2026520" cy="825899"/>
          </a:xfrm>
          <a:prstGeom prst="rect">
            <a:avLst/>
          </a:prstGeom>
          <a:solidFill>
            <a:srgbClr val="FF0000"/>
          </a:solidFill>
          <a:ln>
            <a:solidFill>
              <a:srgbClr val="FFD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Delete/amend as appropriate</a:t>
            </a:r>
          </a:p>
        </p:txBody>
      </p:sp>
    </p:spTree>
    <p:extLst>
      <p:ext uri="{BB962C8B-B14F-4D97-AF65-F5344CB8AC3E}">
        <p14:creationId xmlns:p14="http://schemas.microsoft.com/office/powerpoint/2010/main" val="17535791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E5A25-B5F0-4779-B67F-F93CD93903EB}"/>
              </a:ext>
            </a:extLst>
          </p:cNvPr>
          <p:cNvSpPr>
            <a:spLocks noGrp="1"/>
          </p:cNvSpPr>
          <p:nvPr>
            <p:ph type="title"/>
          </p:nvPr>
        </p:nvSpPr>
        <p:spPr/>
        <p:txBody>
          <a:bodyPr/>
          <a:lstStyle/>
          <a:p>
            <a:r>
              <a:rPr lang="en-GB" b="1">
                <a:latin typeface="+mn-lt"/>
              </a:rPr>
              <a:t>Track and realise benefits through the BFM</a:t>
            </a:r>
          </a:p>
        </p:txBody>
      </p:sp>
      <p:sp>
        <p:nvSpPr>
          <p:cNvPr id="5" name="Slide Number Placeholder 4">
            <a:extLst>
              <a:ext uri="{FF2B5EF4-FFF2-40B4-BE49-F238E27FC236}">
                <a16:creationId xmlns:a16="http://schemas.microsoft.com/office/drawing/2014/main" id="{51FE76B1-7254-4526-A7FD-585B176A4E38}"/>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87</a:t>
            </a:fld>
            <a:endParaRPr lang="en-GB">
              <a:solidFill>
                <a:prstClr val="black">
                  <a:tint val="75000"/>
                </a:prstClr>
              </a:solidFill>
            </a:endParaRPr>
          </a:p>
        </p:txBody>
      </p:sp>
      <p:sp>
        <p:nvSpPr>
          <p:cNvPr id="3" name="TextBox 2">
            <a:extLst>
              <a:ext uri="{FF2B5EF4-FFF2-40B4-BE49-F238E27FC236}">
                <a16:creationId xmlns:a16="http://schemas.microsoft.com/office/drawing/2014/main" id="{8E720CFD-D7BF-4B8B-9539-B0E401C7DA51}"/>
              </a:ext>
            </a:extLst>
          </p:cNvPr>
          <p:cNvSpPr txBox="1"/>
          <p:nvPr/>
        </p:nvSpPr>
        <p:spPr>
          <a:xfrm>
            <a:off x="8011307" y="1638348"/>
            <a:ext cx="1402050" cy="276999"/>
          </a:xfrm>
          <a:prstGeom prst="rect">
            <a:avLst/>
          </a:prstGeom>
          <a:noFill/>
        </p:spPr>
        <p:txBody>
          <a:bodyPr wrap="none" rtlCol="0">
            <a:spAutoFit/>
          </a:bodyPr>
          <a:lstStyle/>
          <a:p>
            <a:r>
              <a:rPr lang="en-GB" sz="1200"/>
              <a:t>Illustrative Example</a:t>
            </a:r>
          </a:p>
        </p:txBody>
      </p:sp>
      <p:sp>
        <p:nvSpPr>
          <p:cNvPr id="41" name="TextBox 40">
            <a:extLst>
              <a:ext uri="{FF2B5EF4-FFF2-40B4-BE49-F238E27FC236}">
                <a16:creationId xmlns:a16="http://schemas.microsoft.com/office/drawing/2014/main" id="{41DF3FBE-FB9F-4E67-83D4-968DC1441018}"/>
              </a:ext>
            </a:extLst>
          </p:cNvPr>
          <p:cNvSpPr txBox="1"/>
          <p:nvPr/>
        </p:nvSpPr>
        <p:spPr>
          <a:xfrm>
            <a:off x="255225" y="1106084"/>
            <a:ext cx="11484996" cy="369332"/>
          </a:xfrm>
          <a:prstGeom prst="rect">
            <a:avLst/>
          </a:prstGeom>
          <a:noFill/>
        </p:spPr>
        <p:txBody>
          <a:bodyPr wrap="square">
            <a:spAutoFit/>
          </a:bodyPr>
          <a:lstStyle/>
          <a:p>
            <a:r>
              <a:rPr lang="en-GB" b="0" i="0" u="none" strike="noStrike">
                <a:solidFill>
                  <a:srgbClr val="000000"/>
                </a:solidFill>
                <a:effectLst/>
                <a:latin typeface="Calibri" panose="020F0502020204030204" pitchFamily="34" charset="0"/>
              </a:rPr>
              <a:t>By designing the Benefits Model around the BFM, we are able to track and realise performance over time</a:t>
            </a:r>
            <a:endParaRPr lang="en-GB"/>
          </a:p>
        </p:txBody>
      </p:sp>
      <p:grpSp>
        <p:nvGrpSpPr>
          <p:cNvPr id="8" name="Group 7">
            <a:extLst>
              <a:ext uri="{FF2B5EF4-FFF2-40B4-BE49-F238E27FC236}">
                <a16:creationId xmlns:a16="http://schemas.microsoft.com/office/drawing/2014/main" id="{95A64BB7-9E09-4438-A155-3A2CC97030DC}"/>
              </a:ext>
            </a:extLst>
          </p:cNvPr>
          <p:cNvGrpSpPr/>
          <p:nvPr/>
        </p:nvGrpSpPr>
        <p:grpSpPr>
          <a:xfrm>
            <a:off x="2055626" y="1915347"/>
            <a:ext cx="7357731" cy="4120329"/>
            <a:chOff x="2055626" y="2078280"/>
            <a:chExt cx="7357731" cy="4120329"/>
          </a:xfrm>
        </p:grpSpPr>
        <p:pic>
          <p:nvPicPr>
            <p:cNvPr id="40" name="Picture 2">
              <a:extLst>
                <a:ext uri="{FF2B5EF4-FFF2-40B4-BE49-F238E27FC236}">
                  <a16:creationId xmlns:a16="http://schemas.microsoft.com/office/drawing/2014/main" id="{97EB0E44-1FB5-40EF-B510-8E7D45D328C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55626" y="2078280"/>
              <a:ext cx="7357731" cy="41203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322829B-9A8B-4CF5-A86C-3AF5D5B206A1}"/>
                </a:ext>
              </a:extLst>
            </p:cNvPr>
            <p:cNvSpPr/>
            <p:nvPr/>
          </p:nvSpPr>
          <p:spPr>
            <a:xfrm>
              <a:off x="5571460" y="2108310"/>
              <a:ext cx="524540" cy="218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
        <p:nvSpPr>
          <p:cNvPr id="54" name="Footer Placeholder 3">
            <a:extLst>
              <a:ext uri="{FF2B5EF4-FFF2-40B4-BE49-F238E27FC236}">
                <a16:creationId xmlns:a16="http://schemas.microsoft.com/office/drawing/2014/main" id="{DDE8FE17-7B93-44DF-89DF-BAEFE3E97201}"/>
              </a:ext>
            </a:extLst>
          </p:cNvPr>
          <p:cNvSpPr>
            <a:spLocks noGrp="1"/>
          </p:cNvSpPr>
          <p:nvPr>
            <p:ph type="ftr" sz="quarter" idx="14"/>
          </p:nvPr>
        </p:nvSpPr>
        <p:spPr>
          <a:xfrm>
            <a:off x="4038601" y="6588000"/>
            <a:ext cx="4114800" cy="180000"/>
          </a:xfrm>
        </p:spPr>
        <p:txBody>
          <a:bodyPr/>
          <a:lstStyle/>
          <a:p>
            <a:pPr defTabSz="742950">
              <a:defRPr/>
            </a:pPr>
            <a:r>
              <a:rPr lang="en-GB">
                <a:solidFill>
                  <a:srgbClr val="333F47"/>
                </a:solidFill>
                <a:cs typeface="Arial" panose="020B0604020202020204" pitchFamily="34" charset="0"/>
              </a:rPr>
              <a:t>Official</a:t>
            </a:r>
          </a:p>
        </p:txBody>
      </p:sp>
      <p:sp>
        <p:nvSpPr>
          <p:cNvPr id="11" name="Rectangle 10">
            <a:extLst>
              <a:ext uri="{FF2B5EF4-FFF2-40B4-BE49-F238E27FC236}">
                <a16:creationId xmlns:a16="http://schemas.microsoft.com/office/drawing/2014/main" id="{93FD93AF-59C3-4D4B-8103-5B26EC9A8D68}"/>
              </a:ext>
            </a:extLst>
          </p:cNvPr>
          <p:cNvSpPr/>
          <p:nvPr/>
        </p:nvSpPr>
        <p:spPr>
          <a:xfrm>
            <a:off x="9946923" y="215501"/>
            <a:ext cx="2026520" cy="825899"/>
          </a:xfrm>
          <a:prstGeom prst="rect">
            <a:avLst/>
          </a:prstGeom>
          <a:solidFill>
            <a:srgbClr val="FF0000"/>
          </a:solidFill>
          <a:ln>
            <a:solidFill>
              <a:srgbClr val="FFD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Delete/amend as appropriate</a:t>
            </a:r>
          </a:p>
        </p:txBody>
      </p:sp>
    </p:spTree>
    <p:extLst>
      <p:ext uri="{BB962C8B-B14F-4D97-AF65-F5344CB8AC3E}">
        <p14:creationId xmlns:p14="http://schemas.microsoft.com/office/powerpoint/2010/main" val="24759474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E376C-E174-4948-9F53-F88C73873A94}"/>
              </a:ext>
            </a:extLst>
          </p:cNvPr>
          <p:cNvSpPr>
            <a:spLocks noGrp="1"/>
          </p:cNvSpPr>
          <p:nvPr>
            <p:ph type="title"/>
          </p:nvPr>
        </p:nvSpPr>
        <p:spPr>
          <a:xfrm>
            <a:off x="191952" y="406664"/>
            <a:ext cx="11484996" cy="1039599"/>
          </a:xfrm>
        </p:spPr>
        <p:txBody>
          <a:bodyPr/>
          <a:lstStyle/>
          <a:p>
            <a:r>
              <a:rPr lang="en-GB" b="1">
                <a:latin typeface="+mn-lt"/>
              </a:rPr>
              <a:t>Visualise what service each requirement is trying to provide </a:t>
            </a:r>
          </a:p>
        </p:txBody>
      </p:sp>
      <p:sp>
        <p:nvSpPr>
          <p:cNvPr id="4" name="Footer Placeholder 3">
            <a:extLst>
              <a:ext uri="{FF2B5EF4-FFF2-40B4-BE49-F238E27FC236}">
                <a16:creationId xmlns:a16="http://schemas.microsoft.com/office/drawing/2014/main" id="{16BF4E41-72A4-4719-B0F6-243CF1CCB71A}"/>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2B54B195-170A-4BCD-921F-00DED6A56B59}"/>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88</a:t>
            </a:fld>
            <a:endParaRPr lang="en-GB">
              <a:solidFill>
                <a:prstClr val="black">
                  <a:tint val="75000"/>
                </a:prstClr>
              </a:solidFill>
            </a:endParaRPr>
          </a:p>
        </p:txBody>
      </p:sp>
      <p:sp>
        <p:nvSpPr>
          <p:cNvPr id="15" name="TextBox 14">
            <a:extLst>
              <a:ext uri="{FF2B5EF4-FFF2-40B4-BE49-F238E27FC236}">
                <a16:creationId xmlns:a16="http://schemas.microsoft.com/office/drawing/2014/main" id="{0D063300-6ED4-44E0-87E4-76CAEBBB32E5}"/>
              </a:ext>
            </a:extLst>
          </p:cNvPr>
          <p:cNvSpPr txBox="1"/>
          <p:nvPr/>
        </p:nvSpPr>
        <p:spPr>
          <a:xfrm>
            <a:off x="191952" y="5382589"/>
            <a:ext cx="11217305" cy="646331"/>
          </a:xfrm>
          <a:prstGeom prst="rect">
            <a:avLst/>
          </a:prstGeom>
          <a:noFill/>
        </p:spPr>
        <p:txBody>
          <a:bodyPr wrap="square">
            <a:spAutoFit/>
          </a:bodyPr>
          <a:lstStyle/>
          <a:p>
            <a:r>
              <a:rPr lang="en-GB" sz="1200" b="1"/>
              <a:t>Requirement Description: </a:t>
            </a:r>
            <a:r>
              <a:rPr lang="en-GB" sz="1200"/>
              <a:t>TUSBPW movement and transportation plans, over defined planning horizons, which have been automatically generated by the system to make efficient usage of all resources in a view which provides detail relevant to their specific usage, this would differ for alternate stakeholders such as drivers, asset owners, demanders, suppliers etc. This should be global and multimodal across all specified shipping modes (e.g. road, private fleet, small package, rail, intermodal, air and ocean)</a:t>
            </a:r>
          </a:p>
        </p:txBody>
      </p:sp>
      <p:grpSp>
        <p:nvGrpSpPr>
          <p:cNvPr id="31" name="Group 30">
            <a:extLst>
              <a:ext uri="{FF2B5EF4-FFF2-40B4-BE49-F238E27FC236}">
                <a16:creationId xmlns:a16="http://schemas.microsoft.com/office/drawing/2014/main" id="{736FA4D3-6D78-4DB5-BFFC-C6DDDDCE3A27}"/>
              </a:ext>
            </a:extLst>
          </p:cNvPr>
          <p:cNvGrpSpPr/>
          <p:nvPr/>
        </p:nvGrpSpPr>
        <p:grpSpPr>
          <a:xfrm>
            <a:off x="332301" y="2197862"/>
            <a:ext cx="9620222" cy="2877515"/>
            <a:chOff x="255225" y="1827113"/>
            <a:chExt cx="11408878" cy="3292323"/>
          </a:xfrm>
        </p:grpSpPr>
        <p:sp>
          <p:nvSpPr>
            <p:cNvPr id="6" name="Rectangle 5">
              <a:extLst>
                <a:ext uri="{FF2B5EF4-FFF2-40B4-BE49-F238E27FC236}">
                  <a16:creationId xmlns:a16="http://schemas.microsoft.com/office/drawing/2014/main" id="{30753484-1159-459D-A18C-18E61593C16B}"/>
                </a:ext>
              </a:extLst>
            </p:cNvPr>
            <p:cNvSpPr/>
            <p:nvPr/>
          </p:nvSpPr>
          <p:spPr>
            <a:xfrm>
              <a:off x="255225" y="1827113"/>
              <a:ext cx="11408878" cy="3292323"/>
            </a:xfrm>
            <a:prstGeom prst="rect">
              <a:avLst/>
            </a:prstGeom>
            <a:solidFill>
              <a:schemeClr val="accent2">
                <a:lumMod val="20000"/>
                <a:lumOff val="80000"/>
              </a:schemeClr>
            </a:solidFill>
            <a:ln w="12700" cap="flat" cmpd="sng" algn="ctr">
              <a:solidFill>
                <a:srgbClr val="E7E6E6"/>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868F2DA-4506-4920-B74A-5BAC7091D9A1}"/>
                </a:ext>
              </a:extLst>
            </p:cNvPr>
            <p:cNvSpPr/>
            <p:nvPr/>
          </p:nvSpPr>
          <p:spPr>
            <a:xfrm>
              <a:off x="527897" y="2150748"/>
              <a:ext cx="10600617" cy="2716373"/>
            </a:xfrm>
            <a:prstGeom prst="rect">
              <a:avLst/>
            </a:prstGeom>
            <a:solidFill>
              <a:schemeClr val="accent2">
                <a:lumMod val="40000"/>
                <a:lumOff val="60000"/>
              </a:schemeClr>
            </a:solidFill>
            <a:ln w="12700" cap="flat" cmpd="sng" algn="ctr">
              <a:solidFill>
                <a:schemeClr val="accent2">
                  <a:lumMod val="40000"/>
                  <a:lumOff val="60000"/>
                </a:scheme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11" name="TextBox 58">
              <a:extLst>
                <a:ext uri="{FF2B5EF4-FFF2-40B4-BE49-F238E27FC236}">
                  <a16:creationId xmlns:a16="http://schemas.microsoft.com/office/drawing/2014/main" id="{656EE070-6F48-4298-9C05-64C4F0279A3A}"/>
                </a:ext>
              </a:extLst>
            </p:cNvPr>
            <p:cNvSpPr txBox="1"/>
            <p:nvPr/>
          </p:nvSpPr>
          <p:spPr>
            <a:xfrm>
              <a:off x="4232437" y="1909127"/>
              <a:ext cx="345445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chemeClr val="bg1"/>
                  </a:solidFill>
                  <a:effectLst/>
                  <a:uLnTx/>
                  <a:uFillTx/>
                  <a:latin typeface="Calibri" panose="020F0502020204030204"/>
                  <a:ea typeface="+mn-ea"/>
                  <a:cs typeface="+mn-cs"/>
                </a:rPr>
                <a:t>Logistics Support</a:t>
              </a:r>
            </a:p>
          </p:txBody>
        </p:sp>
        <p:sp>
          <p:nvSpPr>
            <p:cNvPr id="13" name="TextBox 12">
              <a:extLst>
                <a:ext uri="{FF2B5EF4-FFF2-40B4-BE49-F238E27FC236}">
                  <a16:creationId xmlns:a16="http://schemas.microsoft.com/office/drawing/2014/main" id="{4A9BD6F7-CE5F-401F-A656-DF5F19756A5E}"/>
                </a:ext>
              </a:extLst>
            </p:cNvPr>
            <p:cNvSpPr txBox="1"/>
            <p:nvPr/>
          </p:nvSpPr>
          <p:spPr>
            <a:xfrm>
              <a:off x="2965814" y="2176928"/>
              <a:ext cx="613498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chemeClr val="bg1"/>
                  </a:solidFill>
                  <a:effectLst/>
                  <a:uLnTx/>
                  <a:uFillTx/>
                  <a:latin typeface="Calibri" panose="020F0502020204030204"/>
                  <a:ea typeface="+mn-ea"/>
                  <a:cs typeface="+mn-cs"/>
                </a:rPr>
                <a:t>Movements and Transport</a:t>
              </a:r>
            </a:p>
          </p:txBody>
        </p:sp>
        <p:sp>
          <p:nvSpPr>
            <p:cNvPr id="21" name="Rectangle: Rounded Corners 20">
              <a:extLst>
                <a:ext uri="{FF2B5EF4-FFF2-40B4-BE49-F238E27FC236}">
                  <a16:creationId xmlns:a16="http://schemas.microsoft.com/office/drawing/2014/main" id="{F0D7224F-D1BD-4052-9602-219A4887C3BA}"/>
                </a:ext>
              </a:extLst>
            </p:cNvPr>
            <p:cNvSpPr/>
            <p:nvPr/>
          </p:nvSpPr>
          <p:spPr>
            <a:xfrm>
              <a:off x="762131" y="2604121"/>
              <a:ext cx="3831126" cy="571017"/>
            </a:xfrm>
            <a:prstGeom prst="roundRect">
              <a:avLst/>
            </a:prstGeom>
            <a:solidFill>
              <a:srgbClr val="FFDEBD"/>
            </a:solidFill>
            <a:ln>
              <a:solidFill>
                <a:srgbClr val="FFD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Export Control</a:t>
              </a:r>
            </a:p>
          </p:txBody>
        </p:sp>
        <p:sp>
          <p:nvSpPr>
            <p:cNvPr id="22" name="Rectangle: Rounded Corners 21">
              <a:extLst>
                <a:ext uri="{FF2B5EF4-FFF2-40B4-BE49-F238E27FC236}">
                  <a16:creationId xmlns:a16="http://schemas.microsoft.com/office/drawing/2014/main" id="{FEF7719C-4EC1-4975-A607-D685CAE544C0}"/>
                </a:ext>
              </a:extLst>
            </p:cNvPr>
            <p:cNvSpPr/>
            <p:nvPr/>
          </p:nvSpPr>
          <p:spPr>
            <a:xfrm>
              <a:off x="5858332" y="3451355"/>
              <a:ext cx="3831126" cy="571017"/>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Delivery Planning</a:t>
              </a:r>
            </a:p>
          </p:txBody>
        </p:sp>
        <p:sp>
          <p:nvSpPr>
            <p:cNvPr id="23" name="Rectangle: Rounded Corners 22">
              <a:extLst>
                <a:ext uri="{FF2B5EF4-FFF2-40B4-BE49-F238E27FC236}">
                  <a16:creationId xmlns:a16="http://schemas.microsoft.com/office/drawing/2014/main" id="{29CC4C75-62DE-42DA-BC6D-347BF58DAF2E}"/>
                </a:ext>
              </a:extLst>
            </p:cNvPr>
            <p:cNvSpPr/>
            <p:nvPr/>
          </p:nvSpPr>
          <p:spPr>
            <a:xfrm>
              <a:off x="914531" y="3416759"/>
              <a:ext cx="3831126" cy="571017"/>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Transport Management </a:t>
              </a:r>
            </a:p>
          </p:txBody>
        </p:sp>
        <p:sp>
          <p:nvSpPr>
            <p:cNvPr id="24" name="Rectangle: Rounded Corners 23">
              <a:extLst>
                <a:ext uri="{FF2B5EF4-FFF2-40B4-BE49-F238E27FC236}">
                  <a16:creationId xmlns:a16="http://schemas.microsoft.com/office/drawing/2014/main" id="{01E54D36-1B97-4D5C-A99B-4C9565DE2D8E}"/>
                </a:ext>
              </a:extLst>
            </p:cNvPr>
            <p:cNvSpPr/>
            <p:nvPr/>
          </p:nvSpPr>
          <p:spPr>
            <a:xfrm>
              <a:off x="5849755" y="2604121"/>
              <a:ext cx="3831126" cy="571017"/>
            </a:xfrm>
            <a:prstGeom prst="roundRect">
              <a:avLst/>
            </a:prstGeom>
            <a:solidFill>
              <a:srgbClr val="FFDEBD"/>
            </a:solidFill>
            <a:ln>
              <a:solidFill>
                <a:srgbClr val="FFD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Consignment Management</a:t>
              </a:r>
            </a:p>
          </p:txBody>
        </p:sp>
        <p:sp>
          <p:nvSpPr>
            <p:cNvPr id="25" name="Rectangle: Rounded Corners 24">
              <a:extLst>
                <a:ext uri="{FF2B5EF4-FFF2-40B4-BE49-F238E27FC236}">
                  <a16:creationId xmlns:a16="http://schemas.microsoft.com/office/drawing/2014/main" id="{939E7312-CEB4-4483-B3EA-0301A9E2C673}"/>
                </a:ext>
              </a:extLst>
            </p:cNvPr>
            <p:cNvSpPr/>
            <p:nvPr/>
          </p:nvSpPr>
          <p:spPr>
            <a:xfrm>
              <a:off x="3625833" y="4148704"/>
              <a:ext cx="3831126" cy="571017"/>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Movements Management</a:t>
              </a:r>
            </a:p>
          </p:txBody>
        </p:sp>
      </p:grpSp>
      <p:grpSp>
        <p:nvGrpSpPr>
          <p:cNvPr id="36" name="Group 35">
            <a:extLst>
              <a:ext uri="{FF2B5EF4-FFF2-40B4-BE49-F238E27FC236}">
                <a16:creationId xmlns:a16="http://schemas.microsoft.com/office/drawing/2014/main" id="{617F61F4-046B-4A83-B3F1-98AFD48BE6ED}"/>
              </a:ext>
            </a:extLst>
          </p:cNvPr>
          <p:cNvGrpSpPr/>
          <p:nvPr/>
        </p:nvGrpSpPr>
        <p:grpSpPr>
          <a:xfrm>
            <a:off x="10080495" y="2170927"/>
            <a:ext cx="2111505" cy="870167"/>
            <a:chOff x="177273" y="2101412"/>
            <a:chExt cx="2111505" cy="870167"/>
          </a:xfrm>
        </p:grpSpPr>
        <p:grpSp>
          <p:nvGrpSpPr>
            <p:cNvPr id="37" name="Group 36">
              <a:extLst>
                <a:ext uri="{FF2B5EF4-FFF2-40B4-BE49-F238E27FC236}">
                  <a16:creationId xmlns:a16="http://schemas.microsoft.com/office/drawing/2014/main" id="{A2AD09C7-F957-4815-83CD-A5D746AFD1AF}"/>
                </a:ext>
              </a:extLst>
            </p:cNvPr>
            <p:cNvGrpSpPr/>
            <p:nvPr/>
          </p:nvGrpSpPr>
          <p:grpSpPr>
            <a:xfrm>
              <a:off x="177273" y="2101412"/>
              <a:ext cx="2111505" cy="548143"/>
              <a:chOff x="8574815" y="4223424"/>
              <a:chExt cx="4982093" cy="1194308"/>
            </a:xfrm>
          </p:grpSpPr>
          <p:sp>
            <p:nvSpPr>
              <p:cNvPr id="45" name="Rectangle: Rounded Corners 44">
                <a:extLst>
                  <a:ext uri="{FF2B5EF4-FFF2-40B4-BE49-F238E27FC236}">
                    <a16:creationId xmlns:a16="http://schemas.microsoft.com/office/drawing/2014/main" id="{A71CEC8C-32B2-4E72-85B9-BD2A0AC09FDA}"/>
                  </a:ext>
                </a:extLst>
              </p:cNvPr>
              <p:cNvSpPr/>
              <p:nvPr/>
            </p:nvSpPr>
            <p:spPr>
              <a:xfrm>
                <a:off x="8786221" y="4973398"/>
                <a:ext cx="637810" cy="384373"/>
              </a:xfrm>
              <a:prstGeom prst="roundRect">
                <a:avLst/>
              </a:prstGeom>
              <a:solidFill>
                <a:srgbClr val="FFDE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41" name="TextBox 40">
                <a:extLst>
                  <a:ext uri="{FF2B5EF4-FFF2-40B4-BE49-F238E27FC236}">
                    <a16:creationId xmlns:a16="http://schemas.microsoft.com/office/drawing/2014/main" id="{3970B068-B3D0-4598-BDA2-22CD30E25083}"/>
                  </a:ext>
                </a:extLst>
              </p:cNvPr>
              <p:cNvSpPr txBox="1"/>
              <p:nvPr/>
            </p:nvSpPr>
            <p:spPr>
              <a:xfrm>
                <a:off x="8574815" y="4223424"/>
                <a:ext cx="978099" cy="603532"/>
              </a:xfrm>
              <a:prstGeom prst="rect">
                <a:avLst/>
              </a:prstGeom>
              <a:noFill/>
            </p:spPr>
            <p:txBody>
              <a:bodyPr wrap="none" rtlCol="0">
                <a:spAutoFit/>
              </a:bodyPr>
              <a:lstStyle/>
              <a:p>
                <a:r>
                  <a:rPr lang="en-GB" sz="1200" b="1"/>
                  <a:t>Key</a:t>
                </a:r>
              </a:p>
            </p:txBody>
          </p:sp>
          <p:sp>
            <p:nvSpPr>
              <p:cNvPr id="42" name="TextBox 41">
                <a:extLst>
                  <a:ext uri="{FF2B5EF4-FFF2-40B4-BE49-F238E27FC236}">
                    <a16:creationId xmlns:a16="http://schemas.microsoft.com/office/drawing/2014/main" id="{2514D1D6-DD71-4755-80E1-945606CDFDA9}"/>
                  </a:ext>
                </a:extLst>
              </p:cNvPr>
              <p:cNvSpPr txBox="1"/>
              <p:nvPr/>
            </p:nvSpPr>
            <p:spPr>
              <a:xfrm>
                <a:off x="9388075" y="4864493"/>
                <a:ext cx="4168833" cy="553239"/>
              </a:xfrm>
              <a:prstGeom prst="rect">
                <a:avLst/>
              </a:prstGeom>
              <a:noFill/>
            </p:spPr>
            <p:txBody>
              <a:bodyPr wrap="none" rtlCol="0">
                <a:spAutoFit/>
              </a:bodyPr>
              <a:lstStyle/>
              <a:p>
                <a:r>
                  <a:rPr lang="en-GB" sz="1050"/>
                  <a:t>Not covered by Requirement</a:t>
                </a:r>
              </a:p>
            </p:txBody>
          </p:sp>
        </p:grpSp>
        <p:sp>
          <p:nvSpPr>
            <p:cNvPr id="38" name="Rectangle: Rounded Corners 37">
              <a:extLst>
                <a:ext uri="{FF2B5EF4-FFF2-40B4-BE49-F238E27FC236}">
                  <a16:creationId xmlns:a16="http://schemas.microsoft.com/office/drawing/2014/main" id="{74469C8D-CE8C-41BF-B72F-E7994F51FA71}"/>
                </a:ext>
              </a:extLst>
            </p:cNvPr>
            <p:cNvSpPr/>
            <p:nvPr/>
          </p:nvSpPr>
          <p:spPr>
            <a:xfrm>
              <a:off x="266871" y="2755688"/>
              <a:ext cx="270316" cy="176413"/>
            </a:xfrm>
            <a:prstGeom prst="round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9" name="TextBox 38">
              <a:extLst>
                <a:ext uri="{FF2B5EF4-FFF2-40B4-BE49-F238E27FC236}">
                  <a16:creationId xmlns:a16="http://schemas.microsoft.com/office/drawing/2014/main" id="{EBD2260E-4166-4878-941E-FA4313227DB9}"/>
                </a:ext>
              </a:extLst>
            </p:cNvPr>
            <p:cNvSpPr txBox="1"/>
            <p:nvPr/>
          </p:nvSpPr>
          <p:spPr>
            <a:xfrm>
              <a:off x="521948" y="2717663"/>
              <a:ext cx="1548822" cy="253916"/>
            </a:xfrm>
            <a:prstGeom prst="rect">
              <a:avLst/>
            </a:prstGeom>
            <a:noFill/>
          </p:spPr>
          <p:txBody>
            <a:bodyPr wrap="none" rtlCol="0">
              <a:spAutoFit/>
            </a:bodyPr>
            <a:lstStyle/>
            <a:p>
              <a:r>
                <a:rPr lang="en-GB" sz="1050"/>
                <a:t>Covered by Requirement</a:t>
              </a:r>
            </a:p>
          </p:txBody>
        </p:sp>
      </p:grpSp>
      <p:sp>
        <p:nvSpPr>
          <p:cNvPr id="3" name="TextBox 2">
            <a:extLst>
              <a:ext uri="{FF2B5EF4-FFF2-40B4-BE49-F238E27FC236}">
                <a16:creationId xmlns:a16="http://schemas.microsoft.com/office/drawing/2014/main" id="{3429DEF5-E24D-4826-A7C3-3EEC55ED2BE5}"/>
              </a:ext>
            </a:extLst>
          </p:cNvPr>
          <p:cNvSpPr txBox="1"/>
          <p:nvPr/>
        </p:nvSpPr>
        <p:spPr>
          <a:xfrm>
            <a:off x="199163" y="1258680"/>
            <a:ext cx="11396598" cy="646331"/>
          </a:xfrm>
          <a:prstGeom prst="rect">
            <a:avLst/>
          </a:prstGeom>
          <a:noFill/>
        </p:spPr>
        <p:txBody>
          <a:bodyPr wrap="square" rtlCol="0">
            <a:spAutoFit/>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The BFM allows us to control our requirements and makes it easier to understand what service each requirement is trying to provide</a:t>
            </a:r>
            <a:endParaRPr lang="en-GB"/>
          </a:p>
        </p:txBody>
      </p:sp>
      <p:sp>
        <p:nvSpPr>
          <p:cNvPr id="27" name="Rectangle 26">
            <a:extLst>
              <a:ext uri="{FF2B5EF4-FFF2-40B4-BE49-F238E27FC236}">
                <a16:creationId xmlns:a16="http://schemas.microsoft.com/office/drawing/2014/main" id="{2CCBF30C-582E-44A7-BE35-5DE74BC772D2}"/>
              </a:ext>
            </a:extLst>
          </p:cNvPr>
          <p:cNvSpPr/>
          <p:nvPr/>
        </p:nvSpPr>
        <p:spPr>
          <a:xfrm>
            <a:off x="9946923" y="215501"/>
            <a:ext cx="2026520" cy="825899"/>
          </a:xfrm>
          <a:prstGeom prst="rect">
            <a:avLst/>
          </a:prstGeom>
          <a:solidFill>
            <a:srgbClr val="FF0000"/>
          </a:solidFill>
          <a:ln>
            <a:solidFill>
              <a:srgbClr val="FFD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Delete/amend as appropriate</a:t>
            </a:r>
          </a:p>
        </p:txBody>
      </p:sp>
    </p:spTree>
    <p:extLst>
      <p:ext uri="{BB962C8B-B14F-4D97-AF65-F5344CB8AC3E}">
        <p14:creationId xmlns:p14="http://schemas.microsoft.com/office/powerpoint/2010/main" val="38658725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A2E13-18E9-4402-8704-10BF6AA705FA}"/>
              </a:ext>
            </a:extLst>
          </p:cNvPr>
          <p:cNvSpPr>
            <a:spLocks noGrp="1"/>
          </p:cNvSpPr>
          <p:nvPr>
            <p:ph type="title"/>
          </p:nvPr>
        </p:nvSpPr>
        <p:spPr/>
        <p:txBody>
          <a:bodyPr/>
          <a:lstStyle/>
          <a:p>
            <a:r>
              <a:rPr lang="en-GB" b="1">
                <a:latin typeface="+mn-lt"/>
              </a:rPr>
              <a:t>Use the BFM to identify value and non-value adding activities </a:t>
            </a:r>
          </a:p>
        </p:txBody>
      </p:sp>
      <p:sp>
        <p:nvSpPr>
          <p:cNvPr id="4" name="Footer Placeholder 3">
            <a:extLst>
              <a:ext uri="{FF2B5EF4-FFF2-40B4-BE49-F238E27FC236}">
                <a16:creationId xmlns:a16="http://schemas.microsoft.com/office/drawing/2014/main" id="{98EA302B-C293-4A82-883C-5ECFCE791814}"/>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CB9190A6-944B-4750-A28D-A9DCB960FD8C}"/>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89</a:t>
            </a:fld>
            <a:endParaRPr lang="en-GB">
              <a:solidFill>
                <a:prstClr val="black">
                  <a:tint val="75000"/>
                </a:prstClr>
              </a:solidFill>
            </a:endParaRPr>
          </a:p>
        </p:txBody>
      </p:sp>
      <p:pic>
        <p:nvPicPr>
          <p:cNvPr id="6" name="Picture 5">
            <a:extLst>
              <a:ext uri="{FF2B5EF4-FFF2-40B4-BE49-F238E27FC236}">
                <a16:creationId xmlns:a16="http://schemas.microsoft.com/office/drawing/2014/main" id="{BC5B34CD-A666-439D-B572-3A2F82707A4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33250" y="1587983"/>
            <a:ext cx="5867550" cy="4173595"/>
          </a:xfrm>
          <a:prstGeom prst="rect">
            <a:avLst/>
          </a:prstGeom>
        </p:spPr>
      </p:pic>
      <p:sp>
        <p:nvSpPr>
          <p:cNvPr id="14" name="TextBox 13">
            <a:extLst>
              <a:ext uri="{FF2B5EF4-FFF2-40B4-BE49-F238E27FC236}">
                <a16:creationId xmlns:a16="http://schemas.microsoft.com/office/drawing/2014/main" id="{1051991D-9369-4E23-9B27-BA4A2D472EB2}"/>
              </a:ext>
            </a:extLst>
          </p:cNvPr>
          <p:cNvSpPr txBox="1"/>
          <p:nvPr/>
        </p:nvSpPr>
        <p:spPr>
          <a:xfrm>
            <a:off x="255225" y="1096422"/>
            <a:ext cx="10140632" cy="369332"/>
          </a:xfrm>
          <a:prstGeom prst="rect">
            <a:avLst/>
          </a:prstGeom>
          <a:noFill/>
        </p:spPr>
        <p:txBody>
          <a:bodyPr wrap="square">
            <a:spAutoFit/>
          </a:bodyPr>
          <a:lstStyle/>
          <a:p>
            <a:r>
              <a:rPr lang="en-GB" sz="1800"/>
              <a:t>BFM helps you identify which activities can be standardised to enable further value creation </a:t>
            </a:r>
          </a:p>
        </p:txBody>
      </p:sp>
      <p:sp>
        <p:nvSpPr>
          <p:cNvPr id="8" name="Rectangle 7">
            <a:extLst>
              <a:ext uri="{FF2B5EF4-FFF2-40B4-BE49-F238E27FC236}">
                <a16:creationId xmlns:a16="http://schemas.microsoft.com/office/drawing/2014/main" id="{5115AF28-558A-4B9C-8966-6D71ADD16B9A}"/>
              </a:ext>
            </a:extLst>
          </p:cNvPr>
          <p:cNvSpPr/>
          <p:nvPr/>
        </p:nvSpPr>
        <p:spPr>
          <a:xfrm>
            <a:off x="9946923" y="215501"/>
            <a:ext cx="2026520" cy="825899"/>
          </a:xfrm>
          <a:prstGeom prst="rect">
            <a:avLst/>
          </a:prstGeom>
          <a:solidFill>
            <a:srgbClr val="FF0000"/>
          </a:solidFill>
          <a:ln>
            <a:solidFill>
              <a:srgbClr val="FFD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Delete/amend as appropriate</a:t>
            </a:r>
          </a:p>
        </p:txBody>
      </p:sp>
    </p:spTree>
    <p:extLst>
      <p:ext uri="{BB962C8B-B14F-4D97-AF65-F5344CB8AC3E}">
        <p14:creationId xmlns:p14="http://schemas.microsoft.com/office/powerpoint/2010/main" val="867113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5C3548-66E0-454F-B8E9-D97313B182CE}"/>
              </a:ext>
            </a:extLst>
          </p:cNvPr>
          <p:cNvSpPr/>
          <p:nvPr/>
        </p:nvSpPr>
        <p:spPr>
          <a:xfrm>
            <a:off x="195338" y="5957319"/>
            <a:ext cx="6096000" cy="276999"/>
          </a:xfrm>
          <a:prstGeom prst="rect">
            <a:avLst/>
          </a:prstGeom>
        </p:spPr>
        <p:txBody>
          <a:bodyPr>
            <a:spAutoFit/>
          </a:bodyPr>
          <a:lstStyle/>
          <a:p>
            <a:r>
              <a:rPr lang="en-GB" sz="1200">
                <a:hlinkClick r:id="rId2">
                  <a:extLst>
                    <a:ext uri="{A12FA001-AC4F-418D-AE19-62706E023703}">
                      <ahyp:hlinkClr xmlns:ahyp="http://schemas.microsoft.com/office/drawing/2018/hyperlinkcolor" val="tx"/>
                    </a:ext>
                  </a:extLst>
                </a:hlinkClick>
              </a:rPr>
              <a:t>20200730-UKStratCom014_BMfS(LOG_IS)_Mandate_AVM Richard Hill_V2.0-OS</a:t>
            </a:r>
            <a:endParaRPr lang="en-GB" sz="1200"/>
          </a:p>
        </p:txBody>
      </p:sp>
      <p:sp>
        <p:nvSpPr>
          <p:cNvPr id="15" name="Rectangle 14">
            <a:extLst>
              <a:ext uri="{FF2B5EF4-FFF2-40B4-BE49-F238E27FC236}">
                <a16:creationId xmlns:a16="http://schemas.microsoft.com/office/drawing/2014/main" id="{FA2DCC0F-740A-4966-BCFB-67CB4DF1FB86}"/>
              </a:ext>
            </a:extLst>
          </p:cNvPr>
          <p:cNvSpPr/>
          <p:nvPr/>
        </p:nvSpPr>
        <p:spPr>
          <a:xfrm>
            <a:off x="7573425" y="1030115"/>
            <a:ext cx="3639590" cy="1631216"/>
          </a:xfrm>
          <a:prstGeom prst="rect">
            <a:avLst/>
          </a:prstGeom>
        </p:spPr>
        <p:txBody>
          <a:bodyPr wrap="square">
            <a:spAutoFit/>
          </a:bodyPr>
          <a:lstStyle/>
          <a:p>
            <a:pPr lvl="0" algn="ctr">
              <a:defRPr/>
            </a:pPr>
            <a:r>
              <a:rPr lang="en-GB" sz="2000" b="1" i="1">
                <a:solidFill>
                  <a:prstClr val="white"/>
                </a:solidFill>
                <a:latin typeface="Arial" panose="020B0604020202020204" pitchFamily="34" charset="0"/>
                <a:cs typeface="Arial" panose="020B0604020202020204" pitchFamily="34" charset="0"/>
              </a:rPr>
              <a:t>One robust, evergreen, integrated set of digitally enabled services that deliver world class </a:t>
            </a:r>
          </a:p>
          <a:p>
            <a:pPr lvl="0" algn="ctr">
              <a:defRPr/>
            </a:pPr>
            <a:r>
              <a:rPr lang="en-GB" sz="2000" b="1" i="1">
                <a:solidFill>
                  <a:prstClr val="white"/>
                </a:solidFill>
                <a:latin typeface="Arial" panose="020B0604020202020204" pitchFamily="34" charset="0"/>
                <a:cs typeface="Arial" panose="020B0604020202020204" pitchFamily="34" charset="0"/>
              </a:rPr>
              <a:t>support for Defence ​</a:t>
            </a:r>
          </a:p>
        </p:txBody>
      </p:sp>
      <p:sp>
        <p:nvSpPr>
          <p:cNvPr id="16" name="Rectangle 15">
            <a:extLst>
              <a:ext uri="{FF2B5EF4-FFF2-40B4-BE49-F238E27FC236}">
                <a16:creationId xmlns:a16="http://schemas.microsoft.com/office/drawing/2014/main" id="{D7A38879-46C0-4F17-8D75-529D856EBFD4}"/>
              </a:ext>
            </a:extLst>
          </p:cNvPr>
          <p:cNvSpPr/>
          <p:nvPr/>
        </p:nvSpPr>
        <p:spPr>
          <a:xfrm>
            <a:off x="250754" y="704775"/>
            <a:ext cx="3787845" cy="5075136"/>
          </a:xfrm>
          <a:prstGeom prst="rect">
            <a:avLst/>
          </a:prstGeom>
          <a:solidFill>
            <a:srgbClr val="071D49">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7A116A6-7B28-41C3-90C5-C3FA5BF4446B}"/>
              </a:ext>
            </a:extLst>
          </p:cNvPr>
          <p:cNvSpPr/>
          <p:nvPr/>
        </p:nvSpPr>
        <p:spPr>
          <a:xfrm>
            <a:off x="514905" y="1027224"/>
            <a:ext cx="3270823" cy="3416320"/>
          </a:xfrm>
          <a:prstGeom prst="rect">
            <a:avLst/>
          </a:prstGeom>
        </p:spPr>
        <p:txBody>
          <a:bodyPr wrap="square" lIns="91440" tIns="45720" rIns="91440" bIns="45720" anchor="t">
            <a:spAutoFit/>
          </a:bodyPr>
          <a:lstStyle/>
          <a:p>
            <a:r>
              <a:rPr lang="en-GB" sz="2400">
                <a:solidFill>
                  <a:schemeClr val="bg2"/>
                </a:solidFill>
                <a:latin typeface="Arial"/>
                <a:cs typeface="Arial"/>
              </a:rPr>
              <a:t>The current Defence Support processes are often </a:t>
            </a:r>
            <a:r>
              <a:rPr lang="en-GB" sz="2400" b="1">
                <a:solidFill>
                  <a:srgbClr val="FFFF00"/>
                </a:solidFill>
                <a:latin typeface="Arial"/>
                <a:cs typeface="Arial"/>
              </a:rPr>
              <a:t>convoluted, single service, not integrated</a:t>
            </a:r>
            <a:r>
              <a:rPr lang="en-GB" sz="2400" b="1">
                <a:solidFill>
                  <a:schemeClr val="bg2"/>
                </a:solidFill>
                <a:latin typeface="Arial"/>
                <a:cs typeface="Arial"/>
              </a:rPr>
              <a:t> </a:t>
            </a:r>
            <a:r>
              <a:rPr lang="en-GB" sz="2400">
                <a:solidFill>
                  <a:schemeClr val="bg2"/>
                </a:solidFill>
                <a:latin typeface="Arial"/>
                <a:cs typeface="Arial"/>
              </a:rPr>
              <a:t>and do not enable the procurement of efficient solutions to support them. </a:t>
            </a:r>
          </a:p>
        </p:txBody>
      </p:sp>
      <p:sp>
        <p:nvSpPr>
          <p:cNvPr id="12" name="Footer Placeholder 3">
            <a:extLst>
              <a:ext uri="{FF2B5EF4-FFF2-40B4-BE49-F238E27FC236}">
                <a16:creationId xmlns:a16="http://schemas.microsoft.com/office/drawing/2014/main" id="{A5102375-9EF7-48F2-A951-E73E1EE9CA71}"/>
              </a:ext>
            </a:extLst>
          </p:cNvPr>
          <p:cNvSpPr txBox="1">
            <a:spLocks/>
          </p:cNvSpPr>
          <p:nvPr/>
        </p:nvSpPr>
        <p:spPr>
          <a:xfrm>
            <a:off x="4038600" y="6588000"/>
            <a:ext cx="4114800" cy="180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sz="1200">
                <a:solidFill>
                  <a:srgbClr val="333F47"/>
                </a:solidFill>
                <a:latin typeface="Calibri" panose="020F0502020204030204"/>
                <a:cs typeface="Arial" panose="020B0604020202020204" pitchFamily="34" charset="0"/>
              </a:rPr>
              <a:t>Official</a:t>
            </a:r>
          </a:p>
        </p:txBody>
      </p:sp>
      <p:sp>
        <p:nvSpPr>
          <p:cNvPr id="13" name="Title 1">
            <a:extLst>
              <a:ext uri="{FF2B5EF4-FFF2-40B4-BE49-F238E27FC236}">
                <a16:creationId xmlns:a16="http://schemas.microsoft.com/office/drawing/2014/main" id="{E45E93A1-C59E-47B4-AB1E-5D42415CD907}"/>
              </a:ext>
            </a:extLst>
          </p:cNvPr>
          <p:cNvSpPr txBox="1">
            <a:spLocks/>
          </p:cNvSpPr>
          <p:nvPr/>
        </p:nvSpPr>
        <p:spPr>
          <a:xfrm>
            <a:off x="195338" y="120538"/>
            <a:ext cx="10515600" cy="584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1800" b="1"/>
              <a:t>Why we are changing - Case for Change</a:t>
            </a:r>
          </a:p>
        </p:txBody>
      </p:sp>
      <p:sp>
        <p:nvSpPr>
          <p:cNvPr id="11" name="Rectangle 10">
            <a:extLst>
              <a:ext uri="{FF2B5EF4-FFF2-40B4-BE49-F238E27FC236}">
                <a16:creationId xmlns:a16="http://schemas.microsoft.com/office/drawing/2014/main" id="{D796F8E3-9043-4663-88A1-3B37652024F7}"/>
              </a:ext>
            </a:extLst>
          </p:cNvPr>
          <p:cNvSpPr/>
          <p:nvPr/>
        </p:nvSpPr>
        <p:spPr>
          <a:xfrm>
            <a:off x="4211681" y="704775"/>
            <a:ext cx="3787845" cy="5075136"/>
          </a:xfrm>
          <a:prstGeom prst="rect">
            <a:avLst/>
          </a:prstGeom>
          <a:solidFill>
            <a:srgbClr val="071D49">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3B69307-5E14-4B1B-B9EB-246EE2F649D0}"/>
              </a:ext>
            </a:extLst>
          </p:cNvPr>
          <p:cNvSpPr/>
          <p:nvPr/>
        </p:nvSpPr>
        <p:spPr>
          <a:xfrm>
            <a:off x="8172607" y="704775"/>
            <a:ext cx="3787845" cy="5075136"/>
          </a:xfrm>
          <a:prstGeom prst="rect">
            <a:avLst/>
          </a:prstGeom>
          <a:solidFill>
            <a:srgbClr val="071D49">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02037B2-72F0-4899-85FD-B2A793CC5DDB}"/>
              </a:ext>
            </a:extLst>
          </p:cNvPr>
          <p:cNvSpPr/>
          <p:nvPr/>
        </p:nvSpPr>
        <p:spPr>
          <a:xfrm>
            <a:off x="4413126" y="1027224"/>
            <a:ext cx="3365748" cy="4801314"/>
          </a:xfrm>
          <a:prstGeom prst="rect">
            <a:avLst/>
          </a:prstGeom>
        </p:spPr>
        <p:txBody>
          <a:bodyPr wrap="square" lIns="91440" tIns="45720" rIns="91440" bIns="45720" anchor="t">
            <a:spAutoFit/>
          </a:bodyPr>
          <a:lstStyle/>
          <a:p>
            <a:r>
              <a:rPr lang="en-GB">
                <a:solidFill>
                  <a:schemeClr val="bg2"/>
                </a:solidFill>
                <a:latin typeface="Arial"/>
                <a:cs typeface="Arial"/>
              </a:rPr>
              <a:t>The current Support Information Services are </a:t>
            </a:r>
            <a:r>
              <a:rPr lang="en-GB" b="1">
                <a:solidFill>
                  <a:srgbClr val="FFFF00"/>
                </a:solidFill>
                <a:latin typeface="Arial"/>
                <a:cs typeface="Arial"/>
              </a:rPr>
              <a:t>complex, expensive, vulnerable, becoming obsolete and carry a significant training burden</a:t>
            </a:r>
            <a:r>
              <a:rPr lang="en-GB">
                <a:solidFill>
                  <a:schemeClr val="bg2"/>
                </a:solidFill>
                <a:latin typeface="Arial"/>
                <a:cs typeface="Arial"/>
              </a:rPr>
              <a:t>. </a:t>
            </a:r>
          </a:p>
          <a:p>
            <a:endParaRPr lang="en-GB">
              <a:solidFill>
                <a:schemeClr val="bg2"/>
              </a:solidFill>
              <a:latin typeface="Arial"/>
              <a:cs typeface="Arial"/>
            </a:endParaRPr>
          </a:p>
          <a:p>
            <a:r>
              <a:rPr lang="en-GB">
                <a:solidFill>
                  <a:schemeClr val="bg2"/>
                </a:solidFill>
                <a:latin typeface="Arial"/>
                <a:cs typeface="Arial"/>
              </a:rPr>
              <a:t>The analogue experience reduces attractiveness and retention of Support personnel and the low quality, incoherent or non-existent data leads to inadequate management information and inefficient decision making. It is becoming </a:t>
            </a:r>
            <a:r>
              <a:rPr lang="en-GB" b="1">
                <a:solidFill>
                  <a:srgbClr val="FFFF00"/>
                </a:solidFill>
                <a:latin typeface="Arial"/>
                <a:cs typeface="Arial"/>
              </a:rPr>
              <a:t>increasingly unaffordable to extend current contracts</a:t>
            </a:r>
            <a:r>
              <a:rPr lang="en-GB" b="1">
                <a:solidFill>
                  <a:schemeClr val="bg2"/>
                </a:solidFill>
                <a:latin typeface="Arial"/>
                <a:cs typeface="Arial"/>
              </a:rPr>
              <a:t>. </a:t>
            </a:r>
          </a:p>
        </p:txBody>
      </p:sp>
      <p:sp>
        <p:nvSpPr>
          <p:cNvPr id="3" name="Rectangle 2">
            <a:extLst>
              <a:ext uri="{FF2B5EF4-FFF2-40B4-BE49-F238E27FC236}">
                <a16:creationId xmlns:a16="http://schemas.microsoft.com/office/drawing/2014/main" id="{23503248-857B-4348-9DF3-1B03E7A5CA7D}"/>
              </a:ext>
            </a:extLst>
          </p:cNvPr>
          <p:cNvSpPr/>
          <p:nvPr/>
        </p:nvSpPr>
        <p:spPr>
          <a:xfrm>
            <a:off x="8380520" y="704775"/>
            <a:ext cx="3459894" cy="3693319"/>
          </a:xfrm>
          <a:prstGeom prst="rect">
            <a:avLst/>
          </a:prstGeom>
        </p:spPr>
        <p:txBody>
          <a:bodyPr wrap="square" lIns="91440" tIns="45720" rIns="91440" bIns="45720" anchor="t">
            <a:spAutoFit/>
          </a:bodyPr>
          <a:lstStyle/>
          <a:p>
            <a:endParaRPr lang="en-GB">
              <a:solidFill>
                <a:schemeClr val="bg2"/>
              </a:solidFill>
              <a:latin typeface="Arial"/>
              <a:cs typeface="Arial"/>
            </a:endParaRPr>
          </a:p>
          <a:p>
            <a:r>
              <a:rPr lang="en-GB">
                <a:solidFill>
                  <a:schemeClr val="bg2"/>
                </a:solidFill>
                <a:latin typeface="Arial"/>
                <a:cs typeface="Arial"/>
              </a:rPr>
              <a:t>It is also clear that more efficient and readily available </a:t>
            </a:r>
            <a:r>
              <a:rPr lang="en-GB">
                <a:solidFill>
                  <a:srgbClr val="FFFF00"/>
                </a:solidFill>
                <a:latin typeface="Arial"/>
                <a:cs typeface="Arial"/>
              </a:rPr>
              <a:t>standard market offerings </a:t>
            </a:r>
            <a:r>
              <a:rPr lang="en-GB">
                <a:solidFill>
                  <a:schemeClr val="bg2"/>
                </a:solidFill>
                <a:latin typeface="Arial"/>
                <a:cs typeface="Arial"/>
              </a:rPr>
              <a:t>(incl. Commercially of the Shelf (COTS)) and developments in modern </a:t>
            </a:r>
            <a:r>
              <a:rPr lang="en-GB">
                <a:solidFill>
                  <a:srgbClr val="FFFF00"/>
                </a:solidFill>
                <a:latin typeface="Arial"/>
                <a:cs typeface="Arial"/>
              </a:rPr>
              <a:t>best practice </a:t>
            </a:r>
            <a:r>
              <a:rPr lang="en-GB">
                <a:solidFill>
                  <a:schemeClr val="bg2"/>
                </a:solidFill>
                <a:latin typeface="Arial"/>
                <a:cs typeface="Arial"/>
              </a:rPr>
              <a:t>has proven that organisations (both in Industry and Other Government Departments (OGDs)), </a:t>
            </a:r>
            <a:r>
              <a:rPr lang="en-GB">
                <a:solidFill>
                  <a:srgbClr val="FFFF00"/>
                </a:solidFill>
                <a:latin typeface="Arial"/>
                <a:cs typeface="Arial"/>
              </a:rPr>
              <a:t>can be transformed</a:t>
            </a:r>
            <a:r>
              <a:rPr lang="en-GB">
                <a:solidFill>
                  <a:schemeClr val="bg2"/>
                </a:solidFill>
                <a:latin typeface="Arial"/>
                <a:cs typeface="Arial"/>
              </a:rPr>
              <a:t> to utilise them. </a:t>
            </a:r>
          </a:p>
          <a:p>
            <a:endParaRPr lang="en-GB">
              <a:solidFill>
                <a:schemeClr val="bg2"/>
              </a:solidFill>
              <a:latin typeface="Arial"/>
              <a:cs typeface="Arial"/>
            </a:endParaRPr>
          </a:p>
        </p:txBody>
      </p:sp>
      <p:sp>
        <p:nvSpPr>
          <p:cNvPr id="4" name="Rectangle 3">
            <a:extLst>
              <a:ext uri="{FF2B5EF4-FFF2-40B4-BE49-F238E27FC236}">
                <a16:creationId xmlns:a16="http://schemas.microsoft.com/office/drawing/2014/main" id="{A5CB6246-8FE6-46B0-AC25-B4BC203A4C24}"/>
              </a:ext>
            </a:extLst>
          </p:cNvPr>
          <p:cNvSpPr/>
          <p:nvPr/>
        </p:nvSpPr>
        <p:spPr>
          <a:xfrm>
            <a:off x="8380520" y="4060747"/>
            <a:ext cx="3459894" cy="1754326"/>
          </a:xfrm>
          <a:prstGeom prst="rect">
            <a:avLst/>
          </a:prstGeom>
        </p:spPr>
        <p:txBody>
          <a:bodyPr wrap="square" lIns="91440" tIns="45720" rIns="91440" bIns="45720" anchor="t">
            <a:spAutoFit/>
          </a:bodyPr>
          <a:lstStyle/>
          <a:p>
            <a:r>
              <a:rPr lang="en-GB" err="1">
                <a:solidFill>
                  <a:schemeClr val="bg2"/>
                </a:solidFill>
                <a:latin typeface="Arial"/>
                <a:cs typeface="Arial"/>
              </a:rPr>
              <a:t>BMfS</a:t>
            </a:r>
            <a:r>
              <a:rPr lang="en-GB">
                <a:solidFill>
                  <a:schemeClr val="bg2"/>
                </a:solidFill>
                <a:latin typeface="Arial"/>
                <a:cs typeface="Arial"/>
              </a:rPr>
              <a:t> is also the key programme within Support Transformation in addressing the wider challenge of lack of Defence </a:t>
            </a:r>
            <a:r>
              <a:rPr lang="en-GB">
                <a:solidFill>
                  <a:srgbClr val="FFFF00"/>
                </a:solidFill>
                <a:latin typeface="Arial"/>
                <a:cs typeface="Arial"/>
              </a:rPr>
              <a:t>Support identity and culture</a:t>
            </a:r>
            <a:r>
              <a:rPr lang="en-GB">
                <a:solidFill>
                  <a:schemeClr val="bg2"/>
                </a:solidFill>
                <a:latin typeface="Arial"/>
                <a:cs typeface="Arial"/>
              </a:rPr>
              <a:t>.</a:t>
            </a:r>
            <a:endParaRPr lang="en-GB" u="sng">
              <a:solidFill>
                <a:schemeClr val="bg2"/>
              </a:solidFill>
              <a:latin typeface="Arial"/>
              <a:cs typeface="Arial"/>
            </a:endParaRPr>
          </a:p>
        </p:txBody>
      </p:sp>
    </p:spTree>
    <p:extLst>
      <p:ext uri="{BB962C8B-B14F-4D97-AF65-F5344CB8AC3E}">
        <p14:creationId xmlns:p14="http://schemas.microsoft.com/office/powerpoint/2010/main" val="106582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0A3CE-4FA8-4C2E-BBF3-872B46EAFFFD}"/>
              </a:ext>
            </a:extLst>
          </p:cNvPr>
          <p:cNvSpPr>
            <a:spLocks noGrp="1"/>
          </p:cNvSpPr>
          <p:nvPr>
            <p:ph type="title"/>
          </p:nvPr>
        </p:nvSpPr>
        <p:spPr/>
        <p:txBody>
          <a:bodyPr/>
          <a:lstStyle/>
          <a:p>
            <a:r>
              <a:rPr lang="en-GB" b="1">
                <a:latin typeface="+mn-lt"/>
              </a:rPr>
              <a:t>Unlock additional insights on who is delivering Defence Support</a:t>
            </a:r>
          </a:p>
        </p:txBody>
      </p:sp>
      <p:sp>
        <p:nvSpPr>
          <p:cNvPr id="4" name="Footer Placeholder 3">
            <a:extLst>
              <a:ext uri="{FF2B5EF4-FFF2-40B4-BE49-F238E27FC236}">
                <a16:creationId xmlns:a16="http://schemas.microsoft.com/office/drawing/2014/main" id="{F4415C08-5D8D-48D7-8ACD-9C61D93809B2}"/>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92B1322F-8078-4522-9A41-6515DAE59B45}"/>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90</a:t>
            </a:fld>
            <a:endParaRPr lang="en-GB">
              <a:solidFill>
                <a:prstClr val="black">
                  <a:tint val="75000"/>
                </a:prstClr>
              </a:solidFill>
            </a:endParaRPr>
          </a:p>
        </p:txBody>
      </p:sp>
      <p:pic>
        <p:nvPicPr>
          <p:cNvPr id="6" name="Picture 5">
            <a:extLst>
              <a:ext uri="{FF2B5EF4-FFF2-40B4-BE49-F238E27FC236}">
                <a16:creationId xmlns:a16="http://schemas.microsoft.com/office/drawing/2014/main" id="{70A90508-E64E-473A-9E3A-CE87A300768E}"/>
              </a:ext>
            </a:extLst>
          </p:cNvPr>
          <p:cNvPicPr>
            <a:picLocks noChangeAspect="1"/>
          </p:cNvPicPr>
          <p:nvPr/>
        </p:nvPicPr>
        <p:blipFill rotWithShape="1">
          <a:blip r:embed="rId3"/>
          <a:srcRect l="18173" t="7751" r="17603" b="11699"/>
          <a:stretch/>
        </p:blipFill>
        <p:spPr>
          <a:xfrm>
            <a:off x="2622051" y="1399210"/>
            <a:ext cx="6924719" cy="4885328"/>
          </a:xfrm>
          <a:prstGeom prst="rect">
            <a:avLst/>
          </a:prstGeom>
        </p:spPr>
      </p:pic>
      <p:sp>
        <p:nvSpPr>
          <p:cNvPr id="10" name="TextBox 9">
            <a:extLst>
              <a:ext uri="{FF2B5EF4-FFF2-40B4-BE49-F238E27FC236}">
                <a16:creationId xmlns:a16="http://schemas.microsoft.com/office/drawing/2014/main" id="{A7BEC1CB-DFF7-4FD4-8091-EF1EED983C13}"/>
              </a:ext>
            </a:extLst>
          </p:cNvPr>
          <p:cNvSpPr txBox="1"/>
          <p:nvPr/>
        </p:nvSpPr>
        <p:spPr>
          <a:xfrm>
            <a:off x="255223" y="951236"/>
            <a:ext cx="11237341" cy="646331"/>
          </a:xfrm>
          <a:prstGeom prst="rect">
            <a:avLst/>
          </a:prstGeom>
          <a:noFill/>
        </p:spPr>
        <p:txBody>
          <a:bodyPr wrap="square">
            <a:spAutoFit/>
          </a:bodyPr>
          <a:lstStyle/>
          <a:p>
            <a:r>
              <a:rPr lang="en-GB"/>
              <a:t>Using the BFM we can see the number of people in each business function and redeploy them to more value adding areas </a:t>
            </a:r>
            <a:endParaRPr lang="en-GB" sz="1800"/>
          </a:p>
        </p:txBody>
      </p:sp>
      <p:sp>
        <p:nvSpPr>
          <p:cNvPr id="8" name="Rectangle 7">
            <a:extLst>
              <a:ext uri="{FF2B5EF4-FFF2-40B4-BE49-F238E27FC236}">
                <a16:creationId xmlns:a16="http://schemas.microsoft.com/office/drawing/2014/main" id="{D1405325-4E3E-4559-9E73-CE9BABD498BA}"/>
              </a:ext>
            </a:extLst>
          </p:cNvPr>
          <p:cNvSpPr/>
          <p:nvPr/>
        </p:nvSpPr>
        <p:spPr>
          <a:xfrm>
            <a:off x="9946923" y="215501"/>
            <a:ext cx="2026520" cy="825899"/>
          </a:xfrm>
          <a:prstGeom prst="rect">
            <a:avLst/>
          </a:prstGeom>
          <a:solidFill>
            <a:srgbClr val="FF0000"/>
          </a:solidFill>
          <a:ln>
            <a:solidFill>
              <a:srgbClr val="FFD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Delete/amend as appropriate</a:t>
            </a:r>
          </a:p>
        </p:txBody>
      </p:sp>
    </p:spTree>
    <p:extLst>
      <p:ext uri="{BB962C8B-B14F-4D97-AF65-F5344CB8AC3E}">
        <p14:creationId xmlns:p14="http://schemas.microsoft.com/office/powerpoint/2010/main" val="14612129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75D07-93B3-4E09-8A30-E96FA0218208}"/>
              </a:ext>
            </a:extLst>
          </p:cNvPr>
          <p:cNvSpPr>
            <a:spLocks noGrp="1"/>
          </p:cNvSpPr>
          <p:nvPr>
            <p:ph type="title"/>
          </p:nvPr>
        </p:nvSpPr>
        <p:spPr/>
        <p:txBody>
          <a:bodyPr/>
          <a:lstStyle/>
          <a:p>
            <a:r>
              <a:rPr lang="en-GB" b="1">
                <a:latin typeface="+mn-lt"/>
              </a:rPr>
              <a:t>Description of SpTx</a:t>
            </a:r>
          </a:p>
        </p:txBody>
      </p:sp>
      <p:sp>
        <p:nvSpPr>
          <p:cNvPr id="3" name="Text Placeholder 2">
            <a:extLst>
              <a:ext uri="{FF2B5EF4-FFF2-40B4-BE49-F238E27FC236}">
                <a16:creationId xmlns:a16="http://schemas.microsoft.com/office/drawing/2014/main" id="{E4E3B3CF-D920-4206-B1BF-B5223582DD24}"/>
              </a:ext>
            </a:extLst>
          </p:cNvPr>
          <p:cNvSpPr>
            <a:spLocks noGrp="1"/>
          </p:cNvSpPr>
          <p:nvPr>
            <p:ph type="body" sz="quarter" idx="12"/>
          </p:nvPr>
        </p:nvSpPr>
        <p:spPr>
          <a:xfrm>
            <a:off x="255225" y="1322940"/>
            <a:ext cx="11484000" cy="4734716"/>
          </a:xfrm>
        </p:spPr>
        <p:txBody>
          <a:bodyPr>
            <a:normAutofit fontScale="92500" lnSpcReduction="20000"/>
          </a:bodyPr>
          <a:lstStyle/>
          <a:p>
            <a:pPr marL="0" indent="0">
              <a:buNone/>
            </a:pPr>
            <a:r>
              <a:rPr lang="en-US" sz="1400" b="1">
                <a:latin typeface="+mn-lt"/>
              </a:rPr>
              <a:t>Forecast and Resource Planning </a:t>
            </a:r>
            <a:r>
              <a:rPr lang="en-US" sz="1400">
                <a:latin typeface="+mn-lt"/>
              </a:rPr>
              <a:t>- </a:t>
            </a:r>
            <a:r>
              <a:rPr lang="en-US" sz="1400">
                <a:latin typeface="+mn-lt"/>
                <a:cs typeface="Arial" panose="020B0604020202020204" pitchFamily="34" charset="0"/>
              </a:rPr>
              <a:t>Forecast and Resource Planning (F&amp;RP) is a change programme that will improve the way Defence forecasts and resources support requirements. Once the programme has been fully implemented, F&amp;RP will provide Front Line Commands with better access to strategic data, which will allow them to make investment decisions based on affordability and risk. F&amp;RP will deliver both financial and non-financial benefits, including better processes and more widely available information.</a:t>
            </a:r>
          </a:p>
          <a:p>
            <a:pPr marL="0" indent="0">
              <a:buNone/>
            </a:pPr>
            <a:endParaRPr lang="en-GB" sz="1400">
              <a:latin typeface="+mn-lt"/>
              <a:cs typeface="Arial" panose="020B0604020202020204" pitchFamily="34" charset="0"/>
            </a:endParaRPr>
          </a:p>
          <a:p>
            <a:pPr marL="0" indent="0">
              <a:buNone/>
            </a:pPr>
            <a:r>
              <a:rPr lang="en-GB" sz="1400" b="1">
                <a:latin typeface="+mn-lt"/>
              </a:rPr>
              <a:t>DSCOM</a:t>
            </a:r>
            <a:r>
              <a:rPr lang="en-GB" sz="1400">
                <a:latin typeface="+mn-lt"/>
              </a:rPr>
              <a:t> - </a:t>
            </a:r>
            <a:r>
              <a:rPr lang="en-US" sz="1400">
                <a:latin typeface="+mn-lt"/>
                <a:cs typeface="Arial" panose="020B0604020202020204" pitchFamily="34" charset="0"/>
              </a:rPr>
              <a:t>The mission of DSCOM is to provide the singular DE&amp;S operational focus to plan, configure and execute the strategic deployment, sustainment and recovery of material and personnel in order to support current and contingent operations, training and routine activity worldwide. The vision for DSCOM is to be a highly capable and trusted support chain planning and movements organisation that delivers global, multi-modal support chain options and cost-effective solutions</a:t>
            </a:r>
          </a:p>
          <a:p>
            <a:pPr marL="0" indent="0">
              <a:buNone/>
            </a:pPr>
            <a:endParaRPr lang="en-US" sz="1400">
              <a:latin typeface="+mn-lt"/>
              <a:cs typeface="Arial" panose="020B0604020202020204" pitchFamily="34" charset="0"/>
            </a:endParaRPr>
          </a:p>
          <a:p>
            <a:pPr marL="0" indent="0">
              <a:buNone/>
            </a:pPr>
            <a:r>
              <a:rPr lang="en-US" sz="1400" b="1">
                <a:latin typeface="+mn-lt"/>
              </a:rPr>
              <a:t>Logistics Transformation (WDO) </a:t>
            </a:r>
            <a:r>
              <a:rPr lang="en-US" sz="1400">
                <a:latin typeface="+mn-lt"/>
              </a:rPr>
              <a:t>- </a:t>
            </a:r>
            <a:r>
              <a:rPr lang="en-US" sz="1400">
                <a:latin typeface="+mn-lt"/>
                <a:cs typeface="Arial" panose="020B0604020202020204" pitchFamily="34" charset="0"/>
              </a:rPr>
              <a:t>The Warehouse and Distribution Optimisation programme role is to deliver to Defence a Control Tower, that will deliver the ability to understand non-explosive warehousing and storage capability and capacity in the Defence Estate at site and building asset level in order to plan better the use and management of those assets and provide a central point of contact for greatly enhanced planning.</a:t>
            </a:r>
          </a:p>
          <a:p>
            <a:pPr marL="0" indent="0">
              <a:buNone/>
            </a:pPr>
            <a:endParaRPr lang="en-US" sz="1400">
              <a:latin typeface="+mn-lt"/>
              <a:cs typeface="Arial" panose="020B0604020202020204" pitchFamily="34" charset="0"/>
            </a:endParaRPr>
          </a:p>
          <a:p>
            <a:pPr marL="0" indent="0">
              <a:buNone/>
            </a:pPr>
            <a:r>
              <a:rPr lang="en-US" sz="1400" b="1">
                <a:latin typeface="+mn-lt"/>
                <a:cs typeface="Arial" panose="020B0604020202020204" pitchFamily="34" charset="0"/>
              </a:rPr>
              <a:t>Defence Support Operating Model (DSOM</a:t>
            </a:r>
            <a:r>
              <a:rPr lang="en-US" sz="1400">
                <a:latin typeface="+mn-lt"/>
                <a:cs typeface="Arial" panose="020B0604020202020204" pitchFamily="34" charset="0"/>
              </a:rPr>
              <a:t>) - There are four layers of the Defence Support Operating Model: performance management of support, technology, structure and people. </a:t>
            </a:r>
          </a:p>
          <a:p>
            <a:pPr marL="828675" lvl="1" indent="-457200">
              <a:buFont typeface="+mj-lt"/>
              <a:buAutoNum type="arabicPeriod"/>
            </a:pPr>
            <a:r>
              <a:rPr lang="en-US" sz="1400" b="1">
                <a:latin typeface="+mn-lt"/>
                <a:cs typeface="Arial" panose="020B0604020202020204" pitchFamily="34" charset="0"/>
              </a:rPr>
              <a:t>Performance</a:t>
            </a:r>
            <a:r>
              <a:rPr lang="en-US" sz="1400">
                <a:latin typeface="+mn-lt"/>
                <a:cs typeface="Arial" panose="020B0604020202020204" pitchFamily="34" charset="0"/>
              </a:rPr>
              <a:t>  - An integrated performance management system embedded throughout Defence Support is needed, with CDLS overseeing goal setting and monitoring FLC and Delivery Agent performance.</a:t>
            </a:r>
          </a:p>
          <a:p>
            <a:pPr marL="828675" lvl="1" indent="-457200">
              <a:buFont typeface="+mj-lt"/>
              <a:buAutoNum type="arabicPeriod"/>
            </a:pPr>
            <a:r>
              <a:rPr lang="en-US" sz="1400" b="1">
                <a:latin typeface="+mn-lt"/>
                <a:cs typeface="Arial" panose="020B0604020202020204" pitchFamily="34" charset="0"/>
              </a:rPr>
              <a:t>Technology</a:t>
            </a:r>
            <a:r>
              <a:rPr lang="en-US" sz="1400">
                <a:latin typeface="+mn-lt"/>
                <a:cs typeface="Arial" panose="020B0604020202020204" pitchFamily="34" charset="0"/>
              </a:rPr>
              <a:t> - Decision management capability will need to be established in Defence Support, supported by a digital decision centre and underpinning digital technologies for priority use cases.</a:t>
            </a:r>
          </a:p>
          <a:p>
            <a:pPr marL="828675" lvl="1" indent="-457200">
              <a:buFont typeface="+mj-lt"/>
              <a:buAutoNum type="arabicPeriod"/>
            </a:pPr>
            <a:r>
              <a:rPr lang="en-US" sz="1400" b="1">
                <a:latin typeface="+mn-lt"/>
                <a:cs typeface="Arial" panose="020B0604020202020204" pitchFamily="34" charset="0"/>
              </a:rPr>
              <a:t>Structure</a:t>
            </a:r>
            <a:r>
              <a:rPr lang="en-US" sz="1400">
                <a:latin typeface="+mn-lt"/>
                <a:cs typeface="Arial" panose="020B0604020202020204" pitchFamily="34" charset="0"/>
              </a:rPr>
              <a:t> - A ‘Defence Support’ organisation will be established, led by CDLS.</a:t>
            </a:r>
          </a:p>
          <a:p>
            <a:pPr marL="828675" lvl="1" indent="-457200">
              <a:buFont typeface="+mj-lt"/>
              <a:buAutoNum type="arabicPeriod"/>
            </a:pPr>
            <a:r>
              <a:rPr lang="en-US" sz="1400" b="1">
                <a:latin typeface="+mn-lt"/>
                <a:cs typeface="Arial" panose="020B0604020202020204" pitchFamily="34" charset="0"/>
              </a:rPr>
              <a:t>People</a:t>
            </a:r>
            <a:r>
              <a:rPr lang="en-US" sz="1400">
                <a:latin typeface="+mn-lt"/>
                <a:cs typeface="Arial" panose="020B0604020202020204" pitchFamily="34" charset="0"/>
              </a:rPr>
              <a:t> - Support competencies and capabilities will be established for the Defence Support organisation, FLCs and Delivery Agents.</a:t>
            </a:r>
          </a:p>
          <a:p>
            <a:pPr marL="371475" lvl="1" indent="0">
              <a:buNone/>
            </a:pPr>
            <a:endParaRPr lang="en-US" sz="1400">
              <a:latin typeface="+mn-lt"/>
              <a:cs typeface="Arial" panose="020B0604020202020204" pitchFamily="34" charset="0"/>
            </a:endParaRPr>
          </a:p>
          <a:p>
            <a:pPr marL="0" indent="0">
              <a:buNone/>
            </a:pPr>
            <a:r>
              <a:rPr lang="en-US" sz="1400" b="1">
                <a:latin typeface="+mn-lt"/>
              </a:rPr>
              <a:t>Fuel Transformation Programme (FTP) </a:t>
            </a:r>
            <a:r>
              <a:rPr lang="en-US" sz="1400">
                <a:latin typeface="+mn-lt"/>
              </a:rPr>
              <a:t>- </a:t>
            </a:r>
            <a:r>
              <a:rPr lang="en-US" sz="1400">
                <a:latin typeface="+mn-lt"/>
                <a:cs typeface="Arial" panose="020B0604020202020204" pitchFamily="34" charset="0"/>
              </a:rPr>
              <a:t>The Fuels Transformation Programme intent is to modernise and transform the Defence Fuels Enterprise Operating Model, core business processes, supporting information services, financial model and fuels services delivery, including the operating and maintenance of fuels infrastructure, in order to enable effective, efficient and resilient bulk fuels supply chain that helps to enable the attainment of Support Advantage and contribute toward Net Zero 50.</a:t>
            </a:r>
            <a:endParaRPr lang="en-GB" sz="1400">
              <a:latin typeface="+mn-lt"/>
              <a:cs typeface="Arial" panose="020B0604020202020204" pitchFamily="34" charset="0"/>
            </a:endParaRPr>
          </a:p>
          <a:p>
            <a:pPr marL="0" indent="0">
              <a:buNone/>
            </a:pPr>
            <a:endParaRPr lang="en-US" sz="1400">
              <a:latin typeface="+mn-lt"/>
              <a:cs typeface="Arial" panose="020B0604020202020204" pitchFamily="34" charset="0"/>
            </a:endParaRPr>
          </a:p>
          <a:p>
            <a:pPr marL="0" indent="0">
              <a:buNone/>
            </a:pPr>
            <a:endParaRPr lang="en-GB" sz="1400"/>
          </a:p>
        </p:txBody>
      </p:sp>
      <p:sp>
        <p:nvSpPr>
          <p:cNvPr id="4" name="Footer Placeholder 3">
            <a:extLst>
              <a:ext uri="{FF2B5EF4-FFF2-40B4-BE49-F238E27FC236}">
                <a16:creationId xmlns:a16="http://schemas.microsoft.com/office/drawing/2014/main" id="{DB7B6F8B-86ED-43D8-836A-A8470DA04427}"/>
              </a:ext>
            </a:extLst>
          </p:cNvPr>
          <p:cNvSpPr>
            <a:spLocks noGrp="1"/>
          </p:cNvSpPr>
          <p:nvPr>
            <p:ph type="ftr" sz="quarter" idx="14"/>
          </p:nvPr>
        </p:nvSpPr>
        <p:spPr/>
        <p:txBody>
          <a:bodyPr/>
          <a:lstStyle/>
          <a:p>
            <a:pPr defTabSz="742950">
              <a:defRPr/>
            </a:pPr>
            <a:r>
              <a:rPr lang="en-GB">
                <a:solidFill>
                  <a:srgbClr val="333F47"/>
                </a:solidFill>
                <a:cs typeface="Arial" panose="020B0604020202020204" pitchFamily="34" charset="0"/>
              </a:rPr>
              <a:t>Official</a:t>
            </a:r>
          </a:p>
        </p:txBody>
      </p:sp>
      <p:sp>
        <p:nvSpPr>
          <p:cNvPr id="5" name="Slide Number Placeholder 4">
            <a:extLst>
              <a:ext uri="{FF2B5EF4-FFF2-40B4-BE49-F238E27FC236}">
                <a16:creationId xmlns:a16="http://schemas.microsoft.com/office/drawing/2014/main" id="{C0ABBD40-A2F8-495A-9A3C-B6A94EEB46BA}"/>
              </a:ext>
            </a:extLst>
          </p:cNvPr>
          <p:cNvSpPr>
            <a:spLocks noGrp="1"/>
          </p:cNvSpPr>
          <p:nvPr>
            <p:ph type="sldNum" sz="quarter" idx="15"/>
          </p:nvPr>
        </p:nvSpPr>
        <p:spPr/>
        <p:txBody>
          <a:bodyPr/>
          <a:lstStyle/>
          <a:p>
            <a:pPr defTabSz="742950">
              <a:defRPr/>
            </a:pPr>
            <a:fld id="{65B4609B-8544-49CE-A746-405E0ACF444D}" type="slidenum">
              <a:rPr lang="en-GB" smtClean="0">
                <a:solidFill>
                  <a:prstClr val="black">
                    <a:tint val="75000"/>
                  </a:prstClr>
                </a:solidFill>
              </a:rPr>
              <a:pPr defTabSz="742950">
                <a:defRPr/>
              </a:pPr>
              <a:t>91</a:t>
            </a:fld>
            <a:endParaRPr lang="en-GB">
              <a:solidFill>
                <a:prstClr val="black">
                  <a:tint val="75000"/>
                </a:prstClr>
              </a:solidFill>
            </a:endParaRPr>
          </a:p>
        </p:txBody>
      </p:sp>
      <p:sp>
        <p:nvSpPr>
          <p:cNvPr id="7" name="Rectangle 6">
            <a:extLst>
              <a:ext uri="{FF2B5EF4-FFF2-40B4-BE49-F238E27FC236}">
                <a16:creationId xmlns:a16="http://schemas.microsoft.com/office/drawing/2014/main" id="{3F708477-0409-45C7-A215-31510F348728}"/>
              </a:ext>
            </a:extLst>
          </p:cNvPr>
          <p:cNvSpPr/>
          <p:nvPr/>
        </p:nvSpPr>
        <p:spPr>
          <a:xfrm>
            <a:off x="9946923" y="215501"/>
            <a:ext cx="2026520" cy="825899"/>
          </a:xfrm>
          <a:prstGeom prst="rect">
            <a:avLst/>
          </a:prstGeom>
          <a:solidFill>
            <a:srgbClr val="FF0000"/>
          </a:solidFill>
          <a:ln>
            <a:solidFill>
              <a:srgbClr val="FFD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Delete/amend as appropriate</a:t>
            </a:r>
          </a:p>
        </p:txBody>
      </p:sp>
    </p:spTree>
    <p:extLst>
      <p:ext uri="{BB962C8B-B14F-4D97-AF65-F5344CB8AC3E}">
        <p14:creationId xmlns:p14="http://schemas.microsoft.com/office/powerpoint/2010/main" val="16684187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ACKPAGEOFFICENAME" val="&lt;b&gt;Corporate Headquarters&#10;"/>
  <p:tag name="BACKPAGEOFFICE" val="10 Bressenden PlaceLondonSW1E 5DN+44 20 7730 9000"/>
  <p:tag name="DISCPREP" val="This proposal has been prepared by PA Consulting Group on the basis of information supplied by the client, third parties (if appropriate) and that which is available in the public domain. No representation or warranty is given as to the achievability or reasonableness of future projections or the assumptions underlying them, targets, valuations, opinions, prospects or returns, if any, which have not been independently verified. Except where otherwise indicated, the proposal speaks as at the date indicated within the proposal."/>
  <p:tag name="DISCARR" val="&lt;b&gt;All rights reserved&#10;&lt;b&gt;© PA Knowledge Limited 2019"/>
  <p:tag name="DISCREPRO" val="This proposal is confidential to the organisation named herein and may not be reproduced, stored in a retrieval system, or transmitted in any form or by any means, electronic, mechanical or otherwise, without the prior written permission of PA Consulting Group. In the event that you receive this document in error, you should return it to PA Consulting Group, 10 Bressenden Place, London, SW1E 5DN. PA Consulting Group accepts no liability whatsoever should an unauthorised recipient of this proposal act on its contents."/>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y96W0yVcSVG7JwkLp6HTw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lU4kgPO2SvmjCWmEJbtFn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7WEpjrqnQHWMLi0ejomfLw"/>
</p:tagLst>
</file>

<file path=ppt/theme/theme1.xml><?xml version="1.0" encoding="utf-8"?>
<a:theme xmlns:a="http://schemas.openxmlformats.org/drawingml/2006/main" name="7_Defence Support (SpTx) Theme">
  <a:themeElements>
    <a:clrScheme name="Defence Support (SpTx)">
      <a:dk1>
        <a:sysClr val="windowText" lastClr="000000"/>
      </a:dk1>
      <a:lt1>
        <a:sysClr val="window" lastClr="FFFFFF"/>
      </a:lt1>
      <a:dk2>
        <a:srgbClr val="071D49"/>
      </a:dk2>
      <a:lt2>
        <a:srgbClr val="CAD0D6"/>
      </a:lt2>
      <a:accent1>
        <a:srgbClr val="333F48"/>
      </a:accent1>
      <a:accent2>
        <a:srgbClr val="33466E"/>
      </a:accent2>
      <a:accent3>
        <a:srgbClr val="FF9800"/>
      </a:accent3>
      <a:accent4>
        <a:srgbClr val="FFC600"/>
      </a:accent4>
      <a:accent5>
        <a:srgbClr val="1FB3E5"/>
      </a:accent5>
      <a:accent6>
        <a:srgbClr val="26D07C"/>
      </a:accent6>
      <a:hlink>
        <a:srgbClr val="FFC600"/>
      </a:hlink>
      <a:folHlink>
        <a:srgbClr val="3F65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ence Support (SpTx) Theme">
  <a:themeElements>
    <a:clrScheme name="Defence Support (SpTx)">
      <a:dk1>
        <a:sysClr val="windowText" lastClr="000000"/>
      </a:dk1>
      <a:lt1>
        <a:sysClr val="window" lastClr="FFFFFF"/>
      </a:lt1>
      <a:dk2>
        <a:srgbClr val="071D49"/>
      </a:dk2>
      <a:lt2>
        <a:srgbClr val="CAD0D6"/>
      </a:lt2>
      <a:accent1>
        <a:srgbClr val="333F48"/>
      </a:accent1>
      <a:accent2>
        <a:srgbClr val="33466E"/>
      </a:accent2>
      <a:accent3>
        <a:srgbClr val="FF9800"/>
      </a:accent3>
      <a:accent4>
        <a:srgbClr val="FFC600"/>
      </a:accent4>
      <a:accent5>
        <a:srgbClr val="1FB3E5"/>
      </a:accent5>
      <a:accent6>
        <a:srgbClr val="26D07C"/>
      </a:accent6>
      <a:hlink>
        <a:srgbClr val="FFC600"/>
      </a:hlink>
      <a:folHlink>
        <a:srgbClr val="3F65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ence Support (SpTx) Theme">
  <a:themeElements>
    <a:clrScheme name="Defence Support (SpTx)">
      <a:dk1>
        <a:sysClr val="windowText" lastClr="000000"/>
      </a:dk1>
      <a:lt1>
        <a:sysClr val="window" lastClr="FFFFFF"/>
      </a:lt1>
      <a:dk2>
        <a:srgbClr val="071D49"/>
      </a:dk2>
      <a:lt2>
        <a:srgbClr val="CAD0D6"/>
      </a:lt2>
      <a:accent1>
        <a:srgbClr val="333F48"/>
      </a:accent1>
      <a:accent2>
        <a:srgbClr val="33466E"/>
      </a:accent2>
      <a:accent3>
        <a:srgbClr val="FF9800"/>
      </a:accent3>
      <a:accent4>
        <a:srgbClr val="FFC600"/>
      </a:accent4>
      <a:accent5>
        <a:srgbClr val="1FB3E5"/>
      </a:accent5>
      <a:accent6>
        <a:srgbClr val="26D07C"/>
      </a:accent6>
      <a:hlink>
        <a:srgbClr val="FFC600"/>
      </a:hlink>
      <a:folHlink>
        <a:srgbClr val="3F65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ence Support (SpTx) basic slide deck.pptx" id="{69B4D566-A7EF-46FA-8A77-6754B6864F50}" vid="{A6FA4CB2-11E5-4DE5-84DB-12173CDE72C2}"/>
    </a:ext>
  </a:extLst>
</a:theme>
</file>

<file path=ppt/theme/theme6.xml><?xml version="1.0" encoding="utf-8"?>
<a:theme xmlns:a="http://schemas.openxmlformats.org/drawingml/2006/main" name="Accenture 2020">
  <a:themeElements>
    <a:clrScheme name="Accenture 2020">
      <a:dk1>
        <a:srgbClr val="000000"/>
      </a:dk1>
      <a:lt1>
        <a:srgbClr val="FFFFFF"/>
      </a:lt1>
      <a:dk2>
        <a:srgbClr val="96968C"/>
      </a:dk2>
      <a:lt2>
        <a:srgbClr val="E6E6DC"/>
      </a:lt2>
      <a:accent1>
        <a:srgbClr val="A100FF"/>
      </a:accent1>
      <a:accent2>
        <a:srgbClr val="7500C0"/>
      </a:accent2>
      <a:accent3>
        <a:srgbClr val="460073"/>
      </a:accent3>
      <a:accent4>
        <a:srgbClr val="B455AA"/>
      </a:accent4>
      <a:accent5>
        <a:srgbClr val="BE82FF"/>
      </a:accent5>
      <a:accent6>
        <a:srgbClr val="DCAFFF"/>
      </a:accent6>
      <a:hlink>
        <a:srgbClr val="A100FF"/>
      </a:hlink>
      <a:folHlink>
        <a:srgbClr val="7500C0"/>
      </a:folHlink>
    </a:clrScheme>
    <a:fontScheme name="Custom 2">
      <a:majorFont>
        <a:latin typeface="Graphi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custClrLst>
    <a:custClr name="Accent Purple 1">
      <a:srgbClr val="B455AA"/>
    </a:custClr>
    <a:custClr name="Accent Purple 2">
      <a:srgbClr val="A055F5"/>
    </a:custClr>
    <a:custClr name="Accent Purple 3">
      <a:srgbClr val="BE82FF"/>
    </a:custClr>
    <a:custClr name="Accent Purple 4">
      <a:srgbClr val="DCAFFF"/>
    </a:custClr>
    <a:custClr name="Accent Purple 5">
      <a:srgbClr val="E6DCFF"/>
    </a:custClr>
    <a:custClr name="BLANK">
      <a:srgbClr val="FFFFFF"/>
    </a:custClr>
    <a:custClr name="BLANK">
      <a:srgbClr val="FFFFFF"/>
    </a:custClr>
    <a:custClr name="BLANK">
      <a:srgbClr val="FFFFFF"/>
    </a:custClr>
    <a:custClr name="BLANK">
      <a:srgbClr val="FFFFFF"/>
    </a:custClr>
    <a:custClr name="BLANK">
      <a:srgbClr val="FFFFFF"/>
    </a:custClr>
    <a:custClr name="Blue">
      <a:srgbClr val="0041F0"/>
    </a:custClr>
    <a:custClr name="Light Blue">
      <a:srgbClr val="00FFFF"/>
    </a:custClr>
    <a:custClr name="Green">
      <a:srgbClr val="64FF50"/>
    </a:custClr>
    <a:custClr name="Blue Green">
      <a:srgbClr val="05F0A5"/>
    </a:custClr>
    <a:custClr name="Red">
      <a:srgbClr val="FF3246"/>
    </a:custClr>
    <a:custClr name="Pink">
      <a:srgbClr val="FF50A0"/>
    </a:custClr>
    <a:custClr name="Orange">
      <a:srgbClr val="FF7800"/>
    </a:custClr>
    <a:custClr name="Yellow">
      <a:srgbClr val="FFEB32"/>
    </a:custClr>
    <a:custClr name="BLANK">
      <a:srgbClr val="FFFFFF"/>
    </a:custClr>
    <a:custClr name="BLANK">
      <a:srgbClr val="FFFFFF"/>
    </a:custClr>
  </a:custClrLst>
  <a:extLst>
    <a:ext uri="{05A4C25C-085E-4340-85A3-A5531E510DB2}">
      <thm15:themeFamily xmlns:thm15="http://schemas.microsoft.com/office/thememl/2012/main" name="IMP_Acc_PPT_Starter_Pack_Graphik_210303_Fixed_Accessibility.potx" id="{5533E145-E600-4444-BC3D-5102D2EEDB31}" vid="{383380C5-E3D1-4977-8974-3F092EA624F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725C11861D6D43A38990EE7A5874C7" ma:contentTypeVersion="4" ma:contentTypeDescription="Create a new document." ma:contentTypeScope="" ma:versionID="5403ad467111300ae547449495689849">
  <xsd:schema xmlns:xsd="http://www.w3.org/2001/XMLSchema" xmlns:xs="http://www.w3.org/2001/XMLSchema" xmlns:p="http://schemas.microsoft.com/office/2006/metadata/properties" xmlns:ns2="a7802eb2-3121-468f-b8e0-65e8cea9e2e9" targetNamespace="http://schemas.microsoft.com/office/2006/metadata/properties" ma:root="true" ma:fieldsID="db380bc616832a0275e2f46b5c66f86d" ns2:_="">
    <xsd:import namespace="a7802eb2-3121-468f-b8e0-65e8cea9e2e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02eb2-3121-468f-b8e0-65e8cea9e2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87CC02F-841C-4DF9-8B4D-A93FD29A29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802eb2-3121-468f-b8e0-65e8cea9e2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54FE97-24DC-48FA-8204-A3E0777F5181}">
  <ds:schemaRefs>
    <ds:schemaRef ds:uri="http://schemas.microsoft.com/sharepoint/v3/contenttype/forms"/>
  </ds:schemaRefs>
</ds:datastoreItem>
</file>

<file path=customXml/itemProps3.xml><?xml version="1.0" encoding="utf-8"?>
<ds:datastoreItem xmlns:ds="http://schemas.openxmlformats.org/officeDocument/2006/customXml" ds:itemID="{54B90AD1-FFBC-4C64-B6CD-F1538441F770}">
  <ds:schemaRefs>
    <ds:schemaRef ds:uri="04738c6d-ecc8-46f1-821f-82e308eab3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TotalTime>37</TotalTime>
  <Words>18662</Words>
  <Application>Microsoft Office PowerPoint</Application>
  <PresentationFormat>Widescreen</PresentationFormat>
  <Paragraphs>2229</Paragraphs>
  <Slides>91</Slides>
  <Notes>59</Notes>
  <HiddenSlides>30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2</vt:i4>
      </vt:variant>
      <vt:variant>
        <vt:lpstr>Slide Titles</vt:lpstr>
      </vt:variant>
      <vt:variant>
        <vt:i4>91</vt:i4>
      </vt:variant>
    </vt:vector>
  </HeadingPairs>
  <TitlesOfParts>
    <vt:vector size="111" baseType="lpstr">
      <vt:lpstr>Calibri Light</vt:lpstr>
      <vt:lpstr>Calibri</vt:lpstr>
      <vt:lpstr>Verdana</vt:lpstr>
      <vt:lpstr>Palatino Linotype</vt:lpstr>
      <vt:lpstr>GT Sectra Fine Rg</vt:lpstr>
      <vt:lpstr>HelveticaNeueLT Std</vt:lpstr>
      <vt:lpstr>Wingdings</vt:lpstr>
      <vt:lpstr>Graphik</vt:lpstr>
      <vt:lpstr>System Font</vt:lpstr>
      <vt:lpstr>Courier New</vt:lpstr>
      <vt:lpstr>Symbol</vt:lpstr>
      <vt:lpstr>Arial</vt:lpstr>
      <vt:lpstr>7_Defence Support (SpTx) Theme</vt:lpstr>
      <vt:lpstr>Office Theme</vt:lpstr>
      <vt:lpstr>Defence Support (SpTx) Theme</vt:lpstr>
      <vt:lpstr>1_Office Theme</vt:lpstr>
      <vt:lpstr>1_Defence Support (SpTx) Theme</vt:lpstr>
      <vt:lpstr>Accenture 2020</vt:lpstr>
      <vt:lpstr>think-cell Slide</vt:lpstr>
      <vt:lpstr>Microsoft Visio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Panel members</vt:lpstr>
      <vt:lpstr>PowerPoint Presentation</vt:lpstr>
      <vt:lpstr>PowerPoint Presentation</vt:lpstr>
      <vt:lpstr>The Defence Support Business Function Model  </vt:lpstr>
      <vt:lpstr>PowerPoint Presentation</vt:lpstr>
      <vt:lpstr>PowerPoint Presentation</vt:lpstr>
      <vt:lpstr>What is a Business Function Model and why is it useful  </vt:lpstr>
      <vt:lpstr>What can we use the BFM for?</vt:lpstr>
      <vt:lpstr>The scope of BMfS and using it to identify overlap</vt:lpstr>
      <vt:lpstr>Strategy</vt:lpstr>
      <vt:lpstr>Planning </vt:lpstr>
      <vt:lpstr>Bringing into Service</vt:lpstr>
      <vt:lpstr>Logistics </vt:lpstr>
      <vt:lpstr>Equipment Support </vt:lpstr>
      <vt:lpstr>Other Business Capabilities </vt:lpstr>
      <vt:lpstr>Enabling </vt:lpstr>
      <vt:lpstr>PowerPoint Presentation</vt:lpstr>
      <vt:lpstr>The Defence Support BFM</vt:lpstr>
      <vt:lpstr>Breakdown of Functions – Planning Example </vt:lpstr>
      <vt:lpstr>Accessing the BFM</vt:lpstr>
      <vt:lpstr>BFM Timeline</vt:lpstr>
      <vt:lpstr>BFM Version 2 Updates</vt:lpstr>
      <vt:lpstr>PowerPoint Presentation</vt:lpstr>
      <vt:lpstr>PowerPoint Presentation</vt:lpstr>
      <vt:lpstr>Managing SpTx Portfolio by Function</vt:lpstr>
      <vt:lpstr>PowerPoint Presentation</vt:lpstr>
      <vt:lpstr>Control the direction and scope of change </vt:lpstr>
      <vt:lpstr>Track and realise benefits through the BFM</vt:lpstr>
      <vt:lpstr>Visualise what service each requirement is trying to provide </vt:lpstr>
      <vt:lpstr>Use the BFM to identify value and non-value adding activities </vt:lpstr>
      <vt:lpstr>Unlock additional insights on who is delivering Defence Support</vt:lpstr>
      <vt:lpstr>Description of SpTx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 Rose</dc:creator>
  <cp:lastModifiedBy>Dee, Patrick Mr (UKStratCom-DefSp-BMfS ProjCtrl 1)</cp:lastModifiedBy>
  <cp:revision>4</cp:revision>
  <cp:lastPrinted>2018-04-30T12:50:00Z</cp:lastPrinted>
  <dcterms:created xsi:type="dcterms:W3CDTF">2022-04-12T14:11:28Z</dcterms:created>
  <dcterms:modified xsi:type="dcterms:W3CDTF">2022-08-09T08:47:54Z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ID">
    <vt:lpwstr>ENUK</vt:lpwstr>
  </property>
  <property fmtid="{D5CDD505-2E9C-101B-9397-08002B2CF9AE}" pid="3" name="PresTool">
    <vt:lpwstr>no</vt:lpwstr>
  </property>
  <property fmtid="{D5CDD505-2E9C-101B-9397-08002B2CF9AE}" pid="4" name="PresToolSplit">
    <vt:lpwstr>yes</vt:lpwstr>
  </property>
  <property fmtid="{D5CDD505-2E9C-101B-9397-08002B2CF9AE}" pid="5" name="Deck">
    <vt:lpwstr>C:\ProgramData\PA Apps\SPARK\PowerPoint\Decks\PA Report (UK English - A4) [A4-ENUK].pptx</vt:lpwstr>
  </property>
  <property fmtid="{D5CDD505-2E9C-101B-9397-08002B2CF9AE}" pid="6" name="TempDeck">
    <vt:lpwstr>false</vt:lpwstr>
  </property>
  <property fmtid="{D5CDD505-2E9C-101B-9397-08002B2CF9AE}" pid="7" name="PrsLegalStatementEntry">
    <vt:lpwstr>PA Confidential – Internal use only</vt:lpwstr>
  </property>
  <property fmtid="{D5CDD505-2E9C-101B-9397-08002B2CF9AE}" pid="8" name="PrsLegalStatement">
    <vt:lpwstr>PA Confidential – Internal use only </vt:lpwstr>
  </property>
  <property fmtid="{D5CDD505-2E9C-101B-9397-08002B2CF9AE}" pid="9" name="PrsLegalRecipient">
    <vt:lpwstr/>
  </property>
  <property fmtid="{D5CDD505-2E9C-101B-9397-08002B2CF9AE}" pid="10" name="PrsDisclaimerEntry">
    <vt:lpwstr>Statements for consultancy services proposals</vt:lpwstr>
  </property>
  <property fmtid="{D5CDD505-2E9C-101B-9397-08002B2CF9AE}" pid="11" name="PrsFromOffice">
    <vt:lpwstr>Corporate HQ - 10 Bressenden</vt:lpwstr>
  </property>
  <property fmtid="{D5CDD505-2E9C-101B-9397-08002B2CF9AE}" pid="12" name="PrsBackPageTheme">
    <vt:lpwstr>Light</vt:lpwstr>
  </property>
  <property fmtid="{D5CDD505-2E9C-101B-9397-08002B2CF9AE}" pid="13" name="PrsBackPageMTD">
    <vt:lpwstr>Yes</vt:lpwstr>
  </property>
  <property fmtid="{D5CDD505-2E9C-101B-9397-08002B2CF9AE}" pid="14" name="ContentTypeId">
    <vt:lpwstr>0x0101000F725C11861D6D43A38990EE7A5874C7</vt:lpwstr>
  </property>
  <property fmtid="{D5CDD505-2E9C-101B-9397-08002B2CF9AE}" pid="15" name="Subject Category">
    <vt:lpwstr>2;#Defence logistics|31e5e612-9ed6-447d-a81e-24a2724319a8</vt:lpwstr>
  </property>
  <property fmtid="{D5CDD505-2E9C-101B-9397-08002B2CF9AE}" pid="16" name="Subject Keywords">
    <vt:lpwstr>3;#Defence Support Network|85d3c198-d9e1-4ae0-aa3a-776ed49e94af</vt:lpwstr>
  </property>
  <property fmtid="{D5CDD505-2E9C-101B-9397-08002B2CF9AE}" pid="17" name="_dlc_policyId">
    <vt:lpwstr/>
  </property>
  <property fmtid="{D5CDD505-2E9C-101B-9397-08002B2CF9AE}" pid="18" name="ItemRetentionFormula">
    <vt:lpwstr/>
  </property>
  <property fmtid="{D5CDD505-2E9C-101B-9397-08002B2CF9AE}" pid="19" name="Business Owner">
    <vt:lpwstr>1;#ACDS LOGOPS|472e285e-2e1d-41f3-ad3c-0119ee397f39</vt:lpwstr>
  </property>
  <property fmtid="{D5CDD505-2E9C-101B-9397-08002B2CF9AE}" pid="20" name="fileplanid">
    <vt:lpwstr>4;#04 Deliver the Unit's objectives|954cf193-6423-4137-9b07-8b4f402d8d43</vt:lpwstr>
  </property>
  <property fmtid="{D5CDD505-2E9C-101B-9397-08002B2CF9AE}" pid="21" name="TaxKeyword">
    <vt:lpwstr/>
  </property>
  <property fmtid="{D5CDD505-2E9C-101B-9397-08002B2CF9AE}" pid="22" name="SharedWithUsers">
    <vt:lpwstr>10958;#Ramsell, Michael Contractor (UKStratCom-DefSp-BMFS CON44);#1673;#Kestell, Andrew Contractor (UKStratCom-DefSp BMFS CON15);#12060;#Sternbach, David Contractor (UKStratCom-DefSp-BMFS CON3);#9878;#Jones, Fiona Contractor (UKStratCom-DefSp BMFS CON30);#8307;#Roberts, Edward Mr (UKStratCom-DefSp-BMFS Dep Dir);#9667;#Malley, Graham Contractor (UKStratCom-DefSp BMFS CON39);#9926;#Kirkwood, Neil Mr (UKStratCom-DefSp BMFS CON25);#12882;#Dodds, Ben Contractor (UKStratCom DD-OPS-OSM-Pg-c 079);#785;#Turner, Christopher B2 (DES SCIS-SD-Con3);#6491;#Mitchell, Sarah C1 (DES SCIS-FLIS-SnrComrclMgr);#9858;#Clarke, Nick Mr (DES SCIS-Comrcl-Mgr)</vt:lpwstr>
  </property>
  <property fmtid="{D5CDD505-2E9C-101B-9397-08002B2CF9AE}" pid="23" name="MSIP_Label_d8a60473-494b-4586-a1bb-b0e663054676_Method">
    <vt:lpwstr>Privileged</vt:lpwstr>
  </property>
  <property fmtid="{D5CDD505-2E9C-101B-9397-08002B2CF9AE}" pid="24" name="MSIP_Label_d8a60473-494b-4586-a1bb-b0e663054676_Enabled">
    <vt:lpwstr>true</vt:lpwstr>
  </property>
  <property fmtid="{D5CDD505-2E9C-101B-9397-08002B2CF9AE}" pid="25" name="MSIP_Label_d8a60473-494b-4586-a1bb-b0e663054676_ContentBits">
    <vt:lpwstr>0</vt:lpwstr>
  </property>
  <property fmtid="{D5CDD505-2E9C-101B-9397-08002B2CF9AE}" pid="26" name="MSIP_Label_d8a60473-494b-4586-a1bb-b0e663054676_SetDate">
    <vt:lpwstr>2022-05-26T09:01:02Z</vt:lpwstr>
  </property>
  <property fmtid="{D5CDD505-2E9C-101B-9397-08002B2CF9AE}" pid="27" name="MSIP_Label_d8a60473-494b-4586-a1bb-b0e663054676_Name">
    <vt:lpwstr>MOD-1-O-‘UNMARKED’</vt:lpwstr>
  </property>
  <property fmtid="{D5CDD505-2E9C-101B-9397-08002B2CF9AE}" pid="28" name="MSIP_Label_d8a60473-494b-4586-a1bb-b0e663054676_SiteId">
    <vt:lpwstr>be7760ed-5953-484b-ae95-d0a16dfa09e5</vt:lpwstr>
  </property>
  <property fmtid="{D5CDD505-2E9C-101B-9397-08002B2CF9AE}" pid="29" name="MSIP_Label_d8a60473-494b-4586-a1bb-b0e663054676_ActionId">
    <vt:lpwstr>783055a5-3031-4ca2-ba98-e99f060c19cd</vt:lpwstr>
  </property>
</Properties>
</file>