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877" r:id="rId2"/>
    <p:sldMasterId id="2147483865" r:id="rId3"/>
    <p:sldMasterId id="2147483721" r:id="rId4"/>
    <p:sldMasterId id="2147483651" r:id="rId5"/>
    <p:sldMasterId id="2147483932" r:id="rId6"/>
    <p:sldMasterId id="2147484008" r:id="rId7"/>
    <p:sldMasterId id="2147484021" r:id="rId8"/>
    <p:sldMasterId id="2147484033" r:id="rId9"/>
  </p:sldMasterIdLst>
  <p:notesMasterIdLst>
    <p:notesMasterId r:id="rId23"/>
  </p:notesMasterIdLst>
  <p:handoutMasterIdLst>
    <p:handoutMasterId r:id="rId24"/>
  </p:handoutMasterIdLst>
  <p:sldIdLst>
    <p:sldId id="403" r:id="rId10"/>
    <p:sldId id="404" r:id="rId11"/>
    <p:sldId id="405" r:id="rId12"/>
    <p:sldId id="406" r:id="rId13"/>
    <p:sldId id="407" r:id="rId14"/>
    <p:sldId id="408" r:id="rId15"/>
    <p:sldId id="409" r:id="rId16"/>
    <p:sldId id="410" r:id="rId17"/>
    <p:sldId id="411" r:id="rId18"/>
    <p:sldId id="412" r:id="rId19"/>
    <p:sldId id="413" r:id="rId20"/>
    <p:sldId id="414" r:id="rId21"/>
    <p:sldId id="444" r:id="rId22"/>
  </p:sldIdLst>
  <p:sldSz cx="9151938" cy="5148263"/>
  <p:notesSz cx="6743700" cy="9906000"/>
  <p:defaultTextStyle>
    <a:defPPr>
      <a:defRPr lang="en-GB"/>
    </a:defPPr>
    <a:lvl1pPr algn="l" rtl="0" fontAlgn="base">
      <a:spcBef>
        <a:spcPct val="0"/>
      </a:spcBef>
      <a:spcAft>
        <a:spcPct val="0"/>
      </a:spcAft>
      <a:defRPr sz="20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0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0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0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0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0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0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0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0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1632" userDrawn="1">
          <p15:clr>
            <a:srgbClr val="A4A3A4"/>
          </p15:clr>
        </p15:guide>
        <p15:guide id="2" pos="28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491966"/>
    <a:srgbClr val="8685BB"/>
    <a:srgbClr val="FFFFFF"/>
    <a:srgbClr val="4E2359"/>
    <a:srgbClr val="8586BB"/>
    <a:srgbClr val="FCE811"/>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9" autoAdjust="0"/>
    <p:restoredTop sz="84660" autoAdjust="0"/>
  </p:normalViewPr>
  <p:slideViewPr>
    <p:cSldViewPr>
      <p:cViewPr varScale="1">
        <p:scale>
          <a:sx n="77" d="100"/>
          <a:sy n="77" d="100"/>
        </p:scale>
        <p:origin x="876" y="84"/>
      </p:cViewPr>
      <p:guideLst>
        <p:guide orient="horz" pos="1632"/>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6" d="100"/>
          <a:sy n="46" d="100"/>
        </p:scale>
        <p:origin x="2815"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GB" dirty="0"/>
          </a:p>
        </p:txBody>
      </p:sp>
      <p:sp>
        <p:nvSpPr>
          <p:cNvPr id="73731" name="Rectangle 3"/>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dirty="0"/>
          </a:p>
        </p:txBody>
      </p:sp>
      <p:sp>
        <p:nvSpPr>
          <p:cNvPr id="73732" name="Rectangle 4"/>
          <p:cNvSpPr>
            <a:spLocks noGrp="1" noChangeArrowheads="1"/>
          </p:cNvSpPr>
          <p:nvPr>
            <p:ph type="ftr" sz="quarter" idx="2"/>
          </p:nvPr>
        </p:nvSpPr>
        <p:spPr bwMode="auto">
          <a:xfrm>
            <a:off x="0" y="94107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GB" dirty="0"/>
          </a:p>
        </p:txBody>
      </p:sp>
      <p:sp>
        <p:nvSpPr>
          <p:cNvPr id="73733" name="Rectangle 5"/>
          <p:cNvSpPr>
            <a:spLocks noGrp="1" noChangeArrowheads="1"/>
          </p:cNvSpPr>
          <p:nvPr>
            <p:ph type="sldNum" sz="quarter" idx="3"/>
          </p:nvPr>
        </p:nvSpPr>
        <p:spPr bwMode="auto">
          <a:xfrm>
            <a:off x="3821113" y="94107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fld id="{B57AD1DA-37C3-4834-A451-9E1590C28EDA}" type="slidenum">
              <a:rPr lang="en-GB"/>
              <a:pPr>
                <a:defRPr/>
              </a:pPr>
              <a:t>‹#›</a:t>
            </a:fld>
            <a:endParaRPr lang="en-GB" dirty="0"/>
          </a:p>
        </p:txBody>
      </p:sp>
    </p:spTree>
    <p:extLst>
      <p:ext uri="{BB962C8B-B14F-4D97-AF65-F5344CB8AC3E}">
        <p14:creationId xmlns:p14="http://schemas.microsoft.com/office/powerpoint/2010/main" val="32627668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GB" dirty="0"/>
          </a:p>
        </p:txBody>
      </p:sp>
      <p:sp>
        <p:nvSpPr>
          <p:cNvPr id="11267" name="Rectangle 3"/>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dirty="0"/>
          </a:p>
        </p:txBody>
      </p:sp>
      <p:sp>
        <p:nvSpPr>
          <p:cNvPr id="41988" name="Rectangle 4"/>
          <p:cNvSpPr>
            <a:spLocks noGrp="1" noRot="1" noChangeAspect="1" noChangeArrowheads="1" noTextEdit="1"/>
          </p:cNvSpPr>
          <p:nvPr>
            <p:ph type="sldImg" idx="2"/>
          </p:nvPr>
        </p:nvSpPr>
        <p:spPr bwMode="auto">
          <a:xfrm>
            <a:off x="71438" y="742950"/>
            <a:ext cx="6600825" cy="37147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898525" y="4705350"/>
            <a:ext cx="49466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107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GB" dirty="0"/>
          </a:p>
        </p:txBody>
      </p:sp>
      <p:sp>
        <p:nvSpPr>
          <p:cNvPr id="11271" name="Rectangle 7"/>
          <p:cNvSpPr>
            <a:spLocks noGrp="1" noChangeArrowheads="1"/>
          </p:cNvSpPr>
          <p:nvPr>
            <p:ph type="sldNum" sz="quarter" idx="5"/>
          </p:nvPr>
        </p:nvSpPr>
        <p:spPr bwMode="auto">
          <a:xfrm>
            <a:off x="3821113" y="94107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fld id="{4008687A-F9CC-41AA-93AC-6804A61D9105}" type="slidenum">
              <a:rPr lang="en-GB"/>
              <a:pPr>
                <a:defRPr/>
              </a:pPr>
              <a:t>‹#›</a:t>
            </a:fld>
            <a:endParaRPr lang="en-GB" dirty="0"/>
          </a:p>
        </p:txBody>
      </p:sp>
    </p:spTree>
    <p:extLst>
      <p:ext uri="{BB962C8B-B14F-4D97-AF65-F5344CB8AC3E}">
        <p14:creationId xmlns:p14="http://schemas.microsoft.com/office/powerpoint/2010/main" val="223818380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72" charset="-128"/>
        <a:cs typeface="ＭＳ Ｐゴシック" pitchFamily="-72" charset="-128"/>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72" charset="-128"/>
        <a:cs typeface="ＭＳ Ｐゴシック" pitchFamily="-72" charset="-128"/>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72" charset="-128"/>
        <a:cs typeface="ＭＳ Ｐゴシック" pitchFamily="-72" charset="-128"/>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72" charset="-128"/>
        <a:cs typeface="ＭＳ Ｐゴシック" pitchFamily="-72"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A10BD6A-4395-4343-8518-1EAC9E51DC85}"/>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226D5651-883A-473D-8F86-82454A8D416B}"/>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31748" name="Slide Number Placeholder 3">
            <a:extLst>
              <a:ext uri="{FF2B5EF4-FFF2-40B4-BE49-F238E27FC236}">
                <a16:creationId xmlns:a16="http://schemas.microsoft.com/office/drawing/2014/main" id="{3855DD63-F0DA-4674-BB62-5DFD1A57BFE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1FCB7F-127C-408E-91B0-D866E7556CF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944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0008CB3-2AA0-4B76-AC9C-E5EF090F8946}"/>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B60E62DB-2A7D-43D8-95D6-8164784180DF}"/>
              </a:ext>
            </a:extLst>
          </p:cNvPr>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These cards are dynamic, they are never finished, and they can only evolve through exposure to industry and the discourse and friction that ensues. Talk to me about what information you need from Defence to better understand what we are seeking to do and how you can help us to achieve it.</a:t>
            </a:r>
          </a:p>
          <a:p>
            <a:endParaRPr lang="en-US" altLang="en-US">
              <a:latin typeface="Arial" panose="020B0604020202020204" pitchFamily="34" charset="0"/>
              <a:cs typeface="Arial" panose="020B0604020202020204" pitchFamily="34" charset="0"/>
            </a:endParaRPr>
          </a:p>
        </p:txBody>
      </p:sp>
      <p:sp>
        <p:nvSpPr>
          <p:cNvPr id="50180" name="Slide Number Placeholder 3">
            <a:extLst>
              <a:ext uri="{FF2B5EF4-FFF2-40B4-BE49-F238E27FC236}">
                <a16:creationId xmlns:a16="http://schemas.microsoft.com/office/drawing/2014/main" id="{831B4797-C9CB-4BE6-822C-72DB91F12EB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CC74A8-FC5B-48C4-81B3-C6DE07CCFAA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FC51923-9F4A-4B9F-8B87-B987C39FD93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0FB6E1D8-6606-4121-BE87-86A14F540487}"/>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52228" name="Slide Number Placeholder 3">
            <a:extLst>
              <a:ext uri="{FF2B5EF4-FFF2-40B4-BE49-F238E27FC236}">
                <a16:creationId xmlns:a16="http://schemas.microsoft.com/office/drawing/2014/main" id="{D0F0097B-31E0-4FE3-9358-76784D38ED5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FF001A-FE3E-4E41-B41B-211ECC46518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9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xfrm>
            <a:off x="90488" y="744538"/>
            <a:ext cx="6616700" cy="3722687"/>
          </a:xfrm>
          <a:ln/>
        </p:spPr>
      </p:sp>
      <p:sp>
        <p:nvSpPr>
          <p:cNvPr id="83970" name="Notes Placeholder 2"/>
          <p:cNvSpPr>
            <a:spLocks noGrp="1"/>
          </p:cNvSpPr>
          <p:nvPr>
            <p:ph type="body" idx="1"/>
          </p:nvPr>
        </p:nvSpPr>
        <p:spPr>
          <a:noFill/>
          <a:ln/>
        </p:spPr>
        <p:txBody>
          <a:bodyPr/>
          <a:lstStyle/>
          <a:p>
            <a:endParaRPr lang="en-US" dirty="0">
              <a:latin typeface="Times New Roman" pitchFamily="-72" charset="0"/>
            </a:endParaRPr>
          </a:p>
        </p:txBody>
      </p:sp>
      <p:sp>
        <p:nvSpPr>
          <p:cNvPr id="83971"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F0E33A-5391-4133-B543-F1C91E6E4E04}" type="slidenum">
              <a:rPr kumimoji="0" lang="en-GB" sz="1200" b="0" i="0" u="none" strike="noStrike" kern="1200" cap="none" spc="0" normalizeH="0" baseline="0" noProof="0" smtClean="0">
                <a:ln>
                  <a:noFill/>
                </a:ln>
                <a:solidFill>
                  <a:srgbClr val="000000"/>
                </a:solidFill>
                <a:effectLst/>
                <a:uLnTx/>
                <a:uFillTx/>
                <a:latin typeface="Times New Roman" pitchFamily="-72" charset="0"/>
                <a:ea typeface="ＭＳ Ｐゴシック" pitchFamily="-72" charset="-128"/>
                <a:cs typeface="ＭＳ Ｐゴシック" pitchFamily="-72"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Times New Roman" pitchFamily="-72" charset="0"/>
              <a:ea typeface="ＭＳ Ｐゴシック" pitchFamily="-72" charset="-128"/>
              <a:cs typeface="ＭＳ Ｐゴシック" pitchFamily="-72" charset="-128"/>
            </a:endParaRPr>
          </a:p>
        </p:txBody>
      </p:sp>
      <p:sp>
        <p:nvSpPr>
          <p:cNvPr id="83972" name="Footer Placeholder 1"/>
          <p:cNvSpPr>
            <a:spLocks noGrp="1"/>
          </p:cNvSpPr>
          <p:nvPr>
            <p:ph type="ftr" sz="quarter" idx="4"/>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80781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72B5245-5124-4618-B41A-2543FC8D4FD0}"/>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2324F1B5-4F8C-4342-90C5-17B0A43B68D7}"/>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33796" name="Slide Number Placeholder 3">
            <a:extLst>
              <a:ext uri="{FF2B5EF4-FFF2-40B4-BE49-F238E27FC236}">
                <a16:creationId xmlns:a16="http://schemas.microsoft.com/office/drawing/2014/main" id="{130BF077-EA0F-426D-81D7-017D6154EEE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76AEBD-E5FE-418C-9E56-2E6B7F02F9D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563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327D873-DB82-44FE-90E2-E5C55F4185D8}"/>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7F1ACCBE-1185-4DA2-B7E8-8C7A0CDB15EF}"/>
              </a:ext>
            </a:extLst>
          </p:cNvPr>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A rich picture depicting the DSN of today encompassing all elms that must work coherently to deliver logistic sustainment effect. It includes allies and partners, infra, Log IS, intelligence, Force Protection, Industry, Academia, Force Elements, contractors, contracting, etc on a global scale.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We must transform this </a:t>
            </a:r>
            <a:r>
              <a:rPr lang="en-US" altLang="en-US" dirty="0" err="1">
                <a:latin typeface="Arial" panose="020B0604020202020204" pitchFamily="34" charset="0"/>
                <a:cs typeface="Arial" panose="020B0604020202020204" pitchFamily="34" charset="0"/>
              </a:rPr>
              <a:t>iot</a:t>
            </a:r>
            <a:r>
              <a:rPr lang="en-US" altLang="en-US" dirty="0">
                <a:latin typeface="Arial" panose="020B0604020202020204" pitchFamily="34" charset="0"/>
                <a:cs typeface="Arial" panose="020B0604020202020204" pitchFamily="34" charset="0"/>
              </a:rPr>
              <a:t> be able to meet policy head mark requirements of Joint Force 25 and beyond.</a:t>
            </a:r>
          </a:p>
        </p:txBody>
      </p:sp>
      <p:sp>
        <p:nvSpPr>
          <p:cNvPr id="35844" name="Slide Number Placeholder 3">
            <a:extLst>
              <a:ext uri="{FF2B5EF4-FFF2-40B4-BE49-F238E27FC236}">
                <a16:creationId xmlns:a16="http://schemas.microsoft.com/office/drawing/2014/main" id="{629D2F62-9E5D-4428-83E0-54B46E08D22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EAF45C-0B78-4919-8BB7-3657FFA680B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450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F934F5B-30BF-4AE8-9ABC-E38C37D554D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516481E-73AA-45F4-953C-ACF39E694CC6}"/>
              </a:ext>
            </a:extLst>
          </p:cNvPr>
          <p:cNvSpPr>
            <a:spLocks noGrp="1"/>
          </p:cNvSpPr>
          <p:nvPr>
            <p:ph type="body" idx="1"/>
          </p:nvPr>
        </p:nvSpPr>
        <p:spPr/>
        <p:txBody>
          <a:bodyPr/>
          <a:lstStyle/>
          <a:p>
            <a:pPr>
              <a:defRPr/>
            </a:pPr>
            <a:r>
              <a:rPr lang="en-GB" dirty="0"/>
              <a:t>The </a:t>
            </a:r>
            <a:r>
              <a:rPr lang="en-GB" dirty="0" err="1"/>
              <a:t>LOGNET</a:t>
            </a:r>
            <a:r>
              <a:rPr lang="en-GB" dirty="0"/>
              <a:t> programme and the Defence Logistics Vision</a:t>
            </a:r>
          </a:p>
          <a:p>
            <a:pPr>
              <a:defRPr/>
            </a:pPr>
            <a:endParaRPr lang="en-GB" dirty="0"/>
          </a:p>
          <a:p>
            <a:pPr>
              <a:defRPr/>
            </a:pPr>
            <a:r>
              <a:rPr lang="en-GB" dirty="0"/>
              <a:t>The ‘end state’ in 2025/30 is an Optimised </a:t>
            </a:r>
            <a:r>
              <a:rPr lang="en-GB" dirty="0" err="1"/>
              <a:t>DSN</a:t>
            </a:r>
            <a:r>
              <a:rPr lang="en-GB" dirty="0"/>
              <a:t> which is:</a:t>
            </a:r>
          </a:p>
          <a:p>
            <a:pPr marL="171450" indent="-171450">
              <a:buFont typeface="Arial" panose="020B0604020202020204" pitchFamily="34" charset="0"/>
              <a:buChar char="•"/>
              <a:defRPr/>
            </a:pPr>
            <a:r>
              <a:rPr lang="en-GB" dirty="0"/>
              <a:t>Globally Responsive</a:t>
            </a:r>
          </a:p>
          <a:p>
            <a:pPr marL="171450" indent="-171450">
              <a:buFont typeface="Arial" panose="020B0604020202020204" pitchFamily="34" charset="0"/>
              <a:buChar char="•"/>
              <a:defRPr/>
            </a:pPr>
            <a:r>
              <a:rPr lang="en-GB" dirty="0"/>
              <a:t>Strategically Prepared</a:t>
            </a:r>
          </a:p>
          <a:p>
            <a:pPr marL="171450" indent="-171450">
              <a:buFont typeface="Arial" panose="020B0604020202020204" pitchFamily="34" charset="0"/>
              <a:buChar char="•"/>
              <a:defRPr/>
            </a:pPr>
            <a:r>
              <a:rPr lang="en-GB" dirty="0"/>
              <a:t>Operationally Precise</a:t>
            </a:r>
          </a:p>
          <a:p>
            <a:pPr>
              <a:buFont typeface="Arial" panose="020B0604020202020204" pitchFamily="34" charset="0"/>
              <a:buNone/>
              <a:defRPr/>
            </a:pPr>
            <a:endParaRPr lang="en-GB" dirty="0"/>
          </a:p>
          <a:p>
            <a:pPr>
              <a:buFont typeface="Arial" panose="020B0604020202020204" pitchFamily="34" charset="0"/>
              <a:buNone/>
              <a:defRPr/>
            </a:pPr>
            <a:r>
              <a:rPr lang="en-GB" dirty="0"/>
              <a:t>Importantly (given current and future funding challenges) the </a:t>
            </a:r>
            <a:r>
              <a:rPr lang="en-GB" dirty="0" err="1"/>
              <a:t>DSN</a:t>
            </a:r>
            <a:r>
              <a:rPr lang="en-GB" dirty="0"/>
              <a:t> must also:</a:t>
            </a:r>
          </a:p>
          <a:p>
            <a:pPr marL="171450" indent="-171450">
              <a:buFont typeface="Arial" panose="020B0604020202020204" pitchFamily="34" charset="0"/>
              <a:buChar char="•"/>
              <a:defRPr/>
            </a:pPr>
            <a:r>
              <a:rPr lang="en-GB" dirty="0"/>
              <a:t>Reduce Cost</a:t>
            </a:r>
          </a:p>
          <a:p>
            <a:pPr marL="171450" indent="-171450">
              <a:buFont typeface="Arial" panose="020B0604020202020204" pitchFamily="34" charset="0"/>
              <a:buChar char="•"/>
              <a:defRPr/>
            </a:pPr>
            <a:r>
              <a:rPr lang="en-GB" dirty="0"/>
              <a:t>Reduce Footprint</a:t>
            </a:r>
          </a:p>
          <a:p>
            <a:pPr marL="171450" indent="-171450">
              <a:buFont typeface="Arial" panose="020B0604020202020204" pitchFamily="34" charset="0"/>
              <a:buChar char="•"/>
              <a:defRPr/>
            </a:pPr>
            <a:r>
              <a:rPr lang="en-GB" dirty="0"/>
              <a:t>Reduce Demand</a:t>
            </a:r>
          </a:p>
          <a:p>
            <a:pPr>
              <a:buFont typeface="Arial" panose="020B0604020202020204" pitchFamily="34" charset="0"/>
              <a:buNone/>
              <a:defRPr/>
            </a:pPr>
            <a:endParaRPr lang="en-GB" dirty="0"/>
          </a:p>
          <a:p>
            <a:pPr>
              <a:buFont typeface="Arial" panose="020B0604020202020204" pitchFamily="34" charset="0"/>
              <a:buNone/>
              <a:defRPr/>
            </a:pPr>
            <a:r>
              <a:rPr lang="en-GB" dirty="0" err="1"/>
              <a:t>LOGNET</a:t>
            </a:r>
            <a:r>
              <a:rPr lang="en-GB" dirty="0"/>
              <a:t> programme of Deliver, Develop and Innovate</a:t>
            </a:r>
          </a:p>
          <a:p>
            <a:pPr>
              <a:buFont typeface="Arial" panose="020B0604020202020204" pitchFamily="34" charset="0"/>
              <a:buNone/>
              <a:defRPr/>
            </a:pPr>
            <a:endParaRPr lang="en-GB" dirty="0"/>
          </a:p>
          <a:p>
            <a:pPr>
              <a:buFont typeface="Arial" panose="020B0604020202020204" pitchFamily="34" charset="0"/>
              <a:buNone/>
              <a:defRPr/>
            </a:pPr>
            <a:r>
              <a:rPr lang="en-GB" dirty="0"/>
              <a:t>Deliver (buff colour)</a:t>
            </a:r>
          </a:p>
          <a:p>
            <a:pPr marL="171450" indent="-171450">
              <a:buFont typeface="Arial" panose="020B0604020202020204" pitchFamily="34" charset="0"/>
              <a:buChar char="•"/>
              <a:defRPr/>
            </a:pPr>
            <a:r>
              <a:rPr lang="en-GB" dirty="0"/>
              <a:t>Commences with the 6 strategic objectives of the </a:t>
            </a:r>
            <a:r>
              <a:rPr lang="en-GB" dirty="0" err="1"/>
              <a:t>DSN</a:t>
            </a:r>
            <a:r>
              <a:rPr lang="en-GB" dirty="0"/>
              <a:t> / DLV (which provide the foundation / endure throughout the </a:t>
            </a:r>
            <a:r>
              <a:rPr lang="en-GB" dirty="0" err="1"/>
              <a:t>DSN</a:t>
            </a:r>
            <a:r>
              <a:rPr lang="en-GB" dirty="0"/>
              <a:t>)</a:t>
            </a:r>
          </a:p>
          <a:p>
            <a:pPr marL="171450" indent="-171450">
              <a:buFont typeface="Arial" panose="020B0604020202020204" pitchFamily="34" charset="0"/>
              <a:buChar char="•"/>
              <a:defRPr/>
            </a:pPr>
            <a:r>
              <a:rPr lang="en-GB" dirty="0"/>
              <a:t>Set in the 0-4 year time frame it utilises the </a:t>
            </a:r>
            <a:r>
              <a:rPr lang="en-GB" dirty="0" err="1"/>
              <a:t>DSN</a:t>
            </a:r>
            <a:r>
              <a:rPr lang="en-GB" dirty="0"/>
              <a:t>(T) programme and the </a:t>
            </a:r>
            <a:r>
              <a:rPr lang="en-GB" dirty="0" err="1"/>
              <a:t>DXP</a:t>
            </a:r>
            <a:r>
              <a:rPr lang="en-GB" dirty="0"/>
              <a:t> to deliver the immediate changes identified in the </a:t>
            </a:r>
            <a:r>
              <a:rPr lang="en-GB" dirty="0" err="1"/>
              <a:t>DSN</a:t>
            </a:r>
            <a:r>
              <a:rPr lang="en-GB" dirty="0"/>
              <a:t>(T) scoping phase</a:t>
            </a:r>
          </a:p>
          <a:p>
            <a:pPr marL="171450" indent="-171450">
              <a:buFont typeface="Arial" panose="020B0604020202020204" pitchFamily="34" charset="0"/>
              <a:buChar char="•"/>
              <a:defRPr/>
            </a:pPr>
            <a:r>
              <a:rPr lang="en-GB" dirty="0" err="1"/>
              <a:t>JEF</a:t>
            </a:r>
            <a:r>
              <a:rPr lang="en-GB" dirty="0"/>
              <a:t> 18 provides a crucial waypoint / marker </a:t>
            </a:r>
          </a:p>
          <a:p>
            <a:pPr marL="171450" indent="-171450">
              <a:buFont typeface="Arial" panose="020B0604020202020204" pitchFamily="34" charset="0"/>
              <a:buChar char="•"/>
              <a:defRPr/>
            </a:pPr>
            <a:endParaRPr lang="en-GB" dirty="0"/>
          </a:p>
          <a:p>
            <a:pPr>
              <a:buFont typeface="Arial" panose="020B0604020202020204" pitchFamily="34" charset="0"/>
              <a:buNone/>
              <a:defRPr/>
            </a:pPr>
            <a:r>
              <a:rPr lang="en-GB" dirty="0"/>
              <a:t>Develop (lilac)</a:t>
            </a:r>
          </a:p>
          <a:p>
            <a:pPr marL="171450" indent="-171450">
              <a:buFont typeface="Arial" panose="020B0604020202020204" pitchFamily="34" charset="0"/>
              <a:buChar char="•"/>
              <a:defRPr/>
            </a:pPr>
            <a:r>
              <a:rPr lang="en-GB" dirty="0"/>
              <a:t>Develop sits very much in the Force Development Space – looking at the requirements of </a:t>
            </a:r>
            <a:r>
              <a:rPr lang="en-GB" dirty="0" err="1"/>
              <a:t>JF</a:t>
            </a:r>
            <a:r>
              <a:rPr lang="en-GB" dirty="0"/>
              <a:t> 25 and the demand it will create</a:t>
            </a:r>
          </a:p>
          <a:p>
            <a:pPr marL="171450" indent="-171450">
              <a:buFont typeface="Arial" panose="020B0604020202020204" pitchFamily="34" charset="0"/>
              <a:buChar char="•"/>
              <a:defRPr/>
            </a:pPr>
            <a:r>
              <a:rPr lang="en-GB" dirty="0"/>
              <a:t>Considers the fielding and operation of the key new equipment</a:t>
            </a:r>
          </a:p>
          <a:p>
            <a:pPr marL="171450" indent="-171450">
              <a:buFont typeface="Arial" panose="020B0604020202020204" pitchFamily="34" charset="0"/>
              <a:buChar char="•"/>
              <a:defRPr/>
            </a:pPr>
            <a:r>
              <a:rPr lang="en-GB" dirty="0"/>
              <a:t>Interacts with the Deliver function through </a:t>
            </a:r>
            <a:r>
              <a:rPr lang="en-GB" dirty="0" err="1"/>
              <a:t>PFTs</a:t>
            </a:r>
            <a:r>
              <a:rPr lang="en-GB" dirty="0"/>
              <a:t> – establishing the future demand and accelerating the implementation of ‘benefits’</a:t>
            </a:r>
          </a:p>
          <a:p>
            <a:pPr marL="171450" indent="-171450">
              <a:buFont typeface="Arial" panose="020B0604020202020204" pitchFamily="34" charset="0"/>
              <a:buChar char="•"/>
              <a:defRPr/>
            </a:pPr>
            <a:r>
              <a:rPr lang="en-GB" dirty="0"/>
              <a:t>Utilises bespoke ‘Log’ </a:t>
            </a:r>
            <a:r>
              <a:rPr lang="en-GB" dirty="0" err="1"/>
              <a:t>PFT</a:t>
            </a:r>
            <a:r>
              <a:rPr lang="en-GB" dirty="0"/>
              <a:t> type events to focus on, and develop, understanding of log issues </a:t>
            </a:r>
          </a:p>
          <a:p>
            <a:pPr marL="171450" indent="-171450">
              <a:buFont typeface="Arial" panose="020B0604020202020204" pitchFamily="34" charset="0"/>
              <a:buChar char="•"/>
              <a:defRPr/>
            </a:pPr>
            <a:r>
              <a:rPr lang="en-GB" dirty="0"/>
              <a:t>Develops options for </a:t>
            </a:r>
            <a:r>
              <a:rPr lang="en-GB" dirty="0" err="1"/>
              <a:t>SDSR</a:t>
            </a:r>
            <a:r>
              <a:rPr lang="en-GB" dirty="0"/>
              <a:t> 2020</a:t>
            </a:r>
          </a:p>
          <a:p>
            <a:pPr>
              <a:buFont typeface="Arial" panose="020B0604020202020204" pitchFamily="34" charset="0"/>
              <a:buNone/>
              <a:defRPr/>
            </a:pPr>
            <a:endParaRPr lang="en-GB" dirty="0"/>
          </a:p>
          <a:p>
            <a:pPr>
              <a:buFont typeface="Arial" panose="020B0604020202020204" pitchFamily="34" charset="0"/>
              <a:buNone/>
              <a:defRPr/>
            </a:pPr>
            <a:r>
              <a:rPr lang="en-GB" dirty="0"/>
              <a:t>Innovate (pink)</a:t>
            </a:r>
          </a:p>
          <a:p>
            <a:pPr marL="171450" indent="-171450">
              <a:buFont typeface="Arial" panose="020B0604020202020204" pitchFamily="34" charset="0"/>
              <a:buChar char="•"/>
              <a:defRPr/>
            </a:pPr>
            <a:r>
              <a:rPr lang="en-GB" dirty="0"/>
              <a:t>The innovate space utilises the </a:t>
            </a:r>
            <a:r>
              <a:rPr lang="en-GB" dirty="0" err="1"/>
              <a:t>LDA</a:t>
            </a:r>
            <a:r>
              <a:rPr lang="en-GB" dirty="0"/>
              <a:t>/</a:t>
            </a:r>
            <a:r>
              <a:rPr lang="en-GB" dirty="0" err="1"/>
              <a:t>LIA</a:t>
            </a:r>
            <a:r>
              <a:rPr lang="en-GB" dirty="0"/>
              <a:t> and the specific </a:t>
            </a:r>
            <a:r>
              <a:rPr lang="en-GB" dirty="0" err="1"/>
              <a:t>LOGNET</a:t>
            </a:r>
            <a:r>
              <a:rPr lang="en-GB" dirty="0"/>
              <a:t> events to interact more broadly with industry and academia</a:t>
            </a:r>
          </a:p>
          <a:p>
            <a:pPr marL="171450" indent="-171450">
              <a:buFont typeface="Arial" panose="020B0604020202020204" pitchFamily="34" charset="0"/>
              <a:buChar char="•"/>
              <a:defRPr/>
            </a:pPr>
            <a:r>
              <a:rPr lang="en-GB" dirty="0"/>
              <a:t>The ‘reduce’ challenges drive the agenda along with specific areas of automation, autonomy, future energy and advance manufacture shape the discussions.</a:t>
            </a:r>
          </a:p>
          <a:p>
            <a:pPr marL="171450" indent="-171450">
              <a:buFont typeface="Arial" panose="020B0604020202020204" pitchFamily="34" charset="0"/>
              <a:buChar char="•"/>
              <a:defRPr/>
            </a:pPr>
            <a:r>
              <a:rPr lang="en-GB" dirty="0"/>
              <a:t>The </a:t>
            </a:r>
            <a:r>
              <a:rPr lang="en-GB" dirty="0" err="1"/>
              <a:t>FVT</a:t>
            </a:r>
            <a:r>
              <a:rPr lang="en-GB" dirty="0"/>
              <a:t> process is used as a mechanism by which ideas are fed into, and </a:t>
            </a:r>
            <a:r>
              <a:rPr lang="en-GB" dirty="0" err="1"/>
              <a:t>wargamed</a:t>
            </a:r>
            <a:r>
              <a:rPr lang="en-GB" dirty="0"/>
              <a:t>, within the </a:t>
            </a:r>
            <a:r>
              <a:rPr lang="en-GB" dirty="0" err="1"/>
              <a:t>DSN</a:t>
            </a:r>
            <a:r>
              <a:rPr lang="en-GB" dirty="0"/>
              <a:t> (route to market)</a:t>
            </a:r>
          </a:p>
          <a:p>
            <a:pPr marL="171450" indent="-171450">
              <a:buFont typeface="Arial" panose="020B0604020202020204" pitchFamily="34" charset="0"/>
              <a:buChar char="•"/>
              <a:defRPr/>
            </a:pPr>
            <a:r>
              <a:rPr lang="en-GB" dirty="0"/>
              <a:t>Concepts with immediate benefits are accelerated through the DEVELOP and DELIVER functions, while those which require longer have research funding approved to help mature the concept to a point where it becomes of use.</a:t>
            </a:r>
          </a:p>
          <a:p>
            <a:pPr marL="171450" indent="-171450">
              <a:buFont typeface="Arial" panose="020B0604020202020204" pitchFamily="34" charset="0"/>
              <a:buChar char="•"/>
              <a:defRPr/>
            </a:pPr>
            <a:endParaRPr lang="en-GB" dirty="0"/>
          </a:p>
          <a:p>
            <a:pPr>
              <a:defRPr/>
            </a:pPr>
            <a:endParaRPr lang="en-GB" dirty="0"/>
          </a:p>
        </p:txBody>
      </p:sp>
      <p:sp>
        <p:nvSpPr>
          <p:cNvPr id="37892" name="Slide Number Placeholder 3">
            <a:extLst>
              <a:ext uri="{FF2B5EF4-FFF2-40B4-BE49-F238E27FC236}">
                <a16:creationId xmlns:a16="http://schemas.microsoft.com/office/drawing/2014/main" id="{96DF6FEE-06C8-4782-B596-FD45F7AD0256}"/>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046B7D-5A41-412B-BB71-BBD8FEDBC42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999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1054E9-71E4-4354-A0D8-D13547A923A0}"/>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13EBBDEC-DE6B-412A-8025-70B26EAC71D4}"/>
              </a:ext>
            </a:extLst>
          </p:cNvPr>
          <p:cNvSpPr>
            <a:spLocks noGrp="1"/>
          </p:cNvSpPr>
          <p:nvPr>
            <p:ph type="body" idx="1"/>
          </p:nvPr>
        </p:nvSpPr>
        <p:spPr/>
        <p:txBody>
          <a:bodyPr/>
          <a:lstStyle/>
          <a:p>
            <a:pPr>
              <a:defRPr/>
            </a:pPr>
            <a:r>
              <a:rPr lang="en-GB" altLang="en-US" dirty="0">
                <a:latin typeface="Arial" panose="020B0604020202020204" pitchFamily="34" charset="0"/>
                <a:cs typeface="Arial" panose="020B0604020202020204" pitchFamily="34" charset="0"/>
              </a:rPr>
              <a:t>First view of CUBE based on DSN(T) hexagons</a:t>
            </a:r>
          </a:p>
          <a:p>
            <a:pPr>
              <a:defRPr/>
            </a:pPr>
            <a:endParaRPr lang="en-GB" b="1" dirty="0"/>
          </a:p>
          <a:p>
            <a:pPr>
              <a:defRPr/>
            </a:pPr>
            <a:r>
              <a:rPr lang="en-GB" b="1" dirty="0"/>
              <a:t>Rigour:</a:t>
            </a:r>
          </a:p>
          <a:p>
            <a:pPr>
              <a:defRPr/>
            </a:pPr>
            <a:endParaRPr lang="en-GB" b="1" dirty="0"/>
          </a:p>
          <a:p>
            <a:pPr marL="342900" indent="-342900">
              <a:buFont typeface="Arial" panose="020B0604020202020204" pitchFamily="34" charset="0"/>
              <a:buChar char="•"/>
              <a:defRPr/>
            </a:pPr>
            <a:r>
              <a:rPr lang="en-GB" b="1" dirty="0"/>
              <a:t>All inputs need to be meaningful &amp; justified.</a:t>
            </a:r>
          </a:p>
          <a:p>
            <a:pPr marL="342900" indent="-342900">
              <a:buFont typeface="Arial" panose="020B0604020202020204" pitchFamily="34" charset="0"/>
              <a:buChar char="•"/>
              <a:defRPr/>
            </a:pPr>
            <a:endParaRPr lang="en-GB" b="1" dirty="0"/>
          </a:p>
          <a:p>
            <a:pPr marL="342900" indent="-342900">
              <a:buFont typeface="Arial" panose="020B0604020202020204" pitchFamily="34" charset="0"/>
              <a:buChar char="•"/>
              <a:defRPr/>
            </a:pPr>
            <a:r>
              <a:rPr lang="en-GB" b="1" dirty="0"/>
              <a:t>Drafted an initial ‘process’/flow chart to apply a ‘rigour test’ to all data entered iot filter the entries.</a:t>
            </a:r>
          </a:p>
          <a:p>
            <a:pPr>
              <a:defRPr/>
            </a:pPr>
            <a:endParaRPr lang="en-GB" b="1" dirty="0"/>
          </a:p>
          <a:p>
            <a:pPr>
              <a:defRPr/>
            </a:pPr>
            <a:endParaRPr lang="en-GB" b="1" dirty="0"/>
          </a:p>
          <a:p>
            <a:pPr>
              <a:defRPr/>
            </a:pPr>
            <a:r>
              <a:rPr lang="en-GB" b="1" dirty="0"/>
              <a:t>Design Options: </a:t>
            </a:r>
          </a:p>
          <a:p>
            <a:pPr>
              <a:defRPr/>
            </a:pPr>
            <a:endParaRPr lang="en-GB" b="1" dirty="0"/>
          </a:p>
          <a:p>
            <a:pPr marL="342900" indent="-342900">
              <a:buFont typeface="Arial" panose="020B0604020202020204" pitchFamily="34" charset="0"/>
              <a:buChar char="•"/>
              <a:defRPr/>
            </a:pPr>
            <a:r>
              <a:rPr lang="en-GB" b="1" dirty="0"/>
              <a:t>Can alter the parameters &amp; output depending on the questions being asked.</a:t>
            </a:r>
          </a:p>
          <a:p>
            <a:pPr marL="342900" indent="-342900">
              <a:buFont typeface="Arial" panose="020B0604020202020204" pitchFamily="34" charset="0"/>
              <a:buChar char="•"/>
              <a:defRPr/>
            </a:pPr>
            <a:endParaRPr lang="en-GB" b="1" dirty="0"/>
          </a:p>
          <a:p>
            <a:pPr marL="342900" indent="-342900">
              <a:buFont typeface="Arial" panose="020B0604020202020204" pitchFamily="34" charset="0"/>
              <a:buChar char="•"/>
              <a:defRPr/>
            </a:pPr>
            <a:r>
              <a:rPr lang="en-GB" b="1" dirty="0"/>
              <a:t>Able to manage and filter data to produce different levels of analysis/views.</a:t>
            </a:r>
          </a:p>
          <a:p>
            <a:pPr>
              <a:defRPr/>
            </a:pPr>
            <a:r>
              <a:rPr lang="en-GB" altLang="en-US" dirty="0">
                <a:latin typeface="Arial" panose="020B0604020202020204" pitchFamily="34" charset="0"/>
                <a:cs typeface="Arial" panose="020B0604020202020204" pitchFamily="34" charset="0"/>
              </a:rPr>
              <a:t>See next slide based on different parameters</a:t>
            </a:r>
          </a:p>
        </p:txBody>
      </p:sp>
      <p:sp>
        <p:nvSpPr>
          <p:cNvPr id="39940" name="Slide Number Placeholder 3">
            <a:extLst>
              <a:ext uri="{FF2B5EF4-FFF2-40B4-BE49-F238E27FC236}">
                <a16:creationId xmlns:a16="http://schemas.microsoft.com/office/drawing/2014/main" id="{0EE98BC3-C05F-4AB2-9326-DFA98FEA1DAE}"/>
              </a:ext>
            </a:extLst>
          </p:cNvPr>
          <p:cNvSpPr>
            <a:spLocks noGrp="1"/>
          </p:cNvSpPr>
          <p:nvPr>
            <p:ph type="sldNum" sz="quarter" idx="5"/>
          </p:nvPr>
        </p:nvSpPr>
        <p:spPr>
          <a:noFill/>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A2F607-12A2-4490-858D-97BA6AF044A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695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BB1CFEB-25CB-45E5-AB48-514751D109E8}"/>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DC217800-EC82-480B-B54A-16E8AC44EC3B}"/>
              </a:ext>
            </a:extLst>
          </p:cNvPr>
          <p:cNvSpPr>
            <a:spLocks noGrp="1"/>
          </p:cNvSpPr>
          <p:nvPr>
            <p:ph type="body" idx="1"/>
          </p:nvPr>
        </p:nvSpPr>
        <p:spPr>
          <a:noFill/>
        </p:spPr>
        <p:txBody>
          <a:bodyPr/>
          <a:lstStyle/>
          <a:p>
            <a:r>
              <a:rPr lang="en-GB" altLang="en-US">
                <a:latin typeface="Arial" panose="020B0604020202020204" pitchFamily="34" charset="0"/>
                <a:cs typeface="Arial" panose="020B0604020202020204" pitchFamily="34" charset="0"/>
              </a:rPr>
              <a:t>Second view of Cube based on DLV ends (across the top)</a:t>
            </a:r>
          </a:p>
        </p:txBody>
      </p:sp>
      <p:sp>
        <p:nvSpPr>
          <p:cNvPr id="41988" name="Slide Number Placeholder 3">
            <a:extLst>
              <a:ext uri="{FF2B5EF4-FFF2-40B4-BE49-F238E27FC236}">
                <a16:creationId xmlns:a16="http://schemas.microsoft.com/office/drawing/2014/main" id="{1F495517-DBF6-4C60-9177-E0FDA512D78A}"/>
              </a:ext>
            </a:extLst>
          </p:cNvPr>
          <p:cNvSpPr>
            <a:spLocks noGrp="1"/>
          </p:cNvSpPr>
          <p:nvPr>
            <p:ph type="sldNum" sz="quarter" idx="5"/>
          </p:nvPr>
        </p:nvSpPr>
        <p:spPr>
          <a:noFill/>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2A18F6-C310-47F7-97E5-4D5D1EDA1DE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219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FB87CC3-BED1-4402-9564-47612151932C}"/>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3E16F971-BEC1-4792-8998-B4E5276D1553}"/>
              </a:ext>
            </a:extLst>
          </p:cNvPr>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Not sure about using this slide – your call?</a:t>
            </a:r>
          </a:p>
        </p:txBody>
      </p:sp>
      <p:sp>
        <p:nvSpPr>
          <p:cNvPr id="44036" name="Slide Number Placeholder 3">
            <a:extLst>
              <a:ext uri="{FF2B5EF4-FFF2-40B4-BE49-F238E27FC236}">
                <a16:creationId xmlns:a16="http://schemas.microsoft.com/office/drawing/2014/main" id="{38087527-EC27-4CC9-BD48-90DF8F28991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772E41-17A1-4DF6-BAFE-3ACDADF104E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480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4A06159-0CDA-4346-9494-67E21D9933A2}"/>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E96B0801-8259-4C0C-A7C5-440200B7AA1B}"/>
              </a:ext>
            </a:extLst>
          </p:cNvPr>
          <p:cNvSpPr>
            <a:spLocks noGrp="1"/>
          </p:cNvSpPr>
          <p:nvPr>
            <p:ph type="body" idx="1"/>
          </p:nvPr>
        </p:nvSpPr>
        <p:spPr/>
        <p:txBody>
          <a:bodyPr/>
          <a:lstStyle/>
          <a:p>
            <a:pPr>
              <a:defRPr/>
            </a:pPr>
            <a:r>
              <a:rPr lang="en-GB" altLang="en-US" dirty="0"/>
              <a:t>Defining the Challenge</a:t>
            </a:r>
          </a:p>
          <a:p>
            <a:pPr>
              <a:defRPr/>
            </a:pPr>
            <a:endParaRPr lang="en-US" altLang="en-US" dirty="0">
              <a:latin typeface="Arial" panose="020B0604020202020204" pitchFamily="34" charset="0"/>
              <a:cs typeface="Arial" panose="020B0604020202020204" pitchFamily="34" charset="0"/>
            </a:endParaRPr>
          </a:p>
          <a:p>
            <a:pPr eaLnBrk="1" hangingPunct="1">
              <a:defRPr/>
            </a:pPr>
            <a:r>
              <a:rPr lang="en-GB" altLang="en-US" dirty="0"/>
              <a:t>- Intent is to use a series of ‘Challenge Cards’ for use by Defence, industry and academia that:</a:t>
            </a:r>
          </a:p>
          <a:p>
            <a:pPr eaLnBrk="1" hangingPunct="1">
              <a:defRPr/>
            </a:pPr>
            <a:r>
              <a:rPr lang="en-GB" altLang="en-US" dirty="0"/>
              <a:t>- Seek to further articulate the kind of thing 	that might fit into the ‘reduce model’ </a:t>
            </a:r>
          </a:p>
          <a:p>
            <a:pPr eaLnBrk="1" hangingPunct="1">
              <a:defRPr/>
            </a:pPr>
            <a:r>
              <a:rPr lang="en-GB" altLang="en-US" dirty="0"/>
              <a:t>- Using a high, medium and low level focus 	of problems we face and /or future commitments that we must be capable of sustaining</a:t>
            </a:r>
          </a:p>
          <a:p>
            <a:pPr marL="171450" indent="-171450" eaLnBrk="1" hangingPunct="1">
              <a:buFontTx/>
              <a:buChar char="-"/>
              <a:defRPr/>
            </a:pPr>
            <a:r>
              <a:rPr lang="en-GB" altLang="en-US" dirty="0"/>
              <a:t>So far we have developed 36 such dynamic cards, which include the following at various levels:</a:t>
            </a:r>
          </a:p>
          <a:p>
            <a:pPr eaLnBrk="1" hangingPunct="1">
              <a:defRPr/>
            </a:pPr>
            <a:endParaRPr lang="en-GB" altLang="en-US" dirty="0"/>
          </a:p>
          <a:p>
            <a:pPr eaLnBrk="1" hangingPunct="1">
              <a:defRPr/>
            </a:pPr>
            <a:r>
              <a:rPr lang="en-GB" altLang="en-US" dirty="0"/>
              <a:t>High level:</a:t>
            </a:r>
          </a:p>
          <a:p>
            <a:pPr eaLnBrk="1" hangingPunct="1">
              <a:defRPr/>
            </a:pPr>
            <a:r>
              <a:rPr lang="en-GB" altLang="en-US" dirty="0"/>
              <a:t>International interoperability, constrained manpower, concurrent operations, denied C4I environment, supporting CEPP, Divisional warfighting, Strike Brigades, non-organic support, support in a  complex or austere environment</a:t>
            </a:r>
          </a:p>
          <a:p>
            <a:pPr eaLnBrk="1" hangingPunct="1">
              <a:defRPr/>
            </a:pPr>
            <a:endParaRPr lang="en-GB" altLang="en-US" dirty="0"/>
          </a:p>
          <a:p>
            <a:pPr eaLnBrk="1" hangingPunct="1">
              <a:defRPr/>
            </a:pPr>
            <a:r>
              <a:rPr lang="en-GB" altLang="en-US" dirty="0"/>
              <a:t>Mid level:</a:t>
            </a:r>
          </a:p>
          <a:p>
            <a:pPr eaLnBrk="1" hangingPunct="1">
              <a:defRPr/>
            </a:pPr>
            <a:r>
              <a:rPr lang="en-GB" altLang="en-US" dirty="0"/>
              <a:t>Support at distance and in the littoral, concurrent global operations, urban warfighting, complex demand signals in the maritime environment  </a:t>
            </a:r>
          </a:p>
          <a:p>
            <a:pPr eaLnBrk="1" hangingPunct="1">
              <a:defRPr/>
            </a:pPr>
            <a:endParaRPr lang="en-GB" altLang="en-US" dirty="0"/>
          </a:p>
          <a:p>
            <a:pPr eaLnBrk="1" hangingPunct="1">
              <a:defRPr/>
            </a:pPr>
            <a:r>
              <a:rPr lang="en-GB" altLang="en-US" dirty="0"/>
              <a:t>Lower level:</a:t>
            </a:r>
          </a:p>
          <a:p>
            <a:pPr eaLnBrk="1" hangingPunct="1">
              <a:defRPr/>
            </a:pPr>
            <a:r>
              <a:rPr lang="en-GB" altLang="en-US" dirty="0"/>
              <a:t>Munitions at sea, equipment support at distance, reducing waste, reducing the reverse supply chain, intra-theatre lift, ship loading times, food/water in austere environments, self-sustaining individuals</a:t>
            </a:r>
          </a:p>
          <a:p>
            <a:pPr eaLnBrk="1" hangingPunct="1">
              <a:defRPr/>
            </a:pPr>
            <a:endParaRPr lang="en-GB" altLang="en-US" dirty="0"/>
          </a:p>
          <a:p>
            <a:pPr>
              <a:defRPr/>
            </a:pPr>
            <a:endParaRPr lang="en-US" alt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sp>
        <p:nvSpPr>
          <p:cNvPr id="46084" name="Slide Number Placeholder 3">
            <a:extLst>
              <a:ext uri="{FF2B5EF4-FFF2-40B4-BE49-F238E27FC236}">
                <a16:creationId xmlns:a16="http://schemas.microsoft.com/office/drawing/2014/main" id="{8C7723F9-3241-4A29-8190-A0717358659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E1720A-5889-40CF-BFBF-1C66FE72ABB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830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3A35310-6984-4E42-989D-F35A91CB1AC4}"/>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81B3521F-CB62-4204-8269-070CF43D51F6}"/>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8132" name="Slide Number Placeholder 3">
            <a:extLst>
              <a:ext uri="{FF2B5EF4-FFF2-40B4-BE49-F238E27FC236}">
                <a16:creationId xmlns:a16="http://schemas.microsoft.com/office/drawing/2014/main" id="{727805C4-B63E-4054-991B-332DC2C7EADF}"/>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83773B-F309-45C8-AD25-D613CB73537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317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97" y="136525"/>
            <a:ext cx="6784510" cy="920750"/>
          </a:xfrm>
          <a:prstGeom prst="rect">
            <a:avLst/>
          </a:prstGeom>
        </p:spPr>
        <p:txBody>
          <a:bodyPr/>
          <a:lstStyle>
            <a:lvl1pPr>
              <a:defRPr b="0">
                <a:solidFill>
                  <a:srgbClr val="491966"/>
                </a:solidFill>
              </a:defRPr>
            </a:lvl1pPr>
          </a:lstStyle>
          <a:p>
            <a:r>
              <a:rPr lang="en-US" dirty="0"/>
              <a:t>Click to edit Master title style</a:t>
            </a:r>
          </a:p>
        </p:txBody>
      </p:sp>
      <p:sp>
        <p:nvSpPr>
          <p:cNvPr id="3" name="Content Placeholder 2"/>
          <p:cNvSpPr>
            <a:spLocks noGrp="1"/>
          </p:cNvSpPr>
          <p:nvPr>
            <p:ph idx="1"/>
          </p:nvPr>
        </p:nvSpPr>
        <p:spPr>
          <a:xfrm>
            <a:off x="468720" y="1196975"/>
            <a:ext cx="8236744" cy="5029200"/>
          </a:xfrm>
          <a:prstGeom prst="rect">
            <a:avLst/>
          </a:prstGeom>
        </p:spPr>
        <p:txBody>
          <a:bodyPr/>
          <a:lstStyle>
            <a:lvl1pPr>
              <a:buClr>
                <a:srgbClr val="8685BB"/>
              </a:buClr>
              <a:defRPr>
                <a:solidFill>
                  <a:srgbClr val="491966"/>
                </a:solidFill>
              </a:defRPr>
            </a:lvl1pPr>
            <a:lvl2pPr>
              <a:defRPr>
                <a:solidFill>
                  <a:schemeClr val="tx1">
                    <a:lumMod val="75000"/>
                    <a:lumOff val="25000"/>
                  </a:schemeClr>
                </a:solidFill>
              </a:defRPr>
            </a:lvl2pPr>
            <a:lvl3pPr>
              <a:defRPr>
                <a:solidFill>
                  <a:srgbClr val="491966"/>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785" y="365126"/>
            <a:ext cx="7893547"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786" y="1681163"/>
            <a:ext cx="387209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786" y="2505075"/>
            <a:ext cx="387209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33169" y="1681163"/>
            <a:ext cx="389116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3169" y="2505075"/>
            <a:ext cx="3891163"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F1C6C041-E26B-4055-B61F-4699B93ECD74}" type="datetimeFigureOut">
              <a:rPr lang="en-GB"/>
              <a:pPr>
                <a:defRPr/>
              </a:pPr>
              <a:t>31/03/2022</a:t>
            </a:fld>
            <a:endParaRPr lang="en-GB" dirty="0"/>
          </a:p>
        </p:txBody>
      </p:sp>
      <p:sp>
        <p:nvSpPr>
          <p:cNvPr id="8" name="Footer Placeholder 7"/>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9" name="Slide Number Placeholder 8"/>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15C05E46-9CBB-47F2-8A33-3E1EC7D9019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9196" y="365126"/>
            <a:ext cx="7893547"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222D13DA-194D-4AF5-AC2F-037DA8235A6E}" type="datetimeFigureOut">
              <a:rPr lang="en-GB"/>
              <a:pPr>
                <a:defRPr/>
              </a:pPr>
              <a:t>31/03/2022</a:t>
            </a:fld>
            <a:endParaRPr lang="en-GB" dirty="0"/>
          </a:p>
        </p:txBody>
      </p:sp>
      <p:sp>
        <p:nvSpPr>
          <p:cNvPr id="4" name="Footer Placeholder 3"/>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5" name="Slide Number Placeholder 4"/>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16412DDA-576C-4360-9D02-E8A6F3CD3AD2}"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305F5BB9-6F09-45A6-85A9-0F306FC19777}" type="datetimeFigureOut">
              <a:rPr lang="en-GB"/>
              <a:pPr>
                <a:defRPr/>
              </a:pPr>
              <a:t>31/03/2022</a:t>
            </a:fld>
            <a:endParaRPr lang="en-GB" dirty="0"/>
          </a:p>
        </p:txBody>
      </p:sp>
      <p:sp>
        <p:nvSpPr>
          <p:cNvPr id="3" name="Footer Placeholder 2"/>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4" name="Slide Number Placeholder 3"/>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E9FA660B-DC11-4350-AC24-239FD3C9A13C}"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785" y="457200"/>
            <a:ext cx="2952136"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91163" y="987426"/>
            <a:ext cx="4633169"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785" y="2057400"/>
            <a:ext cx="2952136"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DE45B52E-B387-4294-A1CF-578565CA2DA5}" type="datetimeFigureOut">
              <a:rPr lang="en-GB"/>
              <a:pPr>
                <a:defRPr/>
              </a:pPr>
              <a:t>31/03/2022</a:t>
            </a:fld>
            <a:endParaRPr lang="en-GB" dirty="0"/>
          </a:p>
        </p:txBody>
      </p:sp>
      <p:sp>
        <p:nvSpPr>
          <p:cNvPr id="6" name="Footer Placeholder 5"/>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7" name="Slide Number Placeholder 6"/>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1BA8AD73-B475-43FD-AE60-1B4937A3FB77}"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785" y="457200"/>
            <a:ext cx="2952136"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91163" y="987426"/>
            <a:ext cx="463316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785" y="2057400"/>
            <a:ext cx="2952136"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C76B994F-B37F-4071-826D-B07272C42BB0}" type="datetimeFigureOut">
              <a:rPr lang="en-GB"/>
              <a:pPr>
                <a:defRPr/>
              </a:pPr>
              <a:t>31/03/2022</a:t>
            </a:fld>
            <a:endParaRPr lang="en-GB" dirty="0"/>
          </a:p>
        </p:txBody>
      </p:sp>
      <p:sp>
        <p:nvSpPr>
          <p:cNvPr id="6" name="Footer Placeholder 5"/>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7" name="Slide Number Placeholder 6"/>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2BE914EE-F2F9-497C-A82E-2459E4A419D5}"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9196" y="365126"/>
            <a:ext cx="7893547"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9196" y="1825625"/>
            <a:ext cx="7893547"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190D80F6-0B9F-4EDE-9DAA-C741A904F355}" type="datetimeFigureOut">
              <a:rPr lang="en-GB"/>
              <a:pPr>
                <a:defRPr/>
              </a:pPr>
              <a:t>31/03/2022</a:t>
            </a:fld>
            <a:endParaRPr lang="en-GB" dirty="0"/>
          </a:p>
        </p:txBody>
      </p:sp>
      <p:sp>
        <p:nvSpPr>
          <p:cNvPr id="5" name="Footer Placeholder 4"/>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6" name="Slide Number Placeholder 5"/>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E00F0CB4-004B-4B21-978F-F7E238C80DC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9356" y="365125"/>
            <a:ext cx="1973387"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9196" y="365125"/>
            <a:ext cx="5767628"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BB1A3BA2-9FC6-4BF4-9F1C-445E40BEC9DF}" type="datetimeFigureOut">
              <a:rPr lang="en-GB"/>
              <a:pPr>
                <a:defRPr/>
              </a:pPr>
              <a:t>31/03/2022</a:t>
            </a:fld>
            <a:endParaRPr lang="en-GB" dirty="0"/>
          </a:p>
        </p:txBody>
      </p:sp>
      <p:sp>
        <p:nvSpPr>
          <p:cNvPr id="5" name="Footer Placeholder 4"/>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6" name="Slide Number Placeholder 5"/>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26B46C30-26E2-4954-BC60-98D5259F1CFE}"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992" y="1122363"/>
            <a:ext cx="6863954"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992" y="3602038"/>
            <a:ext cx="686395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6" name="Slide Number Placeholder 5"/>
          <p:cNvSpPr>
            <a:spLocks noGrp="1"/>
          </p:cNvSpPr>
          <p:nvPr>
            <p:ph type="sldNum" sz="quarter" idx="12"/>
          </p:nvPr>
        </p:nvSpPr>
        <p:spPr/>
        <p:txBody>
          <a:bodyPr/>
          <a:lstStyle>
            <a:lvl1pPr>
              <a:defRPr/>
            </a:lvl1pPr>
          </a:lstStyle>
          <a:p>
            <a:pPr>
              <a:defRPr/>
            </a:pPr>
            <a:fld id="{57C61897-64A3-4E4F-AEB1-AA966F912E21}"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6" name="Slide Number Placeholder 5"/>
          <p:cNvSpPr>
            <a:spLocks noGrp="1"/>
          </p:cNvSpPr>
          <p:nvPr>
            <p:ph type="sldNum" sz="quarter" idx="12"/>
          </p:nvPr>
        </p:nvSpPr>
        <p:spPr/>
        <p:txBody>
          <a:bodyPr/>
          <a:lstStyle>
            <a:lvl1pPr>
              <a:defRPr/>
            </a:lvl1pPr>
          </a:lstStyle>
          <a:p>
            <a:pPr>
              <a:defRPr/>
            </a:pPr>
            <a:fld id="{4A90CF30-B89D-412E-A34D-CBCB6FCA4EF9}"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29" y="1709739"/>
            <a:ext cx="7893547"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4429" y="4589464"/>
            <a:ext cx="789354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6" name="Slide Number Placeholder 5"/>
          <p:cNvSpPr>
            <a:spLocks noGrp="1"/>
          </p:cNvSpPr>
          <p:nvPr>
            <p:ph type="sldNum" sz="quarter" idx="12"/>
          </p:nvPr>
        </p:nvSpPr>
        <p:spPr/>
        <p:txBody>
          <a:bodyPr/>
          <a:lstStyle>
            <a:lvl1pPr>
              <a:defRPr/>
            </a:lvl1pPr>
          </a:lstStyle>
          <a:p>
            <a:pPr>
              <a:defRPr/>
            </a:pPr>
            <a:fld id="{081E42A8-F324-4B80-BAAE-8CDD518AACD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41"/>
          <p:cNvSpPr txBox="1">
            <a:spLocks noChangeArrowheads="1"/>
          </p:cNvSpPr>
          <p:nvPr userDrawn="1"/>
        </p:nvSpPr>
        <p:spPr bwMode="auto">
          <a:xfrm>
            <a:off x="5796228" y="3546475"/>
            <a:ext cx="1220258" cy="396875"/>
          </a:xfrm>
          <a:prstGeom prst="rect">
            <a:avLst/>
          </a:prstGeom>
          <a:noFill/>
          <a:ln w="9525">
            <a:noFill/>
            <a:miter lim="800000"/>
            <a:headEnd/>
            <a:tailEnd/>
          </a:ln>
          <a:effectLst/>
        </p:spPr>
        <p:txBody>
          <a:bodyPr>
            <a:spAutoFit/>
          </a:bodyPr>
          <a:lstStyle/>
          <a:p>
            <a:pPr eaLnBrk="0" hangingPunct="0">
              <a:spcBef>
                <a:spcPct val="50000"/>
              </a:spcBef>
              <a:defRPr/>
            </a:pPr>
            <a:endParaRPr lang="en-US" sz="2000" dirty="0">
              <a:latin typeface="Arial" charset="0"/>
              <a:ea typeface="+mn-ea"/>
              <a:cs typeface="+mn-cs"/>
            </a:endParaRPr>
          </a:p>
        </p:txBody>
      </p:sp>
      <p:pic>
        <p:nvPicPr>
          <p:cNvPr id="5" name="Picture 2"/>
          <p:cNvPicPr>
            <a:picLocks noChangeAspect="1"/>
          </p:cNvPicPr>
          <p:nvPr userDrawn="1"/>
        </p:nvPicPr>
        <p:blipFill>
          <a:blip r:embed="rId2"/>
          <a:srcRect/>
          <a:stretch>
            <a:fillRect/>
          </a:stretch>
        </p:blipFill>
        <p:spPr bwMode="auto">
          <a:xfrm>
            <a:off x="7891958" y="87314"/>
            <a:ext cx="1143992" cy="441325"/>
          </a:xfrm>
          <a:prstGeom prst="rect">
            <a:avLst/>
          </a:prstGeom>
          <a:noFill/>
          <a:ln w="9525">
            <a:noFill/>
            <a:miter lim="800000"/>
            <a:headEnd/>
            <a:tailEnd/>
          </a:ln>
        </p:spPr>
      </p:pic>
      <p:sp>
        <p:nvSpPr>
          <p:cNvPr id="6" name="Rectangle 5"/>
          <p:cNvSpPr/>
          <p:nvPr userDrawn="1"/>
        </p:nvSpPr>
        <p:spPr>
          <a:xfrm>
            <a:off x="131877" y="4843463"/>
            <a:ext cx="8935851" cy="336550"/>
          </a:xfrm>
          <a:prstGeom prst="rect">
            <a:avLst/>
          </a:prstGeom>
        </p:spPr>
        <p:txBody>
          <a:bodyPr>
            <a:spAutoFit/>
          </a:bodyPr>
          <a:lstStyle/>
          <a:p>
            <a:pPr algn="ctr" eaLnBrk="0" hangingPunct="0">
              <a:defRPr/>
            </a:pPr>
            <a:r>
              <a:rPr lang="en-GB" sz="1600" dirty="0">
                <a:solidFill>
                  <a:srgbClr val="8784BF"/>
                </a:solidFill>
                <a:latin typeface="Arial" charset="0"/>
                <a:ea typeface="+mn-ea"/>
                <a:cs typeface="+mn-cs"/>
              </a:rPr>
              <a:t>collaborating and optimising the value from business information working across Team Defence</a:t>
            </a:r>
          </a:p>
        </p:txBody>
      </p:sp>
      <p:sp>
        <p:nvSpPr>
          <p:cNvPr id="2" name="Title 1"/>
          <p:cNvSpPr>
            <a:spLocks noGrp="1"/>
          </p:cNvSpPr>
          <p:nvPr>
            <p:ph type="title"/>
          </p:nvPr>
        </p:nvSpPr>
        <p:spPr>
          <a:xfrm>
            <a:off x="722940" y="4406901"/>
            <a:ext cx="7779147" cy="1362075"/>
          </a:xfrm>
          <a:prstGeom prst="rect">
            <a:avLst/>
          </a:prstGeom>
        </p:spPr>
        <p:txBody>
          <a:bodyPr anchor="t"/>
          <a:lstStyle>
            <a:lvl1pPr algn="l">
              <a:defRPr sz="4000" b="0" cap="all">
                <a:solidFill>
                  <a:srgbClr val="491966"/>
                </a:solidFill>
              </a:defRPr>
            </a:lvl1pPr>
          </a:lstStyle>
          <a:p>
            <a:r>
              <a:rPr lang="en-US" dirty="0"/>
              <a:t>Click to edit Master title style</a:t>
            </a:r>
          </a:p>
        </p:txBody>
      </p:sp>
      <p:sp>
        <p:nvSpPr>
          <p:cNvPr id="3" name="Text Placeholder 2"/>
          <p:cNvSpPr>
            <a:spLocks noGrp="1"/>
          </p:cNvSpPr>
          <p:nvPr>
            <p:ph type="body" idx="1"/>
          </p:nvPr>
        </p:nvSpPr>
        <p:spPr>
          <a:xfrm>
            <a:off x="722940" y="2906714"/>
            <a:ext cx="7779147" cy="1500187"/>
          </a:xfrm>
          <a:prstGeom prst="rect">
            <a:avLst/>
          </a:prstGeom>
        </p:spPr>
        <p:txBody>
          <a:bodyPr anchor="b"/>
          <a:lstStyle>
            <a:lvl1pPr marL="0" indent="0">
              <a:buNone/>
              <a:defRPr sz="2000">
                <a:solidFill>
                  <a:srgbClr val="8685B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Slide Number Placeholder 5"/>
          <p:cNvSpPr>
            <a:spLocks noGrp="1"/>
          </p:cNvSpPr>
          <p:nvPr>
            <p:ph type="sldNum" sz="quarter" idx="10"/>
          </p:nvPr>
        </p:nvSpPr>
        <p:spPr>
          <a:xfrm>
            <a:off x="8340022" y="4778375"/>
            <a:ext cx="395630" cy="274638"/>
          </a:xfrm>
          <a:prstGeom prst="rect">
            <a:avLst/>
          </a:prstGeom>
        </p:spPr>
        <p:txBody>
          <a:bodyPr/>
          <a:lstStyle>
            <a:lvl1pPr algn="ctr" eaLnBrk="0" hangingPunct="0">
              <a:defRPr sz="1200">
                <a:latin typeface="Calibri" pitchFamily="34" charset="0"/>
                <a:ea typeface="+mn-ea"/>
                <a:cs typeface="+mn-cs"/>
              </a:defRPr>
            </a:lvl1pPr>
          </a:lstStyle>
          <a:p>
            <a:pPr>
              <a:defRPr/>
            </a:pPr>
            <a:fld id="{2AD5CA4C-707B-4BF9-B7EB-2E5D488D36A3}"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9196" y="1825625"/>
            <a:ext cx="38705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235" y="1825625"/>
            <a:ext cx="38705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7" name="Slide Number Placeholder 5"/>
          <p:cNvSpPr>
            <a:spLocks noGrp="1"/>
          </p:cNvSpPr>
          <p:nvPr>
            <p:ph type="sldNum" sz="quarter" idx="12"/>
          </p:nvPr>
        </p:nvSpPr>
        <p:spPr/>
        <p:txBody>
          <a:bodyPr/>
          <a:lstStyle>
            <a:lvl1pPr>
              <a:defRPr/>
            </a:lvl1pPr>
          </a:lstStyle>
          <a:p>
            <a:pPr>
              <a:defRPr/>
            </a:pPr>
            <a:fld id="{7B490132-3384-40FA-A1E2-1E1B2947D444}"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785" y="365126"/>
            <a:ext cx="7893547"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786" y="1681163"/>
            <a:ext cx="38720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786" y="2505075"/>
            <a:ext cx="387209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33169" y="1681163"/>
            <a:ext cx="38911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3169" y="2505075"/>
            <a:ext cx="38911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9" name="Slide Number Placeholder 5"/>
          <p:cNvSpPr>
            <a:spLocks noGrp="1"/>
          </p:cNvSpPr>
          <p:nvPr>
            <p:ph type="sldNum" sz="quarter" idx="12"/>
          </p:nvPr>
        </p:nvSpPr>
        <p:spPr/>
        <p:txBody>
          <a:bodyPr/>
          <a:lstStyle>
            <a:lvl1pPr>
              <a:defRPr/>
            </a:lvl1pPr>
          </a:lstStyle>
          <a:p>
            <a:pPr>
              <a:defRPr/>
            </a:pPr>
            <a:fld id="{D1DA114E-6821-4BA1-9DFD-CEB60394D388}"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5" name="Slide Number Placeholder 5"/>
          <p:cNvSpPr>
            <a:spLocks noGrp="1"/>
          </p:cNvSpPr>
          <p:nvPr>
            <p:ph type="sldNum" sz="quarter" idx="12"/>
          </p:nvPr>
        </p:nvSpPr>
        <p:spPr/>
        <p:txBody>
          <a:bodyPr/>
          <a:lstStyle>
            <a:lvl1pPr>
              <a:defRPr/>
            </a:lvl1pPr>
          </a:lstStyle>
          <a:p>
            <a:pPr>
              <a:defRPr/>
            </a:pPr>
            <a:fld id="{6483DA07-DF35-4304-9A8F-718E250CF801}"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4" name="Slide Number Placeholder 5"/>
          <p:cNvSpPr>
            <a:spLocks noGrp="1"/>
          </p:cNvSpPr>
          <p:nvPr>
            <p:ph type="sldNum" sz="quarter" idx="12"/>
          </p:nvPr>
        </p:nvSpPr>
        <p:spPr/>
        <p:txBody>
          <a:bodyPr/>
          <a:lstStyle>
            <a:lvl1pPr>
              <a:defRPr/>
            </a:lvl1pPr>
          </a:lstStyle>
          <a:p>
            <a:pPr>
              <a:defRPr/>
            </a:pPr>
            <a:fld id="{4C18F234-1AB9-4B58-9CD8-A4A46F04030F}"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785" y="457200"/>
            <a:ext cx="29521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91163" y="987426"/>
            <a:ext cx="463316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785" y="2057400"/>
            <a:ext cx="29521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7" name="Slide Number Placeholder 5"/>
          <p:cNvSpPr>
            <a:spLocks noGrp="1"/>
          </p:cNvSpPr>
          <p:nvPr>
            <p:ph type="sldNum" sz="quarter" idx="12"/>
          </p:nvPr>
        </p:nvSpPr>
        <p:spPr/>
        <p:txBody>
          <a:bodyPr/>
          <a:lstStyle>
            <a:lvl1pPr>
              <a:defRPr/>
            </a:lvl1pPr>
          </a:lstStyle>
          <a:p>
            <a:pPr>
              <a:defRPr/>
            </a:pPr>
            <a:fld id="{2A676B9F-734B-4037-804B-7B4545163A48}"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785" y="457200"/>
            <a:ext cx="29521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91163" y="987426"/>
            <a:ext cx="4633169"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785" y="2057400"/>
            <a:ext cx="29521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7" name="Slide Number Placeholder 5"/>
          <p:cNvSpPr>
            <a:spLocks noGrp="1"/>
          </p:cNvSpPr>
          <p:nvPr>
            <p:ph type="sldNum" sz="quarter" idx="12"/>
          </p:nvPr>
        </p:nvSpPr>
        <p:spPr/>
        <p:txBody>
          <a:bodyPr/>
          <a:lstStyle>
            <a:lvl1pPr>
              <a:defRPr/>
            </a:lvl1pPr>
          </a:lstStyle>
          <a:p>
            <a:pPr>
              <a:defRPr/>
            </a:pPr>
            <a:fld id="{82AE015E-FC8B-471D-A08D-F7C60B8140C4}"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6" name="Slide Number Placeholder 5"/>
          <p:cNvSpPr>
            <a:spLocks noGrp="1"/>
          </p:cNvSpPr>
          <p:nvPr>
            <p:ph type="sldNum" sz="quarter" idx="12"/>
          </p:nvPr>
        </p:nvSpPr>
        <p:spPr/>
        <p:txBody>
          <a:bodyPr/>
          <a:lstStyle>
            <a:lvl1pPr>
              <a:defRPr/>
            </a:lvl1pPr>
          </a:lstStyle>
          <a:p>
            <a:pPr>
              <a:defRPr/>
            </a:pPr>
            <a:fld id="{F8325FC2-6660-415F-9505-889B3889376A}"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9356" y="365125"/>
            <a:ext cx="197338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9196" y="365125"/>
            <a:ext cx="576762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Slide Desk Title</a:t>
            </a:r>
          </a:p>
        </p:txBody>
      </p:sp>
      <p:sp>
        <p:nvSpPr>
          <p:cNvPr id="6" name="Slide Number Placeholder 5"/>
          <p:cNvSpPr>
            <a:spLocks noGrp="1"/>
          </p:cNvSpPr>
          <p:nvPr>
            <p:ph type="sldNum" sz="quarter" idx="12"/>
          </p:nvPr>
        </p:nvSpPr>
        <p:spPr/>
        <p:txBody>
          <a:bodyPr/>
          <a:lstStyle>
            <a:lvl1pPr>
              <a:defRPr/>
            </a:lvl1pPr>
          </a:lstStyle>
          <a:p>
            <a:pPr>
              <a:defRPr/>
            </a:pPr>
            <a:fld id="{57B773DD-AAE0-44C4-89F2-0C3D0321488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5F2DACAF-9AC3-4F34-BAF9-FCD0E36979DA}"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97" y="274638"/>
            <a:ext cx="8236744"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597" y="1600201"/>
            <a:ext cx="823674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A3AE96D-8E2A-49C1-B967-0B3F2EE0AAD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41"/>
          <p:cNvSpPr txBox="1">
            <a:spLocks noChangeArrowheads="1"/>
          </p:cNvSpPr>
          <p:nvPr userDrawn="1"/>
        </p:nvSpPr>
        <p:spPr bwMode="auto">
          <a:xfrm>
            <a:off x="5796228" y="3546475"/>
            <a:ext cx="1220258" cy="400110"/>
          </a:xfrm>
          <a:prstGeom prst="rect">
            <a:avLst/>
          </a:prstGeom>
          <a:noFill/>
          <a:ln w="9525">
            <a:noFill/>
            <a:miter lim="800000"/>
            <a:headEnd/>
            <a:tailEnd/>
          </a:ln>
          <a:effectLst/>
        </p:spPr>
        <p:txBody>
          <a:bodyPr>
            <a:spAutoFit/>
          </a:bodyPr>
          <a:lstStyle/>
          <a:p>
            <a:pPr eaLnBrk="0" hangingPunct="0">
              <a:spcBef>
                <a:spcPct val="50000"/>
              </a:spcBef>
              <a:defRPr/>
            </a:pPr>
            <a:endParaRPr lang="en-US" sz="2000" dirty="0">
              <a:latin typeface="Arial" charset="0"/>
              <a:ea typeface="+mn-ea"/>
              <a:cs typeface="+mn-cs"/>
            </a:endParaRPr>
          </a:p>
        </p:txBody>
      </p:sp>
      <p:pic>
        <p:nvPicPr>
          <p:cNvPr id="6" name="Picture 2"/>
          <p:cNvPicPr>
            <a:picLocks noChangeAspect="1"/>
          </p:cNvPicPr>
          <p:nvPr userDrawn="1"/>
        </p:nvPicPr>
        <p:blipFill>
          <a:blip r:embed="rId2"/>
          <a:srcRect/>
          <a:stretch>
            <a:fillRect/>
          </a:stretch>
        </p:blipFill>
        <p:spPr bwMode="auto">
          <a:xfrm>
            <a:off x="7891958" y="87314"/>
            <a:ext cx="1143992" cy="441325"/>
          </a:xfrm>
          <a:prstGeom prst="rect">
            <a:avLst/>
          </a:prstGeom>
          <a:noFill/>
          <a:ln w="9525">
            <a:noFill/>
            <a:miter lim="800000"/>
            <a:headEnd/>
            <a:tailEnd/>
          </a:ln>
        </p:spPr>
      </p:pic>
      <p:sp>
        <p:nvSpPr>
          <p:cNvPr id="7" name="Rectangle 6"/>
          <p:cNvSpPr/>
          <p:nvPr userDrawn="1"/>
        </p:nvSpPr>
        <p:spPr>
          <a:xfrm>
            <a:off x="131877" y="4843463"/>
            <a:ext cx="8935851" cy="338554"/>
          </a:xfrm>
          <a:prstGeom prst="rect">
            <a:avLst/>
          </a:prstGeom>
        </p:spPr>
        <p:txBody>
          <a:bodyPr>
            <a:spAutoFit/>
          </a:bodyPr>
          <a:lstStyle/>
          <a:p>
            <a:pPr algn="ctr" eaLnBrk="0" hangingPunct="0">
              <a:defRPr/>
            </a:pPr>
            <a:r>
              <a:rPr lang="en-GB" sz="1600" dirty="0">
                <a:solidFill>
                  <a:srgbClr val="8784BF"/>
                </a:solidFill>
                <a:latin typeface="Arial" charset="0"/>
                <a:ea typeface="+mn-ea"/>
                <a:cs typeface="+mn-cs"/>
              </a:rPr>
              <a:t>collaborating and optimising the value from business information working across Team Defence</a:t>
            </a:r>
          </a:p>
        </p:txBody>
      </p:sp>
      <p:sp>
        <p:nvSpPr>
          <p:cNvPr id="2" name="Title 1"/>
          <p:cNvSpPr>
            <a:spLocks noGrp="1"/>
          </p:cNvSpPr>
          <p:nvPr>
            <p:ph type="title"/>
          </p:nvPr>
        </p:nvSpPr>
        <p:spPr>
          <a:xfrm>
            <a:off x="457597" y="136525"/>
            <a:ext cx="6784510" cy="920750"/>
          </a:xfrm>
          <a:prstGeom prst="rect">
            <a:avLst/>
          </a:prstGeom>
        </p:spPr>
        <p:txBody>
          <a:bodyPr/>
          <a:lstStyle>
            <a:lvl1pPr>
              <a:defRPr sz="4000" b="0">
                <a:solidFill>
                  <a:srgbClr val="491966"/>
                </a:solidFill>
              </a:defRPr>
            </a:lvl1pPr>
          </a:lstStyle>
          <a:p>
            <a:r>
              <a:rPr lang="en-US" dirty="0"/>
              <a:t>Click to edit Master title style</a:t>
            </a:r>
          </a:p>
        </p:txBody>
      </p:sp>
      <p:sp>
        <p:nvSpPr>
          <p:cNvPr id="3" name="Content Placeholder 2"/>
          <p:cNvSpPr>
            <a:spLocks noGrp="1"/>
          </p:cNvSpPr>
          <p:nvPr>
            <p:ph sz="half" idx="1"/>
          </p:nvPr>
        </p:nvSpPr>
        <p:spPr>
          <a:xfrm>
            <a:off x="457597" y="1219200"/>
            <a:ext cx="4042106" cy="5029200"/>
          </a:xfrm>
          <a:prstGeom prst="rect">
            <a:avLst/>
          </a:prstGeom>
        </p:spPr>
        <p:txBody>
          <a:bodyPr/>
          <a:lstStyle>
            <a:lvl1pPr marL="514350" indent="-514350">
              <a:buClr>
                <a:srgbClr val="8685BB"/>
              </a:buClr>
              <a:buFont typeface="+mj-lt"/>
              <a:buAutoNum type="arabicPeriod"/>
              <a:defRPr sz="2800">
                <a:solidFill>
                  <a:srgbClr val="491966"/>
                </a:solidFill>
              </a:defRPr>
            </a:lvl1pPr>
            <a:lvl2pPr marL="914400" indent="-457200">
              <a:buClr>
                <a:schemeClr val="tx1">
                  <a:lumMod val="75000"/>
                  <a:lumOff val="25000"/>
                </a:schemeClr>
              </a:buClr>
              <a:buFont typeface="+mj-lt"/>
              <a:buAutoNum type="arabicPeriod"/>
              <a:defRPr sz="2400">
                <a:solidFill>
                  <a:schemeClr val="tx1">
                    <a:lumMod val="75000"/>
                    <a:lumOff val="25000"/>
                  </a:schemeClr>
                </a:solidFill>
              </a:defRPr>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52235" y="1219200"/>
            <a:ext cx="4042106" cy="5029200"/>
          </a:xfrm>
          <a:prstGeom prst="rect">
            <a:avLst/>
          </a:prstGeom>
        </p:spPr>
        <p:txBody>
          <a:bodyPr/>
          <a:lstStyle>
            <a:lvl1pPr>
              <a:buClr>
                <a:srgbClr val="8685BB"/>
              </a:buClr>
              <a:defRPr sz="2800"/>
            </a:lvl1pPr>
            <a:lvl2pPr>
              <a:buClr>
                <a:schemeClr val="tx1">
                  <a:lumMod val="75000"/>
                  <a:lumOff val="25000"/>
                </a:schemeClr>
              </a:buClr>
              <a:defRPr sz="2400">
                <a:solidFill>
                  <a:schemeClr val="tx1">
                    <a:lumMod val="75000"/>
                    <a:lumOff val="2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8" name="Slide Number Placeholder 5"/>
          <p:cNvSpPr>
            <a:spLocks noGrp="1"/>
          </p:cNvSpPr>
          <p:nvPr>
            <p:ph type="sldNum" sz="quarter" idx="10"/>
          </p:nvPr>
        </p:nvSpPr>
        <p:spPr>
          <a:xfrm>
            <a:off x="8340022" y="4787900"/>
            <a:ext cx="395630" cy="273050"/>
          </a:xfrm>
          <a:prstGeom prst="rect">
            <a:avLst/>
          </a:prstGeom>
        </p:spPr>
        <p:txBody>
          <a:bodyPr/>
          <a:lstStyle>
            <a:lvl1pPr algn="ctr" eaLnBrk="0" hangingPunct="0">
              <a:defRPr sz="1200">
                <a:latin typeface="Calibri" pitchFamily="34" charset="0"/>
                <a:ea typeface="+mn-ea"/>
                <a:cs typeface="+mn-cs"/>
              </a:defRPr>
            </a:lvl1pPr>
          </a:lstStyle>
          <a:p>
            <a:pPr>
              <a:defRPr/>
            </a:pPr>
            <a:fld id="{D3994003-D11E-4490-BA06-8E6EF6D3DBB4}"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0" y="4406901"/>
            <a:ext cx="7779147"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940" y="2906714"/>
            <a:ext cx="7779147"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17F4331-86C9-479E-88B2-6AC0C47BFD8A}"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97" y="274638"/>
            <a:ext cx="8236744"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597" y="1600201"/>
            <a:ext cx="404210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235" y="1600201"/>
            <a:ext cx="404210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xfrm>
            <a:off x="1425225" y="4843463"/>
            <a:ext cx="6701888" cy="163512"/>
          </a:xfrm>
          <a:prstGeom prst="rect">
            <a:avLst/>
          </a:prstGeom>
        </p:spPr>
        <p:txBody>
          <a:bodyPr/>
          <a:lstStyle>
            <a:lvl1pPr algn="ctr" eaLnBrk="0" hangingPunct="0">
              <a:defRPr i="0">
                <a:latin typeface="Arial" charset="0"/>
                <a:ea typeface="+mn-ea"/>
                <a:cs typeface="+mn-cs"/>
              </a:defRPr>
            </a:lvl1pPr>
          </a:lstStyle>
          <a:p>
            <a:pPr>
              <a:defRPr/>
            </a:pPr>
            <a:r>
              <a:rPr lang="en-GB"/>
              <a:t>Slide Desk Title</a:t>
            </a:r>
          </a:p>
        </p:txBody>
      </p:sp>
      <p:sp>
        <p:nvSpPr>
          <p:cNvPr id="6" name="Rectangle 4"/>
          <p:cNvSpPr>
            <a:spLocks noGrp="1" noChangeArrowheads="1"/>
          </p:cNvSpPr>
          <p:nvPr>
            <p:ph type="sldNum" sz="quarter" idx="11"/>
          </p:nvPr>
        </p:nvSpPr>
        <p:spPr/>
        <p:txBody>
          <a:bodyPr/>
          <a:lstStyle>
            <a:lvl1pPr>
              <a:defRPr/>
            </a:lvl1pPr>
          </a:lstStyle>
          <a:p>
            <a:pPr>
              <a:defRPr/>
            </a:pPr>
            <a:fld id="{D7A60955-CC01-44DF-A9EE-0F0CB3D7CF20}"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97" y="274638"/>
            <a:ext cx="8236744"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597" y="1535113"/>
            <a:ext cx="404369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597" y="2174875"/>
            <a:ext cx="404369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9058" y="1535113"/>
            <a:ext cx="404528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9058" y="2174875"/>
            <a:ext cx="404528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xfrm>
            <a:off x="1425225" y="4843463"/>
            <a:ext cx="6701888" cy="163512"/>
          </a:xfrm>
          <a:prstGeom prst="rect">
            <a:avLst/>
          </a:prstGeom>
        </p:spPr>
        <p:txBody>
          <a:bodyPr/>
          <a:lstStyle>
            <a:lvl1pPr algn="ctr" eaLnBrk="0" hangingPunct="0">
              <a:defRPr i="0">
                <a:latin typeface="Arial" charset="0"/>
                <a:ea typeface="+mn-ea"/>
                <a:cs typeface="+mn-cs"/>
              </a:defRPr>
            </a:lvl1pPr>
          </a:lstStyle>
          <a:p>
            <a:pPr>
              <a:defRPr/>
            </a:pPr>
            <a:r>
              <a:rPr lang="en-GB"/>
              <a:t>Slide Desk Title</a:t>
            </a:r>
          </a:p>
        </p:txBody>
      </p:sp>
      <p:sp>
        <p:nvSpPr>
          <p:cNvPr id="8" name="Rectangle 4"/>
          <p:cNvSpPr>
            <a:spLocks noGrp="1" noChangeArrowheads="1"/>
          </p:cNvSpPr>
          <p:nvPr>
            <p:ph type="sldNum" sz="quarter" idx="11"/>
          </p:nvPr>
        </p:nvSpPr>
        <p:spPr/>
        <p:txBody>
          <a:bodyPr/>
          <a:lstStyle>
            <a:lvl1pPr>
              <a:defRPr/>
            </a:lvl1pPr>
          </a:lstStyle>
          <a:p>
            <a:pPr>
              <a:defRPr/>
            </a:pPr>
            <a:fld id="{E0EDD4E5-FA9E-4AB0-B3BA-61B5EE8933CC}"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97" y="274638"/>
            <a:ext cx="8236744" cy="1143000"/>
          </a:xfrm>
          <a:prstGeom prst="rect">
            <a:avLst/>
          </a:prstGeom>
        </p:spPr>
        <p:txBody>
          <a:bodyPr/>
          <a:lstStyle/>
          <a:p>
            <a:r>
              <a:rPr lang="en-US"/>
              <a:t>Click to edit Master title style</a:t>
            </a:r>
          </a:p>
        </p:txBody>
      </p:sp>
      <p:sp>
        <p:nvSpPr>
          <p:cNvPr id="3" name="Rectangle 3"/>
          <p:cNvSpPr>
            <a:spLocks noGrp="1" noChangeArrowheads="1"/>
          </p:cNvSpPr>
          <p:nvPr>
            <p:ph type="ftr" sz="quarter" idx="10"/>
          </p:nvPr>
        </p:nvSpPr>
        <p:spPr>
          <a:xfrm>
            <a:off x="1425225" y="4843463"/>
            <a:ext cx="6701888" cy="163512"/>
          </a:xfrm>
          <a:prstGeom prst="rect">
            <a:avLst/>
          </a:prstGeom>
        </p:spPr>
        <p:txBody>
          <a:bodyPr/>
          <a:lstStyle>
            <a:lvl1pPr algn="ctr" eaLnBrk="0" hangingPunct="0">
              <a:defRPr i="0">
                <a:latin typeface="Arial" charset="0"/>
                <a:ea typeface="+mn-ea"/>
                <a:cs typeface="+mn-cs"/>
              </a:defRPr>
            </a:lvl1pPr>
          </a:lstStyle>
          <a:p>
            <a:pPr>
              <a:defRPr/>
            </a:pPr>
            <a:r>
              <a:rPr lang="en-GB"/>
              <a:t>Slide Desk Title</a:t>
            </a:r>
          </a:p>
        </p:txBody>
      </p:sp>
      <p:sp>
        <p:nvSpPr>
          <p:cNvPr id="4" name="Rectangle 4"/>
          <p:cNvSpPr>
            <a:spLocks noGrp="1" noChangeArrowheads="1"/>
          </p:cNvSpPr>
          <p:nvPr>
            <p:ph type="sldNum" sz="quarter" idx="11"/>
          </p:nvPr>
        </p:nvSpPr>
        <p:spPr/>
        <p:txBody>
          <a:bodyPr/>
          <a:lstStyle>
            <a:lvl1pPr>
              <a:defRPr/>
            </a:lvl1pPr>
          </a:lstStyle>
          <a:p>
            <a:pPr>
              <a:defRPr/>
            </a:pPr>
            <a:fld id="{5EE101D4-B08F-4A75-B9F3-E5969700F039}"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1425225" y="4843463"/>
            <a:ext cx="6701888" cy="163512"/>
          </a:xfrm>
          <a:prstGeom prst="rect">
            <a:avLst/>
          </a:prstGeom>
        </p:spPr>
        <p:txBody>
          <a:bodyPr/>
          <a:lstStyle>
            <a:lvl1pPr algn="ctr" eaLnBrk="0" hangingPunct="0">
              <a:defRPr i="0">
                <a:latin typeface="Arial" charset="0"/>
                <a:ea typeface="+mn-ea"/>
                <a:cs typeface="+mn-cs"/>
              </a:defRPr>
            </a:lvl1pPr>
          </a:lstStyle>
          <a:p>
            <a:pPr>
              <a:defRPr/>
            </a:pPr>
            <a:r>
              <a:rPr lang="en-GB"/>
              <a:t>Slide Desk Title</a:t>
            </a:r>
          </a:p>
        </p:txBody>
      </p:sp>
      <p:sp>
        <p:nvSpPr>
          <p:cNvPr id="3" name="Rectangle 4"/>
          <p:cNvSpPr>
            <a:spLocks noGrp="1" noChangeArrowheads="1"/>
          </p:cNvSpPr>
          <p:nvPr>
            <p:ph type="sldNum" sz="quarter" idx="11"/>
          </p:nvPr>
        </p:nvSpPr>
        <p:spPr/>
        <p:txBody>
          <a:bodyPr/>
          <a:lstStyle>
            <a:lvl1pPr>
              <a:defRPr/>
            </a:lvl1pPr>
          </a:lstStyle>
          <a:p>
            <a:pPr>
              <a:defRPr/>
            </a:pPr>
            <a:fld id="{411B6766-1CD5-49FB-BEFF-8D68299985D1}"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97" y="273050"/>
            <a:ext cx="301092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8153" y="273051"/>
            <a:ext cx="511618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97" y="1435101"/>
            <a:ext cx="30109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pertina con titolo">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356" y="-1181"/>
            <a:ext cx="9149905" cy="5148263"/>
          </a:xfrm>
          <a:prstGeom prst="rect">
            <a:avLst/>
          </a:prstGeom>
          <a:noFill/>
          <a:ln w="9525">
            <a:noFill/>
            <a:miter lim="800000"/>
            <a:headEnd/>
            <a:tailEnd/>
          </a:ln>
        </p:spPr>
      </p:pic>
      <p:sp>
        <p:nvSpPr>
          <p:cNvPr id="6" name="TextBox 11"/>
          <p:cNvSpPr txBox="1">
            <a:spLocks noChangeArrowheads="1"/>
          </p:cNvSpPr>
          <p:nvPr userDrawn="1"/>
        </p:nvSpPr>
        <p:spPr bwMode="auto">
          <a:xfrm>
            <a:off x="8487791" y="455245"/>
            <a:ext cx="184731" cy="369653"/>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2"/>
          </a:p>
        </p:txBody>
      </p:sp>
      <p:sp>
        <p:nvSpPr>
          <p:cNvPr id="10" name="Title 1"/>
          <p:cNvSpPr>
            <a:spLocks noGrp="1"/>
          </p:cNvSpPr>
          <p:nvPr>
            <p:ph type="title" hasCustomPrompt="1"/>
          </p:nvPr>
        </p:nvSpPr>
        <p:spPr>
          <a:xfrm>
            <a:off x="467950" y="3222804"/>
            <a:ext cx="7927756" cy="432448"/>
          </a:xfrm>
          <a:prstGeom prst="rect">
            <a:avLst/>
          </a:prstGeom>
        </p:spPr>
        <p:txBody>
          <a:bodyPr vert="horz"/>
          <a:lstStyle>
            <a:lvl1pPr algn="l">
              <a:defRPr sz="1952" b="1">
                <a:solidFill>
                  <a:srgbClr val="000000"/>
                </a:solidFill>
              </a:defRPr>
            </a:lvl1pPr>
          </a:lstStyle>
          <a:p>
            <a:r>
              <a:rPr lang="it-IT" dirty="0"/>
              <a:t>Click to </a:t>
            </a:r>
            <a:r>
              <a:rPr lang="it-IT" dirty="0" err="1"/>
              <a:t>edit</a:t>
            </a:r>
            <a:r>
              <a:rPr lang="it-IT" dirty="0"/>
              <a:t> Master </a:t>
            </a:r>
            <a:r>
              <a:rPr lang="it-IT" dirty="0" err="1"/>
              <a:t>title</a:t>
            </a:r>
            <a:r>
              <a:rPr lang="it-IT" dirty="0"/>
              <a:t> style</a:t>
            </a:r>
            <a:br>
              <a:rPr lang="it-IT" dirty="0"/>
            </a:br>
            <a:br>
              <a:rPr lang="it-IT" dirty="0"/>
            </a:br>
            <a:endParaRPr lang="en-US" dirty="0"/>
          </a:p>
        </p:txBody>
      </p:sp>
      <p:sp>
        <p:nvSpPr>
          <p:cNvPr id="16" name="Segnaposto testo 15"/>
          <p:cNvSpPr>
            <a:spLocks noGrp="1"/>
          </p:cNvSpPr>
          <p:nvPr>
            <p:ph type="body" sz="quarter" idx="10" hasCustomPrompt="1"/>
          </p:nvPr>
        </p:nvSpPr>
        <p:spPr>
          <a:xfrm>
            <a:off x="467951" y="3709312"/>
            <a:ext cx="2450397" cy="216225"/>
          </a:xfrm>
          <a:prstGeom prst="rect">
            <a:avLst/>
          </a:prstGeom>
        </p:spPr>
        <p:txBody>
          <a:bodyPr/>
          <a:lstStyle>
            <a:lvl1pPr>
              <a:buNone/>
              <a:defRPr sz="1201" b="0">
                <a:solidFill>
                  <a:srgbClr val="000000"/>
                </a:solidFill>
                <a:latin typeface="Arial" pitchFamily="34" charset="0"/>
                <a:cs typeface="Arial" pitchFamily="34" charset="0"/>
              </a:defRPr>
            </a:lvl1pPr>
            <a:lvl2pPr>
              <a:defRPr sz="1201">
                <a:solidFill>
                  <a:srgbClr val="50555A"/>
                </a:solidFill>
                <a:latin typeface="Arial" pitchFamily="34" charset="0"/>
                <a:cs typeface="Arial" pitchFamily="34" charset="0"/>
              </a:defRPr>
            </a:lvl2pPr>
            <a:lvl3pPr>
              <a:defRPr sz="1201">
                <a:solidFill>
                  <a:srgbClr val="50555A"/>
                </a:solidFill>
                <a:latin typeface="Arial" pitchFamily="34" charset="0"/>
                <a:cs typeface="Arial" pitchFamily="34" charset="0"/>
              </a:defRPr>
            </a:lvl3pPr>
            <a:lvl4pPr>
              <a:defRPr sz="1201">
                <a:solidFill>
                  <a:srgbClr val="50555A"/>
                </a:solidFill>
                <a:latin typeface="Arial" pitchFamily="34" charset="0"/>
                <a:cs typeface="Arial" pitchFamily="34" charset="0"/>
              </a:defRPr>
            </a:lvl4pPr>
            <a:lvl5pPr>
              <a:defRPr sz="1201">
                <a:solidFill>
                  <a:srgbClr val="50555A"/>
                </a:solidFill>
                <a:latin typeface="Arial" pitchFamily="34" charset="0"/>
                <a:cs typeface="Arial" pitchFamily="34" charset="0"/>
              </a:defRPr>
            </a:lvl5pPr>
          </a:lstStyle>
          <a:p>
            <a:pPr lvl="0"/>
            <a:r>
              <a:rPr lang="it-IT" dirty="0"/>
              <a:t>date</a:t>
            </a:r>
          </a:p>
        </p:txBody>
      </p:sp>
    </p:spTree>
    <p:extLst>
      <p:ext uri="{BB962C8B-B14F-4D97-AF65-F5344CB8AC3E}">
        <p14:creationId xmlns:p14="http://schemas.microsoft.com/office/powerpoint/2010/main" val="558883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333D47"/>
            </a:gs>
            <a:gs pos="100000">
              <a:srgbClr val="E4E7EA"/>
            </a:gs>
          </a:gsLst>
          <a:lin ang="2700000" scaled="1"/>
        </a:gra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8FF31AE3-899A-49F8-B1A1-0905D7719941}"/>
              </a:ext>
            </a:extLst>
          </p:cNvPr>
          <p:cNvSpPr>
            <a:spLocks noChangeArrowheads="1"/>
          </p:cNvSpPr>
          <p:nvPr/>
        </p:nvSpPr>
        <p:spPr bwMode="auto">
          <a:xfrm>
            <a:off x="0" y="4576234"/>
            <a:ext cx="9151938" cy="572029"/>
          </a:xfrm>
          <a:prstGeom prst="rect">
            <a:avLst/>
          </a:prstGeom>
          <a:gradFill rotWithShape="0">
            <a:gsLst>
              <a:gs pos="0">
                <a:srgbClr val="333D47"/>
              </a:gs>
              <a:gs pos="100000">
                <a:srgbClr val="6E768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50000"/>
              </a:spcBef>
              <a:spcAft>
                <a:spcPct val="0"/>
              </a:spcAft>
              <a:defRPr sz="1200" b="1">
                <a:solidFill>
                  <a:schemeClr val="tx1"/>
                </a:solidFill>
                <a:latin typeface="Arial" charset="0"/>
                <a:cs typeface="Arial" charset="0"/>
              </a:defRPr>
            </a:lvl6pPr>
            <a:lvl7pPr marL="2971800" indent="-228600" eaLnBrk="0" fontAlgn="base" hangingPunct="0">
              <a:spcBef>
                <a:spcPct val="50000"/>
              </a:spcBef>
              <a:spcAft>
                <a:spcPct val="0"/>
              </a:spcAft>
              <a:defRPr sz="1200" b="1">
                <a:solidFill>
                  <a:schemeClr val="tx1"/>
                </a:solidFill>
                <a:latin typeface="Arial" charset="0"/>
                <a:cs typeface="Arial" charset="0"/>
              </a:defRPr>
            </a:lvl7pPr>
            <a:lvl8pPr marL="3429000" indent="-228600" eaLnBrk="0" fontAlgn="base" hangingPunct="0">
              <a:spcBef>
                <a:spcPct val="50000"/>
              </a:spcBef>
              <a:spcAft>
                <a:spcPct val="0"/>
              </a:spcAft>
              <a:defRPr sz="1200" b="1">
                <a:solidFill>
                  <a:schemeClr val="tx1"/>
                </a:solidFill>
                <a:latin typeface="Arial" charset="0"/>
                <a:cs typeface="Arial" charset="0"/>
              </a:defRPr>
            </a:lvl8pPr>
            <a:lvl9pPr marL="3886200" indent="-228600" eaLnBrk="0" fontAlgn="base" hangingPunct="0">
              <a:spcBef>
                <a:spcPct val="50000"/>
              </a:spcBef>
              <a:spcAft>
                <a:spcPct val="0"/>
              </a:spcAft>
              <a:defRPr sz="1200" b="1">
                <a:solidFill>
                  <a:schemeClr val="tx1"/>
                </a:solidFill>
                <a:latin typeface="Arial" charset="0"/>
                <a:cs typeface="Arial" charset="0"/>
              </a:defRPr>
            </a:lvl9pPr>
          </a:lstStyle>
          <a:p>
            <a:pPr algn="r">
              <a:defRPr/>
            </a:pPr>
            <a:endParaRPr lang="en-GB" altLang="en-US" sz="1802">
              <a:solidFill>
                <a:srgbClr val="FFFFFF"/>
              </a:solidFill>
            </a:endParaRPr>
          </a:p>
        </p:txBody>
      </p:sp>
      <p:sp>
        <p:nvSpPr>
          <p:cNvPr id="5" name="Text Box 10">
            <a:extLst>
              <a:ext uri="{FF2B5EF4-FFF2-40B4-BE49-F238E27FC236}">
                <a16:creationId xmlns:a16="http://schemas.microsoft.com/office/drawing/2014/main" id="{85C2D439-6FC8-471B-AEB7-DDA3D2D50D5E}"/>
              </a:ext>
            </a:extLst>
          </p:cNvPr>
          <p:cNvSpPr txBox="1">
            <a:spLocks noChangeArrowheads="1"/>
          </p:cNvSpPr>
          <p:nvPr/>
        </p:nvSpPr>
        <p:spPr bwMode="auto">
          <a:xfrm>
            <a:off x="3737041" y="4734734"/>
            <a:ext cx="5109832"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50000"/>
              </a:spcBef>
              <a:spcAft>
                <a:spcPct val="0"/>
              </a:spcAft>
              <a:defRPr sz="1200" b="1">
                <a:solidFill>
                  <a:schemeClr val="tx1"/>
                </a:solidFill>
                <a:latin typeface="Arial" charset="0"/>
                <a:cs typeface="Arial" charset="0"/>
              </a:defRPr>
            </a:lvl6pPr>
            <a:lvl7pPr marL="2971800" indent="-228600" eaLnBrk="0" fontAlgn="base" hangingPunct="0">
              <a:spcBef>
                <a:spcPct val="50000"/>
              </a:spcBef>
              <a:spcAft>
                <a:spcPct val="0"/>
              </a:spcAft>
              <a:defRPr sz="1200" b="1">
                <a:solidFill>
                  <a:schemeClr val="tx1"/>
                </a:solidFill>
                <a:latin typeface="Arial" charset="0"/>
                <a:cs typeface="Arial" charset="0"/>
              </a:defRPr>
            </a:lvl7pPr>
            <a:lvl8pPr marL="3429000" indent="-228600" eaLnBrk="0" fontAlgn="base" hangingPunct="0">
              <a:spcBef>
                <a:spcPct val="50000"/>
              </a:spcBef>
              <a:spcAft>
                <a:spcPct val="0"/>
              </a:spcAft>
              <a:defRPr sz="1200" b="1">
                <a:solidFill>
                  <a:schemeClr val="tx1"/>
                </a:solidFill>
                <a:latin typeface="Arial" charset="0"/>
                <a:cs typeface="Arial" charset="0"/>
              </a:defRPr>
            </a:lvl8pPr>
            <a:lvl9pPr marL="3886200" indent="-228600" eaLnBrk="0" fontAlgn="base" hangingPunct="0">
              <a:spcBef>
                <a:spcPct val="50000"/>
              </a:spcBef>
              <a:spcAft>
                <a:spcPct val="0"/>
              </a:spcAft>
              <a:defRPr sz="1200" b="1">
                <a:solidFill>
                  <a:schemeClr val="tx1"/>
                </a:solidFill>
                <a:latin typeface="Arial" charset="0"/>
                <a:cs typeface="Arial" charset="0"/>
              </a:defRPr>
            </a:lvl9pPr>
          </a:lstStyle>
          <a:p>
            <a:pPr algn="r">
              <a:defRPr/>
            </a:pPr>
            <a:r>
              <a:rPr lang="en-US" altLang="en-US" sz="1351" b="0">
                <a:solidFill>
                  <a:srgbClr val="FFFFFF"/>
                </a:solidFill>
              </a:rPr>
              <a:t>HQ Joint Forces Command</a:t>
            </a:r>
            <a:endParaRPr lang="en-US" altLang="en-US" sz="1802">
              <a:solidFill>
                <a:srgbClr val="FFFFFF"/>
              </a:solidFill>
            </a:endParaRPr>
          </a:p>
        </p:txBody>
      </p:sp>
      <p:sp>
        <p:nvSpPr>
          <p:cNvPr id="6" name="Line 12">
            <a:extLst>
              <a:ext uri="{FF2B5EF4-FFF2-40B4-BE49-F238E27FC236}">
                <a16:creationId xmlns:a16="http://schemas.microsoft.com/office/drawing/2014/main" id="{3CC6579A-866F-411C-921A-6851274CAA61}"/>
              </a:ext>
            </a:extLst>
          </p:cNvPr>
          <p:cNvSpPr>
            <a:spLocks noChangeShapeType="1"/>
          </p:cNvSpPr>
          <p:nvPr/>
        </p:nvSpPr>
        <p:spPr bwMode="auto">
          <a:xfrm>
            <a:off x="0" y="4576234"/>
            <a:ext cx="9151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1"/>
          </a:p>
        </p:txBody>
      </p:sp>
      <p:pic>
        <p:nvPicPr>
          <p:cNvPr id="7" name="Picture 16" descr="jfc200trans">
            <a:extLst>
              <a:ext uri="{FF2B5EF4-FFF2-40B4-BE49-F238E27FC236}">
                <a16:creationId xmlns:a16="http://schemas.microsoft.com/office/drawing/2014/main" id="{888A5D2F-F5E9-4EB0-9A64-8F7A3332B2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132" y="94147"/>
            <a:ext cx="1668322" cy="140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2173585" y="1944899"/>
            <a:ext cx="6177558" cy="858044"/>
          </a:xfrm>
        </p:spPr>
        <p:txBody>
          <a:bodyPr/>
          <a:lstStyle>
            <a:lvl1pPr>
              <a:defRPr>
                <a:solidFill>
                  <a:srgbClr val="333D47"/>
                </a:solidFill>
              </a:defRPr>
            </a:lvl1pPr>
          </a:lstStyle>
          <a:p>
            <a:pPr lvl="0"/>
            <a:r>
              <a:rPr lang="en-US" altLang="en-US" noProof="0"/>
              <a:t>Click to edit Master title style</a:t>
            </a:r>
          </a:p>
        </p:txBody>
      </p:sp>
      <p:sp>
        <p:nvSpPr>
          <p:cNvPr id="6147" name="Rectangle 3"/>
          <p:cNvSpPr>
            <a:spLocks noGrp="1" noChangeArrowheads="1"/>
          </p:cNvSpPr>
          <p:nvPr>
            <p:ph type="subTitle" idx="1"/>
          </p:nvPr>
        </p:nvSpPr>
        <p:spPr>
          <a:xfrm>
            <a:off x="2173585" y="2688537"/>
            <a:ext cx="6215691" cy="1315667"/>
          </a:xfrm>
        </p:spPr>
        <p:txBody>
          <a:bodyPr/>
          <a:lstStyle>
            <a:lvl1pPr marL="0" indent="28602">
              <a:buFont typeface="Wingdings" pitchFamily="2" charset="2"/>
              <a:buNone/>
              <a:defRPr b="0"/>
            </a:lvl1pPr>
          </a:lstStyle>
          <a:p>
            <a:pPr lvl="0"/>
            <a:r>
              <a:rPr lang="en-US" altLang="en-US" noProof="0"/>
              <a:t>Click to edit Master subtitle style</a:t>
            </a:r>
          </a:p>
        </p:txBody>
      </p:sp>
      <p:sp>
        <p:nvSpPr>
          <p:cNvPr id="8" name="Rectangle 8">
            <a:extLst>
              <a:ext uri="{FF2B5EF4-FFF2-40B4-BE49-F238E27FC236}">
                <a16:creationId xmlns:a16="http://schemas.microsoft.com/office/drawing/2014/main" id="{042C90D2-F52D-4CBD-8AA9-65CCB90D30DC}"/>
              </a:ext>
            </a:extLst>
          </p:cNvPr>
          <p:cNvSpPr>
            <a:spLocks noGrp="1" noChangeArrowheads="1"/>
          </p:cNvSpPr>
          <p:nvPr>
            <p:ph type="dt" sz="quarter" idx="10"/>
          </p:nvPr>
        </p:nvSpPr>
        <p:spPr bwMode="auto">
          <a:xfrm>
            <a:off x="610129" y="4690639"/>
            <a:ext cx="1906654" cy="3432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051" b="0">
                <a:solidFill>
                  <a:srgbClr val="5C4048"/>
                </a:solidFill>
                <a:latin typeface="Times" pitchFamily="18" charset="0"/>
                <a:cs typeface="Arial" charset="0"/>
              </a:defRPr>
            </a:lvl1pPr>
          </a:lstStyle>
          <a:p>
            <a:pPr>
              <a:defRPr/>
            </a:pPr>
            <a:endParaRPr lang="en-GB" altLang="en-US"/>
          </a:p>
        </p:txBody>
      </p:sp>
    </p:spTree>
    <p:extLst>
      <p:ext uri="{BB962C8B-B14F-4D97-AF65-F5344CB8AC3E}">
        <p14:creationId xmlns:p14="http://schemas.microsoft.com/office/powerpoint/2010/main" val="1109496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2395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0" y="3308236"/>
            <a:ext cx="7779147" cy="1022502"/>
          </a:xfrm>
        </p:spPr>
        <p:txBody>
          <a:bodyPr anchor="t"/>
          <a:lstStyle>
            <a:lvl1pPr algn="l">
              <a:defRPr sz="3003" b="1" cap="all"/>
            </a:lvl1pPr>
          </a:lstStyle>
          <a:p>
            <a:r>
              <a:rPr lang="en-US"/>
              <a:t>Click to edit Master title style</a:t>
            </a:r>
            <a:endParaRPr lang="en-GB"/>
          </a:p>
        </p:txBody>
      </p:sp>
      <p:sp>
        <p:nvSpPr>
          <p:cNvPr id="3" name="Text Placeholder 2"/>
          <p:cNvSpPr>
            <a:spLocks noGrp="1"/>
          </p:cNvSpPr>
          <p:nvPr>
            <p:ph type="body" idx="1"/>
          </p:nvPr>
        </p:nvSpPr>
        <p:spPr>
          <a:xfrm>
            <a:off x="722940" y="2182054"/>
            <a:ext cx="7779147" cy="1126182"/>
          </a:xfrm>
        </p:spPr>
        <p:txBody>
          <a:bodyPr anchor="b"/>
          <a:lstStyle>
            <a:lvl1pPr marL="0" indent="0">
              <a:buNone/>
              <a:defRPr sz="1501"/>
            </a:lvl1pPr>
            <a:lvl2pPr marL="343220" indent="0">
              <a:buNone/>
              <a:defRPr sz="1351"/>
            </a:lvl2pPr>
            <a:lvl3pPr marL="686440" indent="0">
              <a:buNone/>
              <a:defRPr sz="1201"/>
            </a:lvl3pPr>
            <a:lvl4pPr marL="1029660" indent="0">
              <a:buNone/>
              <a:defRPr sz="1051"/>
            </a:lvl4pPr>
            <a:lvl5pPr marL="1372880" indent="0">
              <a:buNone/>
              <a:defRPr sz="1051"/>
            </a:lvl5pPr>
            <a:lvl6pPr marL="1716100" indent="0">
              <a:buNone/>
              <a:defRPr sz="1051"/>
            </a:lvl6pPr>
            <a:lvl7pPr marL="2059320" indent="0">
              <a:buNone/>
              <a:defRPr sz="1051"/>
            </a:lvl7pPr>
            <a:lvl8pPr marL="2402540" indent="0">
              <a:buNone/>
              <a:defRPr sz="1051"/>
            </a:lvl8pPr>
            <a:lvl9pPr marL="2745760" indent="0">
              <a:buNone/>
              <a:defRPr sz="1051"/>
            </a:lvl9pPr>
          </a:lstStyle>
          <a:p>
            <a:pPr lvl="0"/>
            <a:r>
              <a:rPr lang="en-US"/>
              <a:t>Click to edit Master text styles</a:t>
            </a:r>
          </a:p>
        </p:txBody>
      </p:sp>
    </p:spTree>
    <p:extLst>
      <p:ext uri="{BB962C8B-B14F-4D97-AF65-F5344CB8AC3E}">
        <p14:creationId xmlns:p14="http://schemas.microsoft.com/office/powerpoint/2010/main" val="38662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97" y="136525"/>
            <a:ext cx="6784510" cy="920750"/>
          </a:xfrm>
          <a:prstGeom prst="rect">
            <a:avLst/>
          </a:prstGeom>
        </p:spPr>
        <p:txBody>
          <a:bodyPr/>
          <a:lstStyle>
            <a:lvl1pPr>
              <a:defRPr b="0">
                <a:solidFill>
                  <a:srgbClr val="491966"/>
                </a:solidFill>
              </a:defRPr>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129" y="1086856"/>
            <a:ext cx="4003973" cy="3374972"/>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6634" y="1086856"/>
            <a:ext cx="4003973" cy="3374972"/>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88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97" y="206169"/>
            <a:ext cx="8236744" cy="85804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597" y="1152401"/>
            <a:ext cx="4043695" cy="48026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n-US"/>
              <a:t>Click to edit Master text styles</a:t>
            </a:r>
          </a:p>
        </p:txBody>
      </p:sp>
      <p:sp>
        <p:nvSpPr>
          <p:cNvPr id="4" name="Content Placeholder 3"/>
          <p:cNvSpPr>
            <a:spLocks noGrp="1"/>
          </p:cNvSpPr>
          <p:nvPr>
            <p:ph sz="half" idx="2"/>
          </p:nvPr>
        </p:nvSpPr>
        <p:spPr>
          <a:xfrm>
            <a:off x="457597" y="1632667"/>
            <a:ext cx="4043695"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9058" y="1152401"/>
            <a:ext cx="4045284" cy="48026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n-US"/>
              <a:t>Click to edit Master text styles</a:t>
            </a:r>
          </a:p>
        </p:txBody>
      </p:sp>
      <p:sp>
        <p:nvSpPr>
          <p:cNvPr id="6" name="Content Placeholder 5"/>
          <p:cNvSpPr>
            <a:spLocks noGrp="1"/>
          </p:cNvSpPr>
          <p:nvPr>
            <p:ph sz="quarter" idx="4"/>
          </p:nvPr>
        </p:nvSpPr>
        <p:spPr>
          <a:xfrm>
            <a:off x="4649058" y="1632667"/>
            <a:ext cx="4045284"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0967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8196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001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97" y="204977"/>
            <a:ext cx="3010925" cy="872345"/>
          </a:xfrm>
        </p:spPr>
        <p:txBody>
          <a:bodyPr anchor="b"/>
          <a:lstStyle>
            <a:lvl1pPr algn="l">
              <a:defRPr sz="1501" b="1"/>
            </a:lvl1pPr>
          </a:lstStyle>
          <a:p>
            <a:r>
              <a:rPr lang="en-US"/>
              <a:t>Click to edit Master title style</a:t>
            </a:r>
            <a:endParaRPr lang="en-GB"/>
          </a:p>
        </p:txBody>
      </p:sp>
      <p:sp>
        <p:nvSpPr>
          <p:cNvPr id="3" name="Content Placeholder 2"/>
          <p:cNvSpPr>
            <a:spLocks noGrp="1"/>
          </p:cNvSpPr>
          <p:nvPr>
            <p:ph idx="1"/>
          </p:nvPr>
        </p:nvSpPr>
        <p:spPr>
          <a:xfrm>
            <a:off x="3578153" y="204977"/>
            <a:ext cx="5116188" cy="4393900"/>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597" y="1077322"/>
            <a:ext cx="3010925" cy="3521555"/>
          </a:xfrm>
        </p:spPr>
        <p:txBody>
          <a:bodyPr/>
          <a:lstStyle>
            <a:lvl1pPr marL="0" indent="0">
              <a:buNone/>
              <a:defRPr sz="1051"/>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Click to edit Master text styles</a:t>
            </a:r>
          </a:p>
        </p:txBody>
      </p:sp>
    </p:spTree>
    <p:extLst>
      <p:ext uri="{BB962C8B-B14F-4D97-AF65-F5344CB8AC3E}">
        <p14:creationId xmlns:p14="http://schemas.microsoft.com/office/powerpoint/2010/main" val="963716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844" y="3603784"/>
            <a:ext cx="5491163" cy="425447"/>
          </a:xfrm>
        </p:spPr>
        <p:txBody>
          <a:bodyPr anchor="b"/>
          <a:lstStyle>
            <a:lvl1pPr algn="l">
              <a:defRPr sz="1501" b="1"/>
            </a:lvl1pPr>
          </a:lstStyle>
          <a:p>
            <a:r>
              <a:rPr lang="en-US"/>
              <a:t>Click to edit Master title style</a:t>
            </a:r>
            <a:endParaRPr lang="en-GB"/>
          </a:p>
        </p:txBody>
      </p:sp>
      <p:sp>
        <p:nvSpPr>
          <p:cNvPr id="3" name="Picture Placeholder 2"/>
          <p:cNvSpPr>
            <a:spLocks noGrp="1"/>
          </p:cNvSpPr>
          <p:nvPr>
            <p:ph type="pic" idx="1"/>
          </p:nvPr>
        </p:nvSpPr>
        <p:spPr>
          <a:xfrm>
            <a:off x="1793844" y="460007"/>
            <a:ext cx="5491163" cy="3088958"/>
          </a:xfrm>
        </p:spPr>
        <p:txBody>
          <a:bodyPr/>
          <a:lstStyle>
            <a:lvl1pPr marL="0" indent="0">
              <a:buNone/>
              <a:defRPr sz="2402"/>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pPr lvl="0"/>
            <a:endParaRPr lang="en-GB" noProof="0"/>
          </a:p>
        </p:txBody>
      </p:sp>
      <p:sp>
        <p:nvSpPr>
          <p:cNvPr id="4" name="Text Placeholder 3"/>
          <p:cNvSpPr>
            <a:spLocks noGrp="1"/>
          </p:cNvSpPr>
          <p:nvPr>
            <p:ph type="body" sz="half" idx="2"/>
          </p:nvPr>
        </p:nvSpPr>
        <p:spPr>
          <a:xfrm>
            <a:off x="1793844" y="4029231"/>
            <a:ext cx="5491163" cy="604205"/>
          </a:xfrm>
        </p:spPr>
        <p:txBody>
          <a:bodyPr/>
          <a:lstStyle>
            <a:lvl1pPr marL="0" indent="0">
              <a:buNone/>
              <a:defRPr sz="1051"/>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Click to edit Master text styles</a:t>
            </a:r>
          </a:p>
        </p:txBody>
      </p:sp>
    </p:spTree>
    <p:extLst>
      <p:ext uri="{BB962C8B-B14F-4D97-AF65-F5344CB8AC3E}">
        <p14:creationId xmlns:p14="http://schemas.microsoft.com/office/powerpoint/2010/main" val="3995769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9646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0487" y="228812"/>
            <a:ext cx="2040120" cy="423301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129" y="228812"/>
            <a:ext cx="5967826" cy="42330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6561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0129" y="228812"/>
            <a:ext cx="8160478" cy="858044"/>
          </a:xfrm>
        </p:spPr>
        <p:txBody>
          <a:bodyPr/>
          <a:lstStyle/>
          <a:p>
            <a:r>
              <a:rPr lang="en-US"/>
              <a:t>Click to edit Master title style</a:t>
            </a:r>
            <a:endParaRPr lang="en-GB"/>
          </a:p>
        </p:txBody>
      </p:sp>
      <p:sp>
        <p:nvSpPr>
          <p:cNvPr id="3" name="Table Placeholder 2"/>
          <p:cNvSpPr>
            <a:spLocks noGrp="1"/>
          </p:cNvSpPr>
          <p:nvPr>
            <p:ph type="tbl" idx="1"/>
          </p:nvPr>
        </p:nvSpPr>
        <p:spPr>
          <a:xfrm>
            <a:off x="610129" y="1086856"/>
            <a:ext cx="8160478" cy="3374972"/>
          </a:xfrm>
        </p:spPr>
        <p:txBody>
          <a:bodyPr/>
          <a:lstStyle/>
          <a:p>
            <a:pPr lvl="0"/>
            <a:endParaRPr lang="en-GB" noProof="0"/>
          </a:p>
        </p:txBody>
      </p:sp>
    </p:spTree>
    <p:extLst>
      <p:ext uri="{BB962C8B-B14F-4D97-AF65-F5344CB8AC3E}">
        <p14:creationId xmlns:p14="http://schemas.microsoft.com/office/powerpoint/2010/main" val="1638982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992" y="842552"/>
            <a:ext cx="6863954" cy="1792358"/>
          </a:xfrm>
        </p:spPr>
        <p:txBody>
          <a:bodyPr anchor="b"/>
          <a:lstStyle>
            <a:lvl1pPr algn="ctr">
              <a:defRPr sz="3378"/>
            </a:lvl1pPr>
          </a:lstStyle>
          <a:p>
            <a:r>
              <a:rPr lang="en-US"/>
              <a:t>Click to edit Master title style</a:t>
            </a:r>
            <a:endParaRPr lang="en-GB"/>
          </a:p>
        </p:txBody>
      </p:sp>
      <p:sp>
        <p:nvSpPr>
          <p:cNvPr id="3" name="Subtitle 2"/>
          <p:cNvSpPr>
            <a:spLocks noGrp="1"/>
          </p:cNvSpPr>
          <p:nvPr>
            <p:ph type="subTitle" idx="1"/>
          </p:nvPr>
        </p:nvSpPr>
        <p:spPr>
          <a:xfrm>
            <a:off x="1143992" y="2704030"/>
            <a:ext cx="6863954" cy="1242971"/>
          </a:xfrm>
        </p:spPr>
        <p:txBody>
          <a:bodyPr/>
          <a:lstStyle>
            <a:lvl1pPr marL="0" indent="0" algn="ctr">
              <a:buNone/>
              <a:defRPr sz="1351"/>
            </a:lvl1pPr>
            <a:lvl2pPr marL="257415" indent="0" algn="ctr">
              <a:buNone/>
              <a:defRPr sz="1126"/>
            </a:lvl2pPr>
            <a:lvl3pPr marL="514830" indent="0" algn="ctr">
              <a:buNone/>
              <a:defRPr sz="1013"/>
            </a:lvl3pPr>
            <a:lvl4pPr marL="772245" indent="0" algn="ctr">
              <a:buNone/>
              <a:defRPr sz="901"/>
            </a:lvl4pPr>
            <a:lvl5pPr marL="1029660" indent="0" algn="ctr">
              <a:buNone/>
              <a:defRPr sz="901"/>
            </a:lvl5pPr>
            <a:lvl6pPr marL="1287075" indent="0" algn="ctr">
              <a:buNone/>
              <a:defRPr sz="901"/>
            </a:lvl6pPr>
            <a:lvl7pPr marL="1544490" indent="0" algn="ctr">
              <a:buNone/>
              <a:defRPr sz="901"/>
            </a:lvl7pPr>
            <a:lvl8pPr marL="1801905" indent="0" algn="ctr">
              <a:buNone/>
              <a:defRPr sz="901"/>
            </a:lvl8pPr>
            <a:lvl9pPr marL="2059320" indent="0" algn="ctr">
              <a:buNone/>
              <a:defRPr sz="901"/>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0BF2BB-D72D-418A-B538-C3A6F15F6E76}"/>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DF9B964B-01D3-44DD-961E-0FC81F5AB59F}" type="datetimeFigureOut">
              <a:rPr lang="en-GB"/>
              <a:pPr>
                <a:defRPr/>
              </a:pPr>
              <a:t>31/03/2022</a:t>
            </a:fld>
            <a:endParaRPr lang="en-GB"/>
          </a:p>
        </p:txBody>
      </p:sp>
      <p:sp>
        <p:nvSpPr>
          <p:cNvPr id="5" name="Footer Placeholder 4">
            <a:extLst>
              <a:ext uri="{FF2B5EF4-FFF2-40B4-BE49-F238E27FC236}">
                <a16:creationId xmlns:a16="http://schemas.microsoft.com/office/drawing/2014/main" id="{5F915342-8B3D-455B-9FAE-4B08BA93A22D}"/>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7365368F-6E0F-467E-A5D0-F2046C689185}"/>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4D7EC3BF-D3A3-4590-8C6F-BD0A3728A3E2}" type="slidenum">
              <a:rPr lang="en-GB"/>
              <a:pPr>
                <a:defRPr/>
              </a:pPr>
              <a:t>‹#›</a:t>
            </a:fld>
            <a:endParaRPr lang="en-GB"/>
          </a:p>
        </p:txBody>
      </p:sp>
    </p:spTree>
    <p:extLst>
      <p:ext uri="{BB962C8B-B14F-4D97-AF65-F5344CB8AC3E}">
        <p14:creationId xmlns:p14="http://schemas.microsoft.com/office/powerpoint/2010/main" val="250567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AD2D9-D095-4DC6-A099-E94EF8916E4B}"/>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7B64E74B-66F1-46F2-9B19-130C6C80200A}" type="datetimeFigureOut">
              <a:rPr lang="en-GB"/>
              <a:pPr>
                <a:defRPr/>
              </a:pPr>
              <a:t>31/03/2022</a:t>
            </a:fld>
            <a:endParaRPr lang="en-GB"/>
          </a:p>
        </p:txBody>
      </p:sp>
      <p:sp>
        <p:nvSpPr>
          <p:cNvPr id="5" name="Footer Placeholder 4">
            <a:extLst>
              <a:ext uri="{FF2B5EF4-FFF2-40B4-BE49-F238E27FC236}">
                <a16:creationId xmlns:a16="http://schemas.microsoft.com/office/drawing/2014/main" id="{8EB5D5AA-D549-42EF-B5E9-4A09FE145301}"/>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2CE01789-E409-4F87-860B-F51C0A313EDE}"/>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7D772119-4DD9-440C-8836-4F01E3FA2584}" type="slidenum">
              <a:rPr lang="en-GB"/>
              <a:pPr>
                <a:defRPr/>
              </a:pPr>
              <a:t>‹#›</a:t>
            </a:fld>
            <a:endParaRPr lang="en-GB"/>
          </a:p>
        </p:txBody>
      </p:sp>
    </p:spTree>
    <p:extLst>
      <p:ext uri="{BB962C8B-B14F-4D97-AF65-F5344CB8AC3E}">
        <p14:creationId xmlns:p14="http://schemas.microsoft.com/office/powerpoint/2010/main" val="1925509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29" y="1283492"/>
            <a:ext cx="7893547" cy="2141534"/>
          </a:xfrm>
        </p:spPr>
        <p:txBody>
          <a:bodyPr anchor="b"/>
          <a:lstStyle>
            <a:lvl1pPr>
              <a:defRPr sz="3378"/>
            </a:lvl1pPr>
          </a:lstStyle>
          <a:p>
            <a:r>
              <a:rPr lang="en-US"/>
              <a:t>Click to edit Master title style</a:t>
            </a:r>
            <a:endParaRPr lang="en-GB"/>
          </a:p>
        </p:txBody>
      </p:sp>
      <p:sp>
        <p:nvSpPr>
          <p:cNvPr id="3" name="Text Placeholder 2"/>
          <p:cNvSpPr>
            <a:spLocks noGrp="1"/>
          </p:cNvSpPr>
          <p:nvPr>
            <p:ph type="body" idx="1"/>
          </p:nvPr>
        </p:nvSpPr>
        <p:spPr>
          <a:xfrm>
            <a:off x="624429" y="3445286"/>
            <a:ext cx="7893547" cy="1126182"/>
          </a:xfrm>
        </p:spPr>
        <p:txBody>
          <a:bodyPr/>
          <a:lstStyle>
            <a:lvl1pPr marL="0" indent="0">
              <a:buNone/>
              <a:defRPr sz="1351">
                <a:solidFill>
                  <a:schemeClr val="tx1">
                    <a:tint val="75000"/>
                  </a:schemeClr>
                </a:solidFill>
              </a:defRPr>
            </a:lvl1pPr>
            <a:lvl2pPr marL="257415" indent="0">
              <a:buNone/>
              <a:defRPr sz="1126">
                <a:solidFill>
                  <a:schemeClr val="tx1">
                    <a:tint val="75000"/>
                  </a:schemeClr>
                </a:solidFill>
              </a:defRPr>
            </a:lvl2pPr>
            <a:lvl3pPr marL="514830" indent="0">
              <a:buNone/>
              <a:defRPr sz="1013">
                <a:solidFill>
                  <a:schemeClr val="tx1">
                    <a:tint val="75000"/>
                  </a:schemeClr>
                </a:solidFill>
              </a:defRPr>
            </a:lvl3pPr>
            <a:lvl4pPr marL="772245" indent="0">
              <a:buNone/>
              <a:defRPr sz="901">
                <a:solidFill>
                  <a:schemeClr val="tx1">
                    <a:tint val="75000"/>
                  </a:schemeClr>
                </a:solidFill>
              </a:defRPr>
            </a:lvl4pPr>
            <a:lvl5pPr marL="1029660" indent="0">
              <a:buNone/>
              <a:defRPr sz="901">
                <a:solidFill>
                  <a:schemeClr val="tx1">
                    <a:tint val="75000"/>
                  </a:schemeClr>
                </a:solidFill>
              </a:defRPr>
            </a:lvl5pPr>
            <a:lvl6pPr marL="1287075" indent="0">
              <a:buNone/>
              <a:defRPr sz="901">
                <a:solidFill>
                  <a:schemeClr val="tx1">
                    <a:tint val="75000"/>
                  </a:schemeClr>
                </a:solidFill>
              </a:defRPr>
            </a:lvl6pPr>
            <a:lvl7pPr marL="1544490" indent="0">
              <a:buNone/>
              <a:defRPr sz="901">
                <a:solidFill>
                  <a:schemeClr val="tx1">
                    <a:tint val="75000"/>
                  </a:schemeClr>
                </a:solidFill>
              </a:defRPr>
            </a:lvl7pPr>
            <a:lvl8pPr marL="1801905" indent="0">
              <a:buNone/>
              <a:defRPr sz="901">
                <a:solidFill>
                  <a:schemeClr val="tx1">
                    <a:tint val="75000"/>
                  </a:schemeClr>
                </a:solidFill>
              </a:defRPr>
            </a:lvl8pPr>
            <a:lvl9pPr marL="2059320" indent="0">
              <a:buNone/>
              <a:defRPr sz="90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DB82CD-3892-4EF6-920F-E61DAF7544E5}"/>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97CB3C0-64D2-4F27-8883-E91BCC31AC35}" type="datetimeFigureOut">
              <a:rPr lang="en-GB"/>
              <a:pPr>
                <a:defRPr/>
              </a:pPr>
              <a:t>31/03/2022</a:t>
            </a:fld>
            <a:endParaRPr lang="en-GB"/>
          </a:p>
        </p:txBody>
      </p:sp>
      <p:sp>
        <p:nvSpPr>
          <p:cNvPr id="5" name="Footer Placeholder 4">
            <a:extLst>
              <a:ext uri="{FF2B5EF4-FFF2-40B4-BE49-F238E27FC236}">
                <a16:creationId xmlns:a16="http://schemas.microsoft.com/office/drawing/2014/main" id="{C4FAB74B-030A-449C-A7B6-370DF4DA7357}"/>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CC6C59-D422-4E3E-B82A-402D36BD49AC}"/>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D0A144E2-9CCB-4FE0-84F9-F7B54AB9F425}" type="slidenum">
              <a:rPr lang="en-GB"/>
              <a:pPr>
                <a:defRPr/>
              </a:pPr>
              <a:t>‹#›</a:t>
            </a:fld>
            <a:endParaRPr lang="en-GB"/>
          </a:p>
        </p:txBody>
      </p:sp>
    </p:spTree>
    <p:extLst>
      <p:ext uri="{BB962C8B-B14F-4D97-AF65-F5344CB8AC3E}">
        <p14:creationId xmlns:p14="http://schemas.microsoft.com/office/powerpoint/2010/main" val="525932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9196" y="1370486"/>
            <a:ext cx="3889574"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3168" y="1370486"/>
            <a:ext cx="3889574"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085776-8FE3-417C-B147-AE5CCC2D2BD2}"/>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AEBF4EB5-3E88-4F99-8B77-67851D125C49}" type="datetimeFigureOut">
              <a:rPr lang="en-GB"/>
              <a:pPr>
                <a:defRPr/>
              </a:pPr>
              <a:t>31/03/2022</a:t>
            </a:fld>
            <a:endParaRPr lang="en-GB"/>
          </a:p>
        </p:txBody>
      </p:sp>
      <p:sp>
        <p:nvSpPr>
          <p:cNvPr id="6" name="Footer Placeholder 5">
            <a:extLst>
              <a:ext uri="{FF2B5EF4-FFF2-40B4-BE49-F238E27FC236}">
                <a16:creationId xmlns:a16="http://schemas.microsoft.com/office/drawing/2014/main" id="{83559474-D3C2-42BB-B79F-CD83FC5D3947}"/>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9ECC0E91-386A-4065-AD25-BBD689B19F12}"/>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482C6518-4194-4D94-98A3-86772C750F18}" type="slidenum">
              <a:rPr lang="en-GB"/>
              <a:pPr>
                <a:defRPr/>
              </a:pPr>
              <a:t>‹#›</a:t>
            </a:fld>
            <a:endParaRPr lang="en-GB"/>
          </a:p>
        </p:txBody>
      </p:sp>
    </p:spTree>
    <p:extLst>
      <p:ext uri="{BB962C8B-B14F-4D97-AF65-F5344CB8AC3E}">
        <p14:creationId xmlns:p14="http://schemas.microsoft.com/office/powerpoint/2010/main" val="2591091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388" y="274098"/>
            <a:ext cx="7893547" cy="995093"/>
          </a:xfrm>
        </p:spPr>
        <p:txBody>
          <a:bodyPr/>
          <a:lstStyle/>
          <a:p>
            <a:r>
              <a:rPr lang="en-US"/>
              <a:t>Click to edit Master title style</a:t>
            </a:r>
            <a:endParaRPr lang="en-GB"/>
          </a:p>
        </p:txBody>
      </p:sp>
      <p:sp>
        <p:nvSpPr>
          <p:cNvPr id="3" name="Text Placeholder 2"/>
          <p:cNvSpPr>
            <a:spLocks noGrp="1"/>
          </p:cNvSpPr>
          <p:nvPr>
            <p:ph type="body" idx="1"/>
          </p:nvPr>
        </p:nvSpPr>
        <p:spPr>
          <a:xfrm>
            <a:off x="630389" y="1262040"/>
            <a:ext cx="3871698" cy="618506"/>
          </a:xfrm>
        </p:spPr>
        <p:txBody>
          <a:bodyPr anchor="b"/>
          <a:lstStyle>
            <a:lvl1pPr marL="0" indent="0">
              <a:buNone/>
              <a:defRPr sz="1351" b="1"/>
            </a:lvl1pPr>
            <a:lvl2pPr marL="257415" indent="0">
              <a:buNone/>
              <a:defRPr sz="1126" b="1"/>
            </a:lvl2pPr>
            <a:lvl3pPr marL="514830" indent="0">
              <a:buNone/>
              <a:defRPr sz="1013" b="1"/>
            </a:lvl3pPr>
            <a:lvl4pPr marL="772245" indent="0">
              <a:buNone/>
              <a:defRPr sz="901" b="1"/>
            </a:lvl4pPr>
            <a:lvl5pPr marL="1029660" indent="0">
              <a:buNone/>
              <a:defRPr sz="901" b="1"/>
            </a:lvl5pPr>
            <a:lvl6pPr marL="1287075" indent="0">
              <a:buNone/>
              <a:defRPr sz="901" b="1"/>
            </a:lvl6pPr>
            <a:lvl7pPr marL="1544490" indent="0">
              <a:buNone/>
              <a:defRPr sz="901" b="1"/>
            </a:lvl7pPr>
            <a:lvl8pPr marL="1801905" indent="0">
              <a:buNone/>
              <a:defRPr sz="901" b="1"/>
            </a:lvl8pPr>
            <a:lvl9pPr marL="2059320" indent="0">
              <a:buNone/>
              <a:defRPr sz="901" b="1"/>
            </a:lvl9pPr>
          </a:lstStyle>
          <a:p>
            <a:pPr lvl="0"/>
            <a:r>
              <a:rPr lang="en-US"/>
              <a:t>Click to edit Master text styles</a:t>
            </a:r>
          </a:p>
        </p:txBody>
      </p:sp>
      <p:sp>
        <p:nvSpPr>
          <p:cNvPr id="4" name="Content Placeholder 3"/>
          <p:cNvSpPr>
            <a:spLocks noGrp="1"/>
          </p:cNvSpPr>
          <p:nvPr>
            <p:ph sz="half" idx="2"/>
          </p:nvPr>
        </p:nvSpPr>
        <p:spPr>
          <a:xfrm>
            <a:off x="630389" y="1880546"/>
            <a:ext cx="3871698"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33169" y="1262040"/>
            <a:ext cx="3890766" cy="618506"/>
          </a:xfrm>
        </p:spPr>
        <p:txBody>
          <a:bodyPr anchor="b"/>
          <a:lstStyle>
            <a:lvl1pPr marL="0" indent="0">
              <a:buNone/>
              <a:defRPr sz="1351" b="1"/>
            </a:lvl1pPr>
            <a:lvl2pPr marL="257415" indent="0">
              <a:buNone/>
              <a:defRPr sz="1126" b="1"/>
            </a:lvl2pPr>
            <a:lvl3pPr marL="514830" indent="0">
              <a:buNone/>
              <a:defRPr sz="1013" b="1"/>
            </a:lvl3pPr>
            <a:lvl4pPr marL="772245" indent="0">
              <a:buNone/>
              <a:defRPr sz="901" b="1"/>
            </a:lvl4pPr>
            <a:lvl5pPr marL="1029660" indent="0">
              <a:buNone/>
              <a:defRPr sz="901" b="1"/>
            </a:lvl5pPr>
            <a:lvl6pPr marL="1287075" indent="0">
              <a:buNone/>
              <a:defRPr sz="901" b="1"/>
            </a:lvl6pPr>
            <a:lvl7pPr marL="1544490" indent="0">
              <a:buNone/>
              <a:defRPr sz="901" b="1"/>
            </a:lvl7pPr>
            <a:lvl8pPr marL="1801905" indent="0">
              <a:buNone/>
              <a:defRPr sz="901" b="1"/>
            </a:lvl8pPr>
            <a:lvl9pPr marL="2059320" indent="0">
              <a:buNone/>
              <a:defRPr sz="901" b="1"/>
            </a:lvl9pPr>
          </a:lstStyle>
          <a:p>
            <a:pPr lvl="0"/>
            <a:r>
              <a:rPr lang="en-US"/>
              <a:t>Click to edit Master text styles</a:t>
            </a:r>
          </a:p>
        </p:txBody>
      </p:sp>
      <p:sp>
        <p:nvSpPr>
          <p:cNvPr id="6" name="Content Placeholder 5"/>
          <p:cNvSpPr>
            <a:spLocks noGrp="1"/>
          </p:cNvSpPr>
          <p:nvPr>
            <p:ph sz="quarter" idx="4"/>
          </p:nvPr>
        </p:nvSpPr>
        <p:spPr>
          <a:xfrm>
            <a:off x="4633169" y="1880546"/>
            <a:ext cx="3890766"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445F38-0CEB-4932-8320-60407D5927BE}"/>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A32FC37A-467B-4580-8A10-C603FBBBB866}" type="datetimeFigureOut">
              <a:rPr lang="en-GB"/>
              <a:pPr>
                <a:defRPr/>
              </a:pPr>
              <a:t>31/03/2022</a:t>
            </a:fld>
            <a:endParaRPr lang="en-GB"/>
          </a:p>
        </p:txBody>
      </p:sp>
      <p:sp>
        <p:nvSpPr>
          <p:cNvPr id="8" name="Footer Placeholder 7">
            <a:extLst>
              <a:ext uri="{FF2B5EF4-FFF2-40B4-BE49-F238E27FC236}">
                <a16:creationId xmlns:a16="http://schemas.microsoft.com/office/drawing/2014/main" id="{121F00DB-0DE2-4818-84F8-4032435D1EAC}"/>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9" name="Slide Number Placeholder 8">
            <a:extLst>
              <a:ext uri="{FF2B5EF4-FFF2-40B4-BE49-F238E27FC236}">
                <a16:creationId xmlns:a16="http://schemas.microsoft.com/office/drawing/2014/main" id="{C2EAE24C-B273-40B1-9034-BBA93F215525}"/>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27948054-521E-4677-889D-0A3AAB093479}" type="slidenum">
              <a:rPr lang="en-GB"/>
              <a:pPr>
                <a:defRPr/>
              </a:pPr>
              <a:t>‹#›</a:t>
            </a:fld>
            <a:endParaRPr lang="en-GB"/>
          </a:p>
        </p:txBody>
      </p:sp>
    </p:spTree>
    <p:extLst>
      <p:ext uri="{BB962C8B-B14F-4D97-AF65-F5344CB8AC3E}">
        <p14:creationId xmlns:p14="http://schemas.microsoft.com/office/powerpoint/2010/main" val="1268617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063206-EF41-452D-AC63-43717283DEAE}"/>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ED2AED04-5959-438F-9BC0-DD986D6CFFA6}" type="datetimeFigureOut">
              <a:rPr lang="en-GB"/>
              <a:pPr>
                <a:defRPr/>
              </a:pPr>
              <a:t>31/03/2022</a:t>
            </a:fld>
            <a:endParaRPr lang="en-GB"/>
          </a:p>
        </p:txBody>
      </p:sp>
      <p:sp>
        <p:nvSpPr>
          <p:cNvPr id="4" name="Footer Placeholder 3">
            <a:extLst>
              <a:ext uri="{FF2B5EF4-FFF2-40B4-BE49-F238E27FC236}">
                <a16:creationId xmlns:a16="http://schemas.microsoft.com/office/drawing/2014/main" id="{9658981B-A613-4F3C-9D9B-95883A3E4C12}"/>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59CD2957-734D-4D1F-964A-9BB8656EDC61}"/>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1422A80B-02FA-4161-BC28-777445981279}" type="slidenum">
              <a:rPr lang="en-GB"/>
              <a:pPr>
                <a:defRPr/>
              </a:pPr>
              <a:t>‹#›</a:t>
            </a:fld>
            <a:endParaRPr lang="en-GB"/>
          </a:p>
        </p:txBody>
      </p:sp>
    </p:spTree>
    <p:extLst>
      <p:ext uri="{BB962C8B-B14F-4D97-AF65-F5344CB8AC3E}">
        <p14:creationId xmlns:p14="http://schemas.microsoft.com/office/powerpoint/2010/main" val="1897134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02DE5-E3D1-4F99-93EB-A8CE19E185CB}"/>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3D38A0F1-F69D-4668-8DCA-2F175678364F}" type="datetimeFigureOut">
              <a:rPr lang="en-GB"/>
              <a:pPr>
                <a:defRPr/>
              </a:pPr>
              <a:t>31/03/2022</a:t>
            </a:fld>
            <a:endParaRPr lang="en-GB"/>
          </a:p>
        </p:txBody>
      </p:sp>
      <p:sp>
        <p:nvSpPr>
          <p:cNvPr id="3" name="Footer Placeholder 2">
            <a:extLst>
              <a:ext uri="{FF2B5EF4-FFF2-40B4-BE49-F238E27FC236}">
                <a16:creationId xmlns:a16="http://schemas.microsoft.com/office/drawing/2014/main" id="{1001FF51-F5CB-4CFE-8204-6D417E5C466E}"/>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908696E9-050F-4FFD-869F-1EA02C2FF868}"/>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2CE13DB-6B7B-4F97-B108-A01E7B122CD6}" type="slidenum">
              <a:rPr lang="en-GB"/>
              <a:pPr>
                <a:defRPr/>
              </a:pPr>
              <a:t>‹#›</a:t>
            </a:fld>
            <a:endParaRPr lang="en-GB"/>
          </a:p>
        </p:txBody>
      </p:sp>
    </p:spTree>
    <p:extLst>
      <p:ext uri="{BB962C8B-B14F-4D97-AF65-F5344CB8AC3E}">
        <p14:creationId xmlns:p14="http://schemas.microsoft.com/office/powerpoint/2010/main" val="1817516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88" y="343218"/>
            <a:ext cx="2951738" cy="1201261"/>
          </a:xfrm>
        </p:spPr>
        <p:txBody>
          <a:bodyPr anchor="b"/>
          <a:lstStyle>
            <a:lvl1pPr>
              <a:defRPr sz="1802"/>
            </a:lvl1pPr>
          </a:lstStyle>
          <a:p>
            <a:r>
              <a:rPr lang="en-US"/>
              <a:t>Click to edit Master title style</a:t>
            </a:r>
            <a:endParaRPr lang="en-GB"/>
          </a:p>
        </p:txBody>
      </p:sp>
      <p:sp>
        <p:nvSpPr>
          <p:cNvPr id="3" name="Content Placeholder 2"/>
          <p:cNvSpPr>
            <a:spLocks noGrp="1"/>
          </p:cNvSpPr>
          <p:nvPr>
            <p:ph idx="1"/>
          </p:nvPr>
        </p:nvSpPr>
        <p:spPr>
          <a:xfrm>
            <a:off x="3890765" y="741255"/>
            <a:ext cx="4633169" cy="3658604"/>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388" y="1544479"/>
            <a:ext cx="2951738" cy="2861338"/>
          </a:xfrm>
        </p:spPr>
        <p:txBody>
          <a:bodyPr/>
          <a:lstStyle>
            <a:lvl1pPr marL="0" indent="0">
              <a:buNone/>
              <a:defRPr sz="901"/>
            </a:lvl1pPr>
            <a:lvl2pPr marL="257415" indent="0">
              <a:buNone/>
              <a:defRPr sz="788"/>
            </a:lvl2pPr>
            <a:lvl3pPr marL="514830" indent="0">
              <a:buNone/>
              <a:defRPr sz="676"/>
            </a:lvl3pPr>
            <a:lvl4pPr marL="772245" indent="0">
              <a:buNone/>
              <a:defRPr sz="563"/>
            </a:lvl4pPr>
            <a:lvl5pPr marL="1029660" indent="0">
              <a:buNone/>
              <a:defRPr sz="563"/>
            </a:lvl5pPr>
            <a:lvl6pPr marL="1287075" indent="0">
              <a:buNone/>
              <a:defRPr sz="563"/>
            </a:lvl6pPr>
            <a:lvl7pPr marL="1544490" indent="0">
              <a:buNone/>
              <a:defRPr sz="563"/>
            </a:lvl7pPr>
            <a:lvl8pPr marL="1801905" indent="0">
              <a:buNone/>
              <a:defRPr sz="563"/>
            </a:lvl8pPr>
            <a:lvl9pPr marL="205932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B38575CF-E53C-48B9-B634-D9AE7C83A24E}"/>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78E70974-4304-4D4B-9D9A-62D63A259E77}" type="datetimeFigureOut">
              <a:rPr lang="en-GB"/>
              <a:pPr>
                <a:defRPr/>
              </a:pPr>
              <a:t>31/03/2022</a:t>
            </a:fld>
            <a:endParaRPr lang="en-GB"/>
          </a:p>
        </p:txBody>
      </p:sp>
      <p:sp>
        <p:nvSpPr>
          <p:cNvPr id="6" name="Footer Placeholder 5">
            <a:extLst>
              <a:ext uri="{FF2B5EF4-FFF2-40B4-BE49-F238E27FC236}">
                <a16:creationId xmlns:a16="http://schemas.microsoft.com/office/drawing/2014/main" id="{47ACF39F-0B6B-40F4-A9B6-EC946FE21832}"/>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6E9BEC06-0F99-49BE-A18B-70A9625C5F93}"/>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1986DC7B-3E13-4D84-A077-86BD486D1C55}" type="slidenum">
              <a:rPr lang="en-GB"/>
              <a:pPr>
                <a:defRPr/>
              </a:pPr>
              <a:t>‹#›</a:t>
            </a:fld>
            <a:endParaRPr lang="en-GB"/>
          </a:p>
        </p:txBody>
      </p:sp>
    </p:spTree>
    <p:extLst>
      <p:ext uri="{BB962C8B-B14F-4D97-AF65-F5344CB8AC3E}">
        <p14:creationId xmlns:p14="http://schemas.microsoft.com/office/powerpoint/2010/main" val="1971926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88" y="343218"/>
            <a:ext cx="2951738" cy="1201261"/>
          </a:xfrm>
        </p:spPr>
        <p:txBody>
          <a:bodyPr anchor="b"/>
          <a:lstStyle>
            <a:lvl1pPr>
              <a:defRPr sz="1802"/>
            </a:lvl1pPr>
          </a:lstStyle>
          <a:p>
            <a:r>
              <a:rPr lang="en-US"/>
              <a:t>Click to edit Master title style</a:t>
            </a:r>
            <a:endParaRPr lang="en-GB"/>
          </a:p>
        </p:txBody>
      </p:sp>
      <p:sp>
        <p:nvSpPr>
          <p:cNvPr id="3" name="Picture Placeholder 2"/>
          <p:cNvSpPr>
            <a:spLocks noGrp="1"/>
          </p:cNvSpPr>
          <p:nvPr>
            <p:ph type="pic" idx="1"/>
          </p:nvPr>
        </p:nvSpPr>
        <p:spPr>
          <a:xfrm>
            <a:off x="3890765" y="741255"/>
            <a:ext cx="4633169" cy="3658604"/>
          </a:xfrm>
        </p:spPr>
        <p:txBody>
          <a:bodyPr rtlCol="0">
            <a:normAutofit/>
          </a:bodyPr>
          <a:lstStyle>
            <a:lvl1pPr marL="0" indent="0">
              <a:buNone/>
              <a:defRPr sz="1802"/>
            </a:lvl1pPr>
            <a:lvl2pPr marL="257415" indent="0">
              <a:buNone/>
              <a:defRPr sz="1576"/>
            </a:lvl2pPr>
            <a:lvl3pPr marL="514830" indent="0">
              <a:buNone/>
              <a:defRPr sz="1351"/>
            </a:lvl3pPr>
            <a:lvl4pPr marL="772245" indent="0">
              <a:buNone/>
              <a:defRPr sz="1126"/>
            </a:lvl4pPr>
            <a:lvl5pPr marL="1029660" indent="0">
              <a:buNone/>
              <a:defRPr sz="1126"/>
            </a:lvl5pPr>
            <a:lvl6pPr marL="1287075" indent="0">
              <a:buNone/>
              <a:defRPr sz="1126"/>
            </a:lvl6pPr>
            <a:lvl7pPr marL="1544490" indent="0">
              <a:buNone/>
              <a:defRPr sz="1126"/>
            </a:lvl7pPr>
            <a:lvl8pPr marL="1801905" indent="0">
              <a:buNone/>
              <a:defRPr sz="1126"/>
            </a:lvl8pPr>
            <a:lvl9pPr marL="2059320" indent="0">
              <a:buNone/>
              <a:defRPr sz="1126"/>
            </a:lvl9pPr>
          </a:lstStyle>
          <a:p>
            <a:pPr lvl="0"/>
            <a:endParaRPr lang="en-GB" noProof="0"/>
          </a:p>
        </p:txBody>
      </p:sp>
      <p:sp>
        <p:nvSpPr>
          <p:cNvPr id="4" name="Text Placeholder 3"/>
          <p:cNvSpPr>
            <a:spLocks noGrp="1"/>
          </p:cNvSpPr>
          <p:nvPr>
            <p:ph type="body" sz="half" idx="2"/>
          </p:nvPr>
        </p:nvSpPr>
        <p:spPr>
          <a:xfrm>
            <a:off x="630388" y="1544479"/>
            <a:ext cx="2951738" cy="2861338"/>
          </a:xfrm>
        </p:spPr>
        <p:txBody>
          <a:bodyPr/>
          <a:lstStyle>
            <a:lvl1pPr marL="0" indent="0">
              <a:buNone/>
              <a:defRPr sz="901"/>
            </a:lvl1pPr>
            <a:lvl2pPr marL="257415" indent="0">
              <a:buNone/>
              <a:defRPr sz="788"/>
            </a:lvl2pPr>
            <a:lvl3pPr marL="514830" indent="0">
              <a:buNone/>
              <a:defRPr sz="676"/>
            </a:lvl3pPr>
            <a:lvl4pPr marL="772245" indent="0">
              <a:buNone/>
              <a:defRPr sz="563"/>
            </a:lvl4pPr>
            <a:lvl5pPr marL="1029660" indent="0">
              <a:buNone/>
              <a:defRPr sz="563"/>
            </a:lvl5pPr>
            <a:lvl6pPr marL="1287075" indent="0">
              <a:buNone/>
              <a:defRPr sz="563"/>
            </a:lvl6pPr>
            <a:lvl7pPr marL="1544490" indent="0">
              <a:buNone/>
              <a:defRPr sz="563"/>
            </a:lvl7pPr>
            <a:lvl8pPr marL="1801905" indent="0">
              <a:buNone/>
              <a:defRPr sz="563"/>
            </a:lvl8pPr>
            <a:lvl9pPr marL="205932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4934B526-0BBF-4775-9218-C2F7674A02F2}"/>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9ABB317-B30A-4180-9100-94390F3D8389}" type="datetimeFigureOut">
              <a:rPr lang="en-GB"/>
              <a:pPr>
                <a:defRPr/>
              </a:pPr>
              <a:t>31/03/2022</a:t>
            </a:fld>
            <a:endParaRPr lang="en-GB"/>
          </a:p>
        </p:txBody>
      </p:sp>
      <p:sp>
        <p:nvSpPr>
          <p:cNvPr id="6" name="Footer Placeholder 5">
            <a:extLst>
              <a:ext uri="{FF2B5EF4-FFF2-40B4-BE49-F238E27FC236}">
                <a16:creationId xmlns:a16="http://schemas.microsoft.com/office/drawing/2014/main" id="{197A2F1D-C437-40AC-9F20-5CBAB0FB7E68}"/>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AF1374E2-002E-4083-B487-D4E3BA2140B3}"/>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332A18D1-0581-4A18-A3AC-2EE591C05570}" type="slidenum">
              <a:rPr lang="en-GB"/>
              <a:pPr>
                <a:defRPr/>
              </a:pPr>
              <a:t>‹#›</a:t>
            </a:fld>
            <a:endParaRPr lang="en-GB"/>
          </a:p>
        </p:txBody>
      </p:sp>
    </p:spTree>
    <p:extLst>
      <p:ext uri="{BB962C8B-B14F-4D97-AF65-F5344CB8AC3E}">
        <p14:creationId xmlns:p14="http://schemas.microsoft.com/office/powerpoint/2010/main" val="3605635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783ED9-2A5E-46F4-AB6F-EC75BC8CB069}"/>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ECFE88B-A436-4F8C-90BE-97B56773DC89}" type="datetimeFigureOut">
              <a:rPr lang="en-GB"/>
              <a:pPr>
                <a:defRPr/>
              </a:pPr>
              <a:t>31/03/2022</a:t>
            </a:fld>
            <a:endParaRPr lang="en-GB"/>
          </a:p>
        </p:txBody>
      </p:sp>
      <p:sp>
        <p:nvSpPr>
          <p:cNvPr id="5" name="Footer Placeholder 4">
            <a:extLst>
              <a:ext uri="{FF2B5EF4-FFF2-40B4-BE49-F238E27FC236}">
                <a16:creationId xmlns:a16="http://schemas.microsoft.com/office/drawing/2014/main" id="{2058ACF7-08FA-4C78-B728-0F2C9FD4A36F}"/>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5FE99C37-27AF-442C-B770-67EAB8AFB1B2}"/>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0A6B850A-FFF9-4F85-998E-E73DA43B5B27}" type="slidenum">
              <a:rPr lang="en-GB"/>
              <a:pPr>
                <a:defRPr/>
              </a:pPr>
              <a:t>‹#›</a:t>
            </a:fld>
            <a:endParaRPr lang="en-GB"/>
          </a:p>
        </p:txBody>
      </p:sp>
    </p:spTree>
    <p:extLst>
      <p:ext uri="{BB962C8B-B14F-4D97-AF65-F5344CB8AC3E}">
        <p14:creationId xmlns:p14="http://schemas.microsoft.com/office/powerpoint/2010/main" val="3425591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9356" y="274097"/>
            <a:ext cx="1973387" cy="436291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9196" y="274097"/>
            <a:ext cx="5805761"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72665-7E3D-41E9-9626-1D0E4DA5B412}"/>
              </a:ext>
            </a:extLst>
          </p:cNvPr>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47E67204-F0F7-4B6B-8EB7-66D2E15A6F80}" type="datetimeFigureOut">
              <a:rPr lang="en-GB"/>
              <a:pPr>
                <a:defRPr/>
              </a:pPr>
              <a:t>31/03/2022</a:t>
            </a:fld>
            <a:endParaRPr lang="en-GB"/>
          </a:p>
        </p:txBody>
      </p:sp>
      <p:sp>
        <p:nvSpPr>
          <p:cNvPr id="5" name="Footer Placeholder 4">
            <a:extLst>
              <a:ext uri="{FF2B5EF4-FFF2-40B4-BE49-F238E27FC236}">
                <a16:creationId xmlns:a16="http://schemas.microsoft.com/office/drawing/2014/main" id="{A0C31A36-7EE6-490D-B574-70625DB4F242}"/>
              </a:ext>
            </a:extLst>
          </p:cNvPr>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B2C34BF9-67AF-4B99-86AD-4FB388AA6213}"/>
              </a:ext>
            </a:extLst>
          </p:cNvPr>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353313B0-4619-4464-8CFB-16BED9F4535D}" type="slidenum">
              <a:rPr lang="en-GB"/>
              <a:pPr>
                <a:defRPr/>
              </a:pPr>
              <a:t>‹#›</a:t>
            </a:fld>
            <a:endParaRPr lang="en-GB"/>
          </a:p>
        </p:txBody>
      </p:sp>
    </p:spTree>
    <p:extLst>
      <p:ext uri="{BB962C8B-B14F-4D97-AF65-F5344CB8AC3E}">
        <p14:creationId xmlns:p14="http://schemas.microsoft.com/office/powerpoint/2010/main" val="21561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992" y="1122363"/>
            <a:ext cx="6863954"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992" y="3602038"/>
            <a:ext cx="6863954"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7EF02FD5-290E-454A-B8E3-0FF1F4972AA6}" type="datetimeFigureOut">
              <a:rPr lang="en-GB"/>
              <a:pPr>
                <a:defRPr/>
              </a:pPr>
              <a:t>31/03/2022</a:t>
            </a:fld>
            <a:endParaRPr lang="en-GB" dirty="0"/>
          </a:p>
        </p:txBody>
      </p:sp>
      <p:sp>
        <p:nvSpPr>
          <p:cNvPr id="5" name="Footer Placeholder 4"/>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6" name="Slide Number Placeholder 5"/>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BD196780-3DC8-4F95-97B6-30763D690992}"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396" y="1599319"/>
            <a:ext cx="7779147" cy="1103540"/>
          </a:xfrm>
        </p:spPr>
        <p:txBody>
          <a:bodyPr/>
          <a:lstStyle/>
          <a:p>
            <a:r>
              <a:rPr lang="en-US"/>
              <a:t>Click to edit Master title style</a:t>
            </a:r>
            <a:endParaRPr lang="en-GB"/>
          </a:p>
        </p:txBody>
      </p:sp>
      <p:sp>
        <p:nvSpPr>
          <p:cNvPr id="3" name="Subtitle 2"/>
          <p:cNvSpPr>
            <a:spLocks noGrp="1"/>
          </p:cNvSpPr>
          <p:nvPr>
            <p:ph type="subTitle" idx="1"/>
          </p:nvPr>
        </p:nvSpPr>
        <p:spPr>
          <a:xfrm>
            <a:off x="1372791" y="2917349"/>
            <a:ext cx="6406357" cy="1315667"/>
          </a:xfrm>
        </p:spPr>
        <p:txBody>
          <a:bodyPr/>
          <a:lstStyle>
            <a:lvl1pPr marL="0" indent="0" algn="ctr">
              <a:buNone/>
              <a:defRPr/>
            </a:lvl1pPr>
            <a:lvl2pPr marL="343139" indent="0" algn="ctr">
              <a:buNone/>
              <a:defRPr/>
            </a:lvl2pPr>
            <a:lvl3pPr marL="686278" indent="0" algn="ctr">
              <a:buNone/>
              <a:defRPr/>
            </a:lvl3pPr>
            <a:lvl4pPr marL="1029417" indent="0" algn="ctr">
              <a:buNone/>
              <a:defRPr/>
            </a:lvl4pPr>
            <a:lvl5pPr marL="1372557" indent="0" algn="ctr">
              <a:buNone/>
              <a:defRPr/>
            </a:lvl5pPr>
            <a:lvl6pPr marL="1715696" indent="0" algn="ctr">
              <a:buNone/>
              <a:defRPr/>
            </a:lvl6pPr>
            <a:lvl7pPr marL="2058834" indent="0" algn="ctr">
              <a:buNone/>
              <a:defRPr/>
            </a:lvl7pPr>
            <a:lvl8pPr marL="2401974" indent="0" algn="ctr">
              <a:buNone/>
              <a:defRPr/>
            </a:lvl8pPr>
            <a:lvl9pPr marL="2745112"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084634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57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64" y="3308258"/>
            <a:ext cx="7779147" cy="1022502"/>
          </a:xfrm>
        </p:spPr>
        <p:txBody>
          <a:bodyPr anchor="t"/>
          <a:lstStyle>
            <a:lvl1pPr algn="l">
              <a:defRPr sz="3003" b="1" cap="all"/>
            </a:lvl1pPr>
          </a:lstStyle>
          <a:p>
            <a:r>
              <a:rPr lang="en-US"/>
              <a:t>Click to edit Master title style</a:t>
            </a:r>
            <a:endParaRPr lang="en-GB"/>
          </a:p>
        </p:txBody>
      </p:sp>
      <p:sp>
        <p:nvSpPr>
          <p:cNvPr id="3" name="Text Placeholder 2"/>
          <p:cNvSpPr>
            <a:spLocks noGrp="1"/>
          </p:cNvSpPr>
          <p:nvPr>
            <p:ph type="body" idx="1"/>
          </p:nvPr>
        </p:nvSpPr>
        <p:spPr>
          <a:xfrm>
            <a:off x="723064" y="2182056"/>
            <a:ext cx="7779147" cy="1126182"/>
          </a:xfrm>
        </p:spPr>
        <p:txBody>
          <a:bodyPr anchor="b"/>
          <a:lstStyle>
            <a:lvl1pPr marL="0" indent="0">
              <a:buNone/>
              <a:defRPr sz="1501"/>
            </a:lvl1pPr>
            <a:lvl2pPr marL="343139" indent="0">
              <a:buNone/>
              <a:defRPr sz="1351"/>
            </a:lvl2pPr>
            <a:lvl3pPr marL="686278" indent="0">
              <a:buNone/>
              <a:defRPr sz="1201"/>
            </a:lvl3pPr>
            <a:lvl4pPr marL="1029417" indent="0">
              <a:buNone/>
              <a:defRPr sz="1051"/>
            </a:lvl4pPr>
            <a:lvl5pPr marL="1372557" indent="0">
              <a:buNone/>
              <a:defRPr sz="1051"/>
            </a:lvl5pPr>
            <a:lvl6pPr marL="1715696" indent="0">
              <a:buNone/>
              <a:defRPr sz="1051"/>
            </a:lvl6pPr>
            <a:lvl7pPr marL="2058834" indent="0">
              <a:buNone/>
              <a:defRPr sz="1051"/>
            </a:lvl7pPr>
            <a:lvl8pPr marL="2401974" indent="0">
              <a:buNone/>
              <a:defRPr sz="1051"/>
            </a:lvl8pPr>
            <a:lvl9pPr marL="2745112" indent="0">
              <a:buNone/>
              <a:defRPr sz="1051"/>
            </a:lvl9pPr>
          </a:lstStyle>
          <a:p>
            <a:pPr lvl="0"/>
            <a:r>
              <a:rPr lang="en-US"/>
              <a:t>Click to edit Master text styles</a:t>
            </a:r>
          </a:p>
        </p:txBody>
      </p:sp>
    </p:spTree>
    <p:extLst>
      <p:ext uri="{BB962C8B-B14F-4D97-AF65-F5344CB8AC3E}">
        <p14:creationId xmlns:p14="http://schemas.microsoft.com/office/powerpoint/2010/main" val="307212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0129" y="681668"/>
            <a:ext cx="4009840" cy="3780160"/>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768" y="681668"/>
            <a:ext cx="4009840" cy="3780160"/>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6204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97" y="206169"/>
            <a:ext cx="8236744" cy="85804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597" y="1152401"/>
            <a:ext cx="4043573" cy="480266"/>
          </a:xfrm>
        </p:spPr>
        <p:txBody>
          <a:bodyPr anchor="b"/>
          <a:lstStyle>
            <a:lvl1pPr marL="0" indent="0">
              <a:buNone/>
              <a:defRPr sz="1802" b="1"/>
            </a:lvl1pPr>
            <a:lvl2pPr marL="343139" indent="0">
              <a:buNone/>
              <a:defRPr sz="1501" b="1"/>
            </a:lvl2pPr>
            <a:lvl3pPr marL="686278" indent="0">
              <a:buNone/>
              <a:defRPr sz="1351" b="1"/>
            </a:lvl3pPr>
            <a:lvl4pPr marL="1029417" indent="0">
              <a:buNone/>
              <a:defRPr sz="1201" b="1"/>
            </a:lvl4pPr>
            <a:lvl5pPr marL="1372557" indent="0">
              <a:buNone/>
              <a:defRPr sz="1201" b="1"/>
            </a:lvl5pPr>
            <a:lvl6pPr marL="1715696" indent="0">
              <a:buNone/>
              <a:defRPr sz="1201" b="1"/>
            </a:lvl6pPr>
            <a:lvl7pPr marL="2058834" indent="0">
              <a:buNone/>
              <a:defRPr sz="1201" b="1"/>
            </a:lvl7pPr>
            <a:lvl8pPr marL="2401974" indent="0">
              <a:buNone/>
              <a:defRPr sz="1201" b="1"/>
            </a:lvl8pPr>
            <a:lvl9pPr marL="2745112" indent="0">
              <a:buNone/>
              <a:defRPr sz="1201" b="1"/>
            </a:lvl9pPr>
          </a:lstStyle>
          <a:p>
            <a:pPr lvl="0"/>
            <a:r>
              <a:rPr lang="en-US"/>
              <a:t>Click to edit Master text styles</a:t>
            </a:r>
          </a:p>
        </p:txBody>
      </p:sp>
      <p:sp>
        <p:nvSpPr>
          <p:cNvPr id="4" name="Content Placeholder 3"/>
          <p:cNvSpPr>
            <a:spLocks noGrp="1"/>
          </p:cNvSpPr>
          <p:nvPr>
            <p:ph sz="half" idx="2"/>
          </p:nvPr>
        </p:nvSpPr>
        <p:spPr>
          <a:xfrm>
            <a:off x="457597" y="1632667"/>
            <a:ext cx="4043573"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9318" y="1152401"/>
            <a:ext cx="4045039" cy="480266"/>
          </a:xfrm>
        </p:spPr>
        <p:txBody>
          <a:bodyPr anchor="b"/>
          <a:lstStyle>
            <a:lvl1pPr marL="0" indent="0">
              <a:buNone/>
              <a:defRPr sz="1802" b="1"/>
            </a:lvl1pPr>
            <a:lvl2pPr marL="343139" indent="0">
              <a:buNone/>
              <a:defRPr sz="1501" b="1"/>
            </a:lvl2pPr>
            <a:lvl3pPr marL="686278" indent="0">
              <a:buNone/>
              <a:defRPr sz="1351" b="1"/>
            </a:lvl3pPr>
            <a:lvl4pPr marL="1029417" indent="0">
              <a:buNone/>
              <a:defRPr sz="1201" b="1"/>
            </a:lvl4pPr>
            <a:lvl5pPr marL="1372557" indent="0">
              <a:buNone/>
              <a:defRPr sz="1201" b="1"/>
            </a:lvl5pPr>
            <a:lvl6pPr marL="1715696" indent="0">
              <a:buNone/>
              <a:defRPr sz="1201" b="1"/>
            </a:lvl6pPr>
            <a:lvl7pPr marL="2058834" indent="0">
              <a:buNone/>
              <a:defRPr sz="1201" b="1"/>
            </a:lvl7pPr>
            <a:lvl8pPr marL="2401974" indent="0">
              <a:buNone/>
              <a:defRPr sz="1201" b="1"/>
            </a:lvl8pPr>
            <a:lvl9pPr marL="2745112" indent="0">
              <a:buNone/>
              <a:defRPr sz="1201" b="1"/>
            </a:lvl9pPr>
          </a:lstStyle>
          <a:p>
            <a:pPr lvl="0"/>
            <a:r>
              <a:rPr lang="en-US"/>
              <a:t>Click to edit Master text styles</a:t>
            </a:r>
          </a:p>
        </p:txBody>
      </p:sp>
      <p:sp>
        <p:nvSpPr>
          <p:cNvPr id="6" name="Content Placeholder 5"/>
          <p:cNvSpPr>
            <a:spLocks noGrp="1"/>
          </p:cNvSpPr>
          <p:nvPr>
            <p:ph sz="quarter" idx="4"/>
          </p:nvPr>
        </p:nvSpPr>
        <p:spPr>
          <a:xfrm>
            <a:off x="4649318" y="1632667"/>
            <a:ext cx="4045039"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77654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7410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4807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04" y="204977"/>
            <a:ext cx="3011047" cy="872345"/>
          </a:xfrm>
        </p:spPr>
        <p:txBody>
          <a:bodyPr anchor="b"/>
          <a:lstStyle>
            <a:lvl1pPr algn="l">
              <a:defRPr sz="1501" b="1"/>
            </a:lvl1pPr>
          </a:lstStyle>
          <a:p>
            <a:r>
              <a:rPr lang="en-US"/>
              <a:t>Click to edit Master title style</a:t>
            </a:r>
            <a:endParaRPr lang="en-GB"/>
          </a:p>
        </p:txBody>
      </p:sp>
      <p:sp>
        <p:nvSpPr>
          <p:cNvPr id="3" name="Content Placeholder 2"/>
          <p:cNvSpPr>
            <a:spLocks noGrp="1"/>
          </p:cNvSpPr>
          <p:nvPr>
            <p:ph idx="1"/>
          </p:nvPr>
        </p:nvSpPr>
        <p:spPr>
          <a:xfrm>
            <a:off x="3578642" y="204995"/>
            <a:ext cx="5115699" cy="4393900"/>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604" y="1077327"/>
            <a:ext cx="3011047" cy="3521555"/>
          </a:xfrm>
        </p:spPr>
        <p:txBody>
          <a:bodyPr/>
          <a:lstStyle>
            <a:lvl1pPr marL="0" indent="0">
              <a:buNone/>
              <a:defRPr sz="1051"/>
            </a:lvl1pPr>
            <a:lvl2pPr marL="343139" indent="0">
              <a:buNone/>
              <a:defRPr sz="901"/>
            </a:lvl2pPr>
            <a:lvl3pPr marL="686278" indent="0">
              <a:buNone/>
              <a:defRPr sz="751"/>
            </a:lvl3pPr>
            <a:lvl4pPr marL="1029417" indent="0">
              <a:buNone/>
              <a:defRPr sz="676"/>
            </a:lvl4pPr>
            <a:lvl5pPr marL="1372557" indent="0">
              <a:buNone/>
              <a:defRPr sz="676"/>
            </a:lvl5pPr>
            <a:lvl6pPr marL="1715696" indent="0">
              <a:buNone/>
              <a:defRPr sz="676"/>
            </a:lvl6pPr>
            <a:lvl7pPr marL="2058834" indent="0">
              <a:buNone/>
              <a:defRPr sz="676"/>
            </a:lvl7pPr>
            <a:lvl8pPr marL="2401974" indent="0">
              <a:buNone/>
              <a:defRPr sz="676"/>
            </a:lvl8pPr>
            <a:lvl9pPr marL="2745112" indent="0">
              <a:buNone/>
              <a:defRPr sz="676"/>
            </a:lvl9pPr>
          </a:lstStyle>
          <a:p>
            <a:pPr lvl="0"/>
            <a:r>
              <a:rPr lang="en-US"/>
              <a:t>Click to edit Master text styles</a:t>
            </a:r>
          </a:p>
        </p:txBody>
      </p:sp>
    </p:spTree>
    <p:extLst>
      <p:ext uri="{BB962C8B-B14F-4D97-AF65-F5344CB8AC3E}">
        <p14:creationId xmlns:p14="http://schemas.microsoft.com/office/powerpoint/2010/main" val="3555898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722" y="3603784"/>
            <a:ext cx="5491163" cy="425447"/>
          </a:xfrm>
        </p:spPr>
        <p:txBody>
          <a:bodyPr anchor="b"/>
          <a:lstStyle>
            <a:lvl1pPr algn="l">
              <a:defRPr sz="1501" b="1"/>
            </a:lvl1pPr>
          </a:lstStyle>
          <a:p>
            <a:r>
              <a:rPr lang="en-US"/>
              <a:t>Click to edit Master title style</a:t>
            </a:r>
            <a:endParaRPr lang="en-GB"/>
          </a:p>
        </p:txBody>
      </p:sp>
      <p:sp>
        <p:nvSpPr>
          <p:cNvPr id="3" name="Picture Placeholder 2"/>
          <p:cNvSpPr>
            <a:spLocks noGrp="1"/>
          </p:cNvSpPr>
          <p:nvPr>
            <p:ph type="pic" idx="1"/>
          </p:nvPr>
        </p:nvSpPr>
        <p:spPr>
          <a:xfrm>
            <a:off x="1793722" y="460007"/>
            <a:ext cx="5491163" cy="3088958"/>
          </a:xfrm>
        </p:spPr>
        <p:txBody>
          <a:bodyPr/>
          <a:lstStyle>
            <a:lvl1pPr marL="0" indent="0">
              <a:buNone/>
              <a:defRPr sz="2402"/>
            </a:lvl1pPr>
            <a:lvl2pPr marL="343139" indent="0">
              <a:buNone/>
              <a:defRPr sz="2102"/>
            </a:lvl2pPr>
            <a:lvl3pPr marL="686278" indent="0">
              <a:buNone/>
              <a:defRPr sz="1802"/>
            </a:lvl3pPr>
            <a:lvl4pPr marL="1029417" indent="0">
              <a:buNone/>
              <a:defRPr sz="1501"/>
            </a:lvl4pPr>
            <a:lvl5pPr marL="1372557" indent="0">
              <a:buNone/>
              <a:defRPr sz="1501"/>
            </a:lvl5pPr>
            <a:lvl6pPr marL="1715696" indent="0">
              <a:buNone/>
              <a:defRPr sz="1501"/>
            </a:lvl6pPr>
            <a:lvl7pPr marL="2058834" indent="0">
              <a:buNone/>
              <a:defRPr sz="1501"/>
            </a:lvl7pPr>
            <a:lvl8pPr marL="2401974" indent="0">
              <a:buNone/>
              <a:defRPr sz="1501"/>
            </a:lvl8pPr>
            <a:lvl9pPr marL="2745112" indent="0">
              <a:buNone/>
              <a:defRPr sz="1501"/>
            </a:lvl9pPr>
          </a:lstStyle>
          <a:p>
            <a:pPr lvl="0"/>
            <a:endParaRPr lang="en-GB" noProof="0"/>
          </a:p>
        </p:txBody>
      </p:sp>
      <p:sp>
        <p:nvSpPr>
          <p:cNvPr id="4" name="Text Placeholder 3"/>
          <p:cNvSpPr>
            <a:spLocks noGrp="1"/>
          </p:cNvSpPr>
          <p:nvPr>
            <p:ph type="body" sz="half" idx="2"/>
          </p:nvPr>
        </p:nvSpPr>
        <p:spPr>
          <a:xfrm>
            <a:off x="1793722" y="4029233"/>
            <a:ext cx="5491163" cy="604205"/>
          </a:xfrm>
        </p:spPr>
        <p:txBody>
          <a:bodyPr/>
          <a:lstStyle>
            <a:lvl1pPr marL="0" indent="0">
              <a:buNone/>
              <a:defRPr sz="1051"/>
            </a:lvl1pPr>
            <a:lvl2pPr marL="343139" indent="0">
              <a:buNone/>
              <a:defRPr sz="901"/>
            </a:lvl2pPr>
            <a:lvl3pPr marL="686278" indent="0">
              <a:buNone/>
              <a:defRPr sz="751"/>
            </a:lvl3pPr>
            <a:lvl4pPr marL="1029417" indent="0">
              <a:buNone/>
              <a:defRPr sz="676"/>
            </a:lvl4pPr>
            <a:lvl5pPr marL="1372557" indent="0">
              <a:buNone/>
              <a:defRPr sz="676"/>
            </a:lvl5pPr>
            <a:lvl6pPr marL="1715696" indent="0">
              <a:buNone/>
              <a:defRPr sz="676"/>
            </a:lvl6pPr>
            <a:lvl7pPr marL="2058834" indent="0">
              <a:buNone/>
              <a:defRPr sz="676"/>
            </a:lvl7pPr>
            <a:lvl8pPr marL="2401974" indent="0">
              <a:buNone/>
              <a:defRPr sz="676"/>
            </a:lvl8pPr>
            <a:lvl9pPr marL="2745112" indent="0">
              <a:buNone/>
              <a:defRPr sz="676"/>
            </a:lvl9pPr>
          </a:lstStyle>
          <a:p>
            <a:pPr lvl="0"/>
            <a:r>
              <a:rPr lang="en-US"/>
              <a:t>Click to edit Master text styles</a:t>
            </a:r>
          </a:p>
        </p:txBody>
      </p:sp>
    </p:spTree>
    <p:extLst>
      <p:ext uri="{BB962C8B-B14F-4D97-AF65-F5344CB8AC3E}">
        <p14:creationId xmlns:p14="http://schemas.microsoft.com/office/powerpoint/2010/main" val="12078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32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9196" y="365126"/>
            <a:ext cx="7893547"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9196" y="1825625"/>
            <a:ext cx="789354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8CF219D6-94B5-4996-9A27-9235C47B062A}" type="datetimeFigureOut">
              <a:rPr lang="en-GB"/>
              <a:pPr>
                <a:defRPr/>
              </a:pPr>
              <a:t>31/03/2022</a:t>
            </a:fld>
            <a:endParaRPr lang="en-GB" dirty="0"/>
          </a:p>
        </p:txBody>
      </p:sp>
      <p:sp>
        <p:nvSpPr>
          <p:cNvPr id="5" name="Footer Placeholder 4"/>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6" name="Slide Number Placeholder 5"/>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D8882A41-868E-4C19-A91E-F64903E5991E}"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0489" y="228813"/>
            <a:ext cx="2040120" cy="423301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0134" y="228813"/>
            <a:ext cx="5979560" cy="42330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1956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31" y="228831"/>
            <a:ext cx="8160478" cy="345601"/>
          </a:xfrm>
        </p:spPr>
        <p:txBody>
          <a:bodyPr/>
          <a:lstStyle/>
          <a:p>
            <a:r>
              <a:rPr lang="en-US"/>
              <a:t>Click to edit Master title style</a:t>
            </a:r>
            <a:endParaRPr lang="en-GB"/>
          </a:p>
        </p:txBody>
      </p:sp>
      <p:sp>
        <p:nvSpPr>
          <p:cNvPr id="3" name="Text Placeholder 2"/>
          <p:cNvSpPr>
            <a:spLocks noGrp="1"/>
          </p:cNvSpPr>
          <p:nvPr>
            <p:ph type="body" sz="half" idx="1"/>
          </p:nvPr>
        </p:nvSpPr>
        <p:spPr>
          <a:xfrm>
            <a:off x="610129" y="681668"/>
            <a:ext cx="4009840" cy="3780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768" y="681668"/>
            <a:ext cx="4009840" cy="3780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101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29" y="1709739"/>
            <a:ext cx="7893547"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4429" y="4589464"/>
            <a:ext cx="789354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3CE4A552-CE19-4916-817F-DDAB3657269A}" type="datetimeFigureOut">
              <a:rPr lang="en-GB"/>
              <a:pPr>
                <a:defRPr/>
              </a:pPr>
              <a:t>31/03/2022</a:t>
            </a:fld>
            <a:endParaRPr lang="en-GB" dirty="0"/>
          </a:p>
        </p:txBody>
      </p:sp>
      <p:sp>
        <p:nvSpPr>
          <p:cNvPr id="5" name="Footer Placeholder 4"/>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6" name="Slide Number Placeholder 5"/>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4F74E103-C64B-4BFA-8CE9-A2B815ACF12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9196" y="365126"/>
            <a:ext cx="7893547"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9196" y="1825625"/>
            <a:ext cx="387050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235" y="1825625"/>
            <a:ext cx="387050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9196" y="4772025"/>
            <a:ext cx="2059186" cy="274638"/>
          </a:xfrm>
          <a:prstGeom prst="rect">
            <a:avLst/>
          </a:prstGeom>
        </p:spPr>
        <p:txBody>
          <a:bodyPr/>
          <a:lstStyle>
            <a:lvl1pPr algn="ctr" eaLnBrk="0" hangingPunct="0">
              <a:defRPr>
                <a:latin typeface="Arial" charset="0"/>
                <a:ea typeface="+mn-ea"/>
                <a:cs typeface="+mn-cs"/>
              </a:defRPr>
            </a:lvl1pPr>
          </a:lstStyle>
          <a:p>
            <a:pPr>
              <a:defRPr/>
            </a:pPr>
            <a:fld id="{20C4FFA6-4929-4076-8F63-225ECE5E7473}" type="datetimeFigureOut">
              <a:rPr lang="en-GB"/>
              <a:pPr>
                <a:defRPr/>
              </a:pPr>
              <a:t>31/03/2022</a:t>
            </a:fld>
            <a:endParaRPr lang="en-GB" dirty="0"/>
          </a:p>
        </p:txBody>
      </p:sp>
      <p:sp>
        <p:nvSpPr>
          <p:cNvPr id="6" name="Footer Placeholder 5"/>
          <p:cNvSpPr>
            <a:spLocks noGrp="1"/>
          </p:cNvSpPr>
          <p:nvPr>
            <p:ph type="ftr" sz="quarter" idx="11"/>
          </p:nvPr>
        </p:nvSpPr>
        <p:spPr>
          <a:xfrm>
            <a:off x="3031580" y="4772025"/>
            <a:ext cx="3088779" cy="274638"/>
          </a:xfrm>
          <a:prstGeom prst="rect">
            <a:avLst/>
          </a:prstGeom>
        </p:spPr>
        <p:txBody>
          <a:bodyPr/>
          <a:lstStyle>
            <a:lvl1pPr algn="ctr" eaLnBrk="0" hangingPunct="0">
              <a:defRPr>
                <a:latin typeface="Arial" charset="0"/>
                <a:ea typeface="+mn-ea"/>
                <a:cs typeface="+mn-cs"/>
              </a:defRPr>
            </a:lvl1pPr>
          </a:lstStyle>
          <a:p>
            <a:pPr>
              <a:defRPr/>
            </a:pPr>
            <a:endParaRPr lang="en-GB" dirty="0"/>
          </a:p>
        </p:txBody>
      </p:sp>
      <p:sp>
        <p:nvSpPr>
          <p:cNvPr id="7" name="Slide Number Placeholder 6"/>
          <p:cNvSpPr>
            <a:spLocks noGrp="1"/>
          </p:cNvSpPr>
          <p:nvPr>
            <p:ph type="sldNum" sz="quarter" idx="12"/>
          </p:nvPr>
        </p:nvSpPr>
        <p:spPr>
          <a:xfrm>
            <a:off x="6463556" y="4772025"/>
            <a:ext cx="2059186" cy="274638"/>
          </a:xfrm>
          <a:prstGeom prst="rect">
            <a:avLst/>
          </a:prstGeom>
        </p:spPr>
        <p:txBody>
          <a:bodyPr/>
          <a:lstStyle>
            <a:lvl1pPr algn="ctr" eaLnBrk="0" hangingPunct="0">
              <a:defRPr>
                <a:latin typeface="Arial" charset="0"/>
                <a:ea typeface="+mn-ea"/>
                <a:cs typeface="+mn-cs"/>
              </a:defRPr>
            </a:lvl1pPr>
          </a:lstStyle>
          <a:p>
            <a:pPr>
              <a:defRPr/>
            </a:pPr>
            <a:fld id="{72DF7D95-0050-43D7-B690-2E61AEA3E6C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3.jpe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9.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3" name="Text Box 41"/>
          <p:cNvSpPr txBox="1">
            <a:spLocks noChangeArrowheads="1"/>
          </p:cNvSpPr>
          <p:nvPr userDrawn="1"/>
        </p:nvSpPr>
        <p:spPr bwMode="auto">
          <a:xfrm>
            <a:off x="5796228" y="3546475"/>
            <a:ext cx="1220258" cy="396875"/>
          </a:xfrm>
          <a:prstGeom prst="rect">
            <a:avLst/>
          </a:prstGeom>
          <a:noFill/>
          <a:ln w="9525">
            <a:noFill/>
            <a:miter lim="800000"/>
            <a:headEnd/>
            <a:tailEnd/>
          </a:ln>
          <a:effectLst/>
        </p:spPr>
        <p:txBody>
          <a:bodyPr>
            <a:spAutoFit/>
          </a:bodyPr>
          <a:lstStyle/>
          <a:p>
            <a:pPr eaLnBrk="0" hangingPunct="0">
              <a:spcBef>
                <a:spcPct val="50000"/>
              </a:spcBef>
              <a:defRPr/>
            </a:pPr>
            <a:endParaRPr lang="en-US" sz="2000" dirty="0">
              <a:latin typeface="Arial" charset="0"/>
              <a:ea typeface="+mn-ea"/>
              <a:cs typeface="+mn-cs"/>
            </a:endParaRPr>
          </a:p>
        </p:txBody>
      </p:sp>
      <p:pic>
        <p:nvPicPr>
          <p:cNvPr id="1027" name="Picture 7" descr="TD-info PRESENTATIONslides16x9_01a2"/>
          <p:cNvPicPr>
            <a:picLocks noChangeAspect="1" noChangeArrowheads="1"/>
          </p:cNvPicPr>
          <p:nvPr userDrawn="1"/>
        </p:nvPicPr>
        <p:blipFill>
          <a:blip r:embed="rId7"/>
          <a:srcRect/>
          <a:stretch>
            <a:fillRect/>
          </a:stretch>
        </p:blipFill>
        <p:spPr bwMode="auto">
          <a:xfrm>
            <a:off x="0" y="-1588"/>
            <a:ext cx="9153527" cy="5151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13" r:id="rId2"/>
    <p:sldLayoutId id="2147483914" r:id="rId3"/>
    <p:sldLayoutId id="2147483898" r:id="rId4"/>
    <p:sldLayoutId id="2147483897" r:id="rId5"/>
  </p:sldLayoutIdLst>
  <p:hf hdr="0" dt="0"/>
  <p:txStyles>
    <p:titleStyle>
      <a:lvl1pPr algn="l" rtl="0" eaLnBrk="0" fontAlgn="base" hangingPunct="0">
        <a:spcBef>
          <a:spcPct val="0"/>
        </a:spcBef>
        <a:spcAft>
          <a:spcPct val="0"/>
        </a:spcAft>
        <a:defRPr sz="4000" b="1">
          <a:solidFill>
            <a:srgbClr val="008080"/>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000" b="1">
          <a:solidFill>
            <a:srgbClr val="008080"/>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000" b="1">
          <a:solidFill>
            <a:srgbClr val="008080"/>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000" b="1">
          <a:solidFill>
            <a:srgbClr val="008080"/>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000" b="1">
          <a:solidFill>
            <a:srgbClr val="008080"/>
          </a:solidFill>
          <a:latin typeface="Calibri" pitchFamily="34" charset="0"/>
          <a:ea typeface="Calibri" pitchFamily="34" charset="0"/>
          <a:cs typeface="Calibri" pitchFamily="34" charset="0"/>
        </a:defRPr>
      </a:lvl5pPr>
      <a:lvl6pPr marL="457200" algn="l" rtl="0" eaLnBrk="0" fontAlgn="base" hangingPunct="0">
        <a:spcBef>
          <a:spcPct val="0"/>
        </a:spcBef>
        <a:spcAft>
          <a:spcPct val="0"/>
        </a:spcAft>
        <a:defRPr sz="3600" b="1">
          <a:solidFill>
            <a:schemeClr val="tx1"/>
          </a:solidFill>
          <a:latin typeface="Arial Narrow" pitchFamily="34" charset="0"/>
        </a:defRPr>
      </a:lvl6pPr>
      <a:lvl7pPr marL="914400" algn="l" rtl="0" eaLnBrk="0" fontAlgn="base" hangingPunct="0">
        <a:spcBef>
          <a:spcPct val="0"/>
        </a:spcBef>
        <a:spcAft>
          <a:spcPct val="0"/>
        </a:spcAft>
        <a:defRPr sz="3600" b="1">
          <a:solidFill>
            <a:schemeClr val="tx1"/>
          </a:solidFill>
          <a:latin typeface="Arial Narrow" pitchFamily="34" charset="0"/>
        </a:defRPr>
      </a:lvl7pPr>
      <a:lvl8pPr marL="1371600" algn="l" rtl="0" eaLnBrk="0" fontAlgn="base" hangingPunct="0">
        <a:spcBef>
          <a:spcPct val="0"/>
        </a:spcBef>
        <a:spcAft>
          <a:spcPct val="0"/>
        </a:spcAft>
        <a:defRPr sz="3600" b="1">
          <a:solidFill>
            <a:schemeClr val="tx1"/>
          </a:solidFill>
          <a:latin typeface="Arial Narrow" pitchFamily="34" charset="0"/>
        </a:defRPr>
      </a:lvl8pPr>
      <a:lvl9pPr marL="1828800" algn="l" rtl="0" eaLnBrk="0" fontAlgn="base" hangingPunct="0">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FF0000"/>
        </a:buClr>
        <a:buChar char="•"/>
        <a:defRPr sz="3200">
          <a:solidFill>
            <a:srgbClr val="008080"/>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lang="en-GB" altLang="en-US" sz="2800" dirty="0">
          <a:solidFill>
            <a:srgbClr val="800080"/>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CC0099"/>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rgbClr val="009999"/>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rgbClr val="009999"/>
          </a:solidFill>
          <a:latin typeface="Calibri" pitchFamily="34" charset="0"/>
          <a:ea typeface="Calibri" pitchFamily="34" charset="0"/>
          <a:cs typeface="Calibri" pitchFamily="34" charset="0"/>
        </a:defRPr>
      </a:lvl5pPr>
      <a:lvl6pPr marL="2514600" indent="-228600" algn="l" rtl="0" eaLnBrk="0" fontAlgn="base" hangingPunct="0">
        <a:spcBef>
          <a:spcPct val="20000"/>
        </a:spcBef>
        <a:spcAft>
          <a:spcPct val="0"/>
        </a:spcAft>
        <a:buChar char="»"/>
        <a:defRPr sz="2000">
          <a:solidFill>
            <a:srgbClr val="009999"/>
          </a:solidFill>
          <a:latin typeface="+mn-lt"/>
        </a:defRPr>
      </a:lvl6pPr>
      <a:lvl7pPr marL="2971800" indent="-228600" algn="l" rtl="0" eaLnBrk="0" fontAlgn="base" hangingPunct="0">
        <a:spcBef>
          <a:spcPct val="20000"/>
        </a:spcBef>
        <a:spcAft>
          <a:spcPct val="0"/>
        </a:spcAft>
        <a:buChar char="»"/>
        <a:defRPr sz="2000">
          <a:solidFill>
            <a:srgbClr val="009999"/>
          </a:solidFill>
          <a:latin typeface="+mn-lt"/>
        </a:defRPr>
      </a:lvl7pPr>
      <a:lvl8pPr marL="3429000" indent="-228600" algn="l" rtl="0" eaLnBrk="0" fontAlgn="base" hangingPunct="0">
        <a:spcBef>
          <a:spcPct val="20000"/>
        </a:spcBef>
        <a:spcAft>
          <a:spcPct val="0"/>
        </a:spcAft>
        <a:buChar char="»"/>
        <a:defRPr sz="2000">
          <a:solidFill>
            <a:srgbClr val="009999"/>
          </a:solidFill>
          <a:latin typeface="+mn-lt"/>
        </a:defRPr>
      </a:lvl8pPr>
      <a:lvl9pPr marL="3886200" indent="-228600" algn="l" rtl="0" eaLnBrk="0" fontAlgn="base" hangingPunct="0">
        <a:spcBef>
          <a:spcPct val="20000"/>
        </a:spcBef>
        <a:spcAft>
          <a:spcPct val="0"/>
        </a:spcAft>
        <a:buChar char="»"/>
        <a:defRPr sz="2000">
          <a:solidFill>
            <a:srgbClr val="0099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6pPr>
      <a:lvl7pPr marL="9144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9pPr>
    </p:titleStyle>
    <p:bodyStyle>
      <a:lvl1pPr marL="228600" indent="-228600" algn="l" rtl="0" eaLnBrk="0" fontAlgn="base" hangingPunct="0">
        <a:lnSpc>
          <a:spcPct val="90000"/>
        </a:lnSpc>
        <a:spcBef>
          <a:spcPts val="1000"/>
        </a:spcBef>
        <a:spcAft>
          <a:spcPct val="0"/>
        </a:spcAft>
        <a:buFont typeface="Arial" pitchFamily="-72" charset="0"/>
        <a:buChar char="•"/>
        <a:defRPr sz="2800" kern="1200">
          <a:solidFill>
            <a:schemeClr val="tx1"/>
          </a:solidFill>
          <a:latin typeface="+mn-lt"/>
          <a:ea typeface="ＭＳ Ｐゴシック" pitchFamily="-72" charset="-128"/>
          <a:cs typeface="ＭＳ Ｐゴシック" pitchFamily="-72" charset="-128"/>
        </a:defRPr>
      </a:lvl1pPr>
      <a:lvl2pPr marL="685800" indent="-228600" algn="l" rtl="0" eaLnBrk="0" fontAlgn="base" hangingPunct="0">
        <a:lnSpc>
          <a:spcPct val="90000"/>
        </a:lnSpc>
        <a:spcBef>
          <a:spcPts val="500"/>
        </a:spcBef>
        <a:spcAft>
          <a:spcPct val="0"/>
        </a:spcAft>
        <a:buFont typeface="Arial" pitchFamily="-72" charset="0"/>
        <a:buChar char="•"/>
        <a:defRPr sz="2400" kern="1200">
          <a:solidFill>
            <a:schemeClr val="tx1"/>
          </a:solidFill>
          <a:latin typeface="+mn-lt"/>
          <a:ea typeface="ＭＳ Ｐゴシック" pitchFamily="-72" charset="-128"/>
          <a:cs typeface="+mn-cs"/>
        </a:defRPr>
      </a:lvl2pPr>
      <a:lvl3pPr marL="1143000" indent="-228600" algn="l" rtl="0" eaLnBrk="0" fontAlgn="base" hangingPunct="0">
        <a:lnSpc>
          <a:spcPct val="90000"/>
        </a:lnSpc>
        <a:spcBef>
          <a:spcPts val="500"/>
        </a:spcBef>
        <a:spcAft>
          <a:spcPct val="0"/>
        </a:spcAft>
        <a:buFont typeface="Arial" pitchFamily="-72" charset="0"/>
        <a:buChar char="•"/>
        <a:defRPr sz="2000" kern="1200">
          <a:solidFill>
            <a:schemeClr val="tx1"/>
          </a:solidFill>
          <a:latin typeface="+mn-lt"/>
          <a:ea typeface="ＭＳ Ｐゴシック" pitchFamily="-72" charset="-128"/>
          <a:cs typeface="+mn-cs"/>
        </a:defRPr>
      </a:lvl3pPr>
      <a:lvl4pPr marL="1600200" indent="-228600" algn="l" rtl="0" eaLnBrk="0" fontAlgn="base" hangingPunct="0">
        <a:lnSpc>
          <a:spcPct val="90000"/>
        </a:lnSpc>
        <a:spcBef>
          <a:spcPts val="500"/>
        </a:spcBef>
        <a:spcAft>
          <a:spcPct val="0"/>
        </a:spcAft>
        <a:buFont typeface="Arial" pitchFamily="-72" charset="0"/>
        <a:buChar char="•"/>
        <a:defRPr kern="1200">
          <a:solidFill>
            <a:schemeClr val="tx1"/>
          </a:solidFill>
          <a:latin typeface="+mn-lt"/>
          <a:ea typeface="ＭＳ Ｐゴシック" pitchFamily="-72" charset="-128"/>
          <a:cs typeface="+mn-cs"/>
        </a:defRPr>
      </a:lvl4pPr>
      <a:lvl5pPr marL="2057400" indent="-228600" algn="l" rtl="0" eaLnBrk="0" fontAlgn="base" hangingPunct="0">
        <a:lnSpc>
          <a:spcPct val="90000"/>
        </a:lnSpc>
        <a:spcBef>
          <a:spcPts val="500"/>
        </a:spcBef>
        <a:spcAft>
          <a:spcPct val="0"/>
        </a:spcAft>
        <a:buFont typeface="Arial" pitchFamily="-72" charset="0"/>
        <a:buChar char="•"/>
        <a:defRPr kern="1200">
          <a:solidFill>
            <a:schemeClr val="tx1"/>
          </a:solidFill>
          <a:latin typeface="+mn-lt"/>
          <a:ea typeface="ＭＳ Ｐゴシック" pitchFamily="-7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29196" y="274638"/>
            <a:ext cx="7893547" cy="995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9459" name="Text Placeholder 2"/>
          <p:cNvSpPr>
            <a:spLocks noGrp="1"/>
          </p:cNvSpPr>
          <p:nvPr>
            <p:ph type="body" idx="1"/>
          </p:nvPr>
        </p:nvSpPr>
        <p:spPr bwMode="auto">
          <a:xfrm>
            <a:off x="629196" y="1370014"/>
            <a:ext cx="7893547"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9196" y="4772025"/>
            <a:ext cx="2059186" cy="274638"/>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mn-ea"/>
                <a:cs typeface="+mn-cs"/>
              </a:defRPr>
            </a:lvl1pPr>
          </a:lstStyle>
          <a:p>
            <a:pPr>
              <a:defRPr/>
            </a:pPr>
            <a:endParaRPr lang="en-GB" dirty="0"/>
          </a:p>
        </p:txBody>
      </p:sp>
      <p:sp>
        <p:nvSpPr>
          <p:cNvPr id="5" name="Footer Placeholder 4"/>
          <p:cNvSpPr>
            <a:spLocks noGrp="1"/>
          </p:cNvSpPr>
          <p:nvPr>
            <p:ph type="ftr" sz="quarter" idx="3"/>
          </p:nvPr>
        </p:nvSpPr>
        <p:spPr>
          <a:xfrm>
            <a:off x="3031580" y="4772025"/>
            <a:ext cx="3088779" cy="274638"/>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mn-ea"/>
                <a:cs typeface="+mn-cs"/>
              </a:defRPr>
            </a:lvl1pPr>
          </a:lstStyle>
          <a:p>
            <a:pPr>
              <a:defRPr/>
            </a:pPr>
            <a:r>
              <a:rPr lang="en-GB" dirty="0"/>
              <a:t>Slide Desk Title</a:t>
            </a:r>
          </a:p>
        </p:txBody>
      </p:sp>
      <p:sp>
        <p:nvSpPr>
          <p:cNvPr id="6" name="Slide Number Placeholder 5"/>
          <p:cNvSpPr>
            <a:spLocks noGrp="1"/>
          </p:cNvSpPr>
          <p:nvPr>
            <p:ph type="sldNum" sz="quarter" idx="4"/>
          </p:nvPr>
        </p:nvSpPr>
        <p:spPr>
          <a:xfrm>
            <a:off x="6463556" y="4772025"/>
            <a:ext cx="2059186" cy="274638"/>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ea typeface="+mn-ea"/>
                <a:cs typeface="+mn-cs"/>
              </a:defRPr>
            </a:lvl1pPr>
          </a:lstStyle>
          <a:p>
            <a:pPr>
              <a:defRPr/>
            </a:pPr>
            <a:fld id="{902E23DD-DDCB-4170-B9B0-8DA5A67A983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10" r:id="rId1"/>
    <p:sldLayoutId id="2147483909" r:id="rId2"/>
    <p:sldLayoutId id="2147483908" r:id="rId3"/>
    <p:sldLayoutId id="2147483907" r:id="rId4"/>
    <p:sldLayoutId id="2147483906" r:id="rId5"/>
    <p:sldLayoutId id="2147483905" r:id="rId6"/>
    <p:sldLayoutId id="2147483904" r:id="rId7"/>
    <p:sldLayoutId id="2147483903" r:id="rId8"/>
    <p:sldLayoutId id="2147483902" r:id="rId9"/>
    <p:sldLayoutId id="2147483901" r:id="rId10"/>
    <p:sldLayoutId id="2147483900"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6pPr>
      <a:lvl7pPr marL="9144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pitchFamily="-72" charset="-128"/>
          <a:cs typeface="ＭＳ Ｐゴシック" pitchFamily="-72" charset="-128"/>
        </a:defRPr>
      </a:lvl9pPr>
    </p:titleStyle>
    <p:bodyStyle>
      <a:lvl1pPr marL="228600" indent="-228600" algn="l" rtl="0" eaLnBrk="0" fontAlgn="base" hangingPunct="0">
        <a:lnSpc>
          <a:spcPct val="90000"/>
        </a:lnSpc>
        <a:spcBef>
          <a:spcPts val="1000"/>
        </a:spcBef>
        <a:spcAft>
          <a:spcPct val="0"/>
        </a:spcAft>
        <a:buFont typeface="Arial" pitchFamily="-72" charset="0"/>
        <a:buChar char="•"/>
        <a:defRPr sz="2800" kern="1200">
          <a:solidFill>
            <a:schemeClr val="tx1"/>
          </a:solidFill>
          <a:latin typeface="+mn-lt"/>
          <a:ea typeface="ＭＳ Ｐゴシック" pitchFamily="-72" charset="-128"/>
          <a:cs typeface="ＭＳ Ｐゴシック" pitchFamily="-72" charset="-128"/>
        </a:defRPr>
      </a:lvl1pPr>
      <a:lvl2pPr marL="685800" indent="-228600" algn="l" rtl="0" eaLnBrk="0" fontAlgn="base" hangingPunct="0">
        <a:lnSpc>
          <a:spcPct val="90000"/>
        </a:lnSpc>
        <a:spcBef>
          <a:spcPts val="500"/>
        </a:spcBef>
        <a:spcAft>
          <a:spcPct val="0"/>
        </a:spcAft>
        <a:buFont typeface="Arial" pitchFamily="-72" charset="0"/>
        <a:buChar char="•"/>
        <a:defRPr sz="2400" kern="1200">
          <a:solidFill>
            <a:schemeClr val="tx1"/>
          </a:solidFill>
          <a:latin typeface="+mn-lt"/>
          <a:ea typeface="ＭＳ Ｐゴシック" pitchFamily="-72" charset="-128"/>
          <a:cs typeface="+mn-cs"/>
        </a:defRPr>
      </a:lvl2pPr>
      <a:lvl3pPr marL="1143000" indent="-228600" algn="l" rtl="0" eaLnBrk="0" fontAlgn="base" hangingPunct="0">
        <a:lnSpc>
          <a:spcPct val="90000"/>
        </a:lnSpc>
        <a:spcBef>
          <a:spcPts val="500"/>
        </a:spcBef>
        <a:spcAft>
          <a:spcPct val="0"/>
        </a:spcAft>
        <a:buFont typeface="Arial" pitchFamily="-72" charset="0"/>
        <a:buChar char="•"/>
        <a:defRPr sz="2000" kern="1200">
          <a:solidFill>
            <a:schemeClr val="tx1"/>
          </a:solidFill>
          <a:latin typeface="+mn-lt"/>
          <a:ea typeface="ＭＳ Ｐゴシック" pitchFamily="-72" charset="-128"/>
          <a:cs typeface="+mn-cs"/>
        </a:defRPr>
      </a:lvl3pPr>
      <a:lvl4pPr marL="1600200" indent="-228600" algn="l" rtl="0" eaLnBrk="0" fontAlgn="base" hangingPunct="0">
        <a:lnSpc>
          <a:spcPct val="90000"/>
        </a:lnSpc>
        <a:spcBef>
          <a:spcPts val="500"/>
        </a:spcBef>
        <a:spcAft>
          <a:spcPct val="0"/>
        </a:spcAft>
        <a:buFont typeface="Arial" pitchFamily="-72" charset="0"/>
        <a:buChar char="•"/>
        <a:defRPr kern="1200">
          <a:solidFill>
            <a:schemeClr val="tx1"/>
          </a:solidFill>
          <a:latin typeface="+mn-lt"/>
          <a:ea typeface="ＭＳ Ｐゴシック" pitchFamily="-72" charset="-128"/>
          <a:cs typeface="+mn-cs"/>
        </a:defRPr>
      </a:lvl4pPr>
      <a:lvl5pPr marL="2057400" indent="-228600" algn="l" rtl="0" eaLnBrk="0" fontAlgn="base" hangingPunct="0">
        <a:lnSpc>
          <a:spcPct val="90000"/>
        </a:lnSpc>
        <a:spcBef>
          <a:spcPts val="500"/>
        </a:spcBef>
        <a:spcAft>
          <a:spcPct val="0"/>
        </a:spcAft>
        <a:buFont typeface="Arial" pitchFamily="-72" charset="0"/>
        <a:buChar char="•"/>
        <a:defRPr kern="1200">
          <a:solidFill>
            <a:schemeClr val="tx1"/>
          </a:solidFill>
          <a:latin typeface="+mn-lt"/>
          <a:ea typeface="ＭＳ Ｐゴシック" pitchFamily="-7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597" y="204789"/>
            <a:ext cx="8236744" cy="858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1747" name="Text Placeholder 2"/>
          <p:cNvSpPr>
            <a:spLocks noGrp="1"/>
          </p:cNvSpPr>
          <p:nvPr>
            <p:ph type="body" idx="1"/>
          </p:nvPr>
        </p:nvSpPr>
        <p:spPr bwMode="auto">
          <a:xfrm>
            <a:off x="457597" y="1201738"/>
            <a:ext cx="8236744" cy="339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597" y="4772025"/>
            <a:ext cx="2135452" cy="274638"/>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mn-ea"/>
                <a:cs typeface="+mn-cs"/>
              </a:defRPr>
            </a:lvl1pPr>
          </a:lstStyle>
          <a:p>
            <a:pPr>
              <a:defRPr/>
            </a:pPr>
            <a:endParaRPr lang="en-GB" dirty="0"/>
          </a:p>
        </p:txBody>
      </p:sp>
      <p:sp>
        <p:nvSpPr>
          <p:cNvPr id="5" name="Footer Placeholder 4"/>
          <p:cNvSpPr>
            <a:spLocks noGrp="1"/>
          </p:cNvSpPr>
          <p:nvPr>
            <p:ph type="ftr" sz="quarter" idx="3"/>
          </p:nvPr>
        </p:nvSpPr>
        <p:spPr>
          <a:xfrm>
            <a:off x="3126912" y="4772025"/>
            <a:ext cx="2898114" cy="274638"/>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mn-ea"/>
                <a:cs typeface="+mn-cs"/>
              </a:defRPr>
            </a:lvl1pPr>
          </a:lstStyle>
          <a:p>
            <a:pPr>
              <a:defRPr/>
            </a:pPr>
            <a:r>
              <a:rPr lang="en-GB" dirty="0"/>
              <a:t>Slide Desk Title</a:t>
            </a:r>
          </a:p>
        </p:txBody>
      </p:sp>
      <p:sp>
        <p:nvSpPr>
          <p:cNvPr id="6" name="Slide Number Placeholder 5"/>
          <p:cNvSpPr>
            <a:spLocks noGrp="1"/>
          </p:cNvSpPr>
          <p:nvPr>
            <p:ph type="sldNum" sz="quarter" idx="4"/>
          </p:nvPr>
        </p:nvSpPr>
        <p:spPr>
          <a:xfrm>
            <a:off x="6558889" y="4772025"/>
            <a:ext cx="2135452" cy="274638"/>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ea typeface="+mn-ea"/>
                <a:cs typeface="+mn-cs"/>
              </a:defRPr>
            </a:lvl1pPr>
          </a:lstStyle>
          <a:p>
            <a:pPr>
              <a:defRPr/>
            </a:pPr>
            <a:fld id="{E2DDF927-EC16-46EB-8258-23DF93DB4C6C}" type="slidenum">
              <a:rPr lang="en-GB"/>
              <a:pPr>
                <a:defRPr/>
              </a:pPr>
              <a:t>‹#›</a:t>
            </a:fld>
            <a:endParaRPr lang="en-GB" dirty="0"/>
          </a:p>
        </p:txBody>
      </p:sp>
    </p:spTree>
  </p:cSld>
  <p:clrMap bg1="lt1" tx1="dk1" bg2="lt2" tx2="dk2" accent1="accent1" accent2="accent2" accent3="accent3" accent4="accent4" accent5="accent5" accent6="accent6" hlink="hlink" folHlink="folHlink"/>
  <p:hf hdr="0" dt="0"/>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2" name="Rectangle 4"/>
          <p:cNvSpPr>
            <a:spLocks noGrp="1" noChangeArrowheads="1"/>
          </p:cNvSpPr>
          <p:nvPr>
            <p:ph type="sldNum" sz="quarter" idx="4"/>
          </p:nvPr>
        </p:nvSpPr>
        <p:spPr bwMode="auto">
          <a:xfrm>
            <a:off x="8184312" y="4859339"/>
            <a:ext cx="645085" cy="225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100">
                <a:solidFill>
                  <a:srgbClr val="006666"/>
                </a:solidFill>
                <a:latin typeface="Calibri" pitchFamily="-72" charset="0"/>
                <a:ea typeface="Calibri" pitchFamily="-72" charset="0"/>
                <a:cs typeface="Calibri" pitchFamily="-72" charset="0"/>
              </a:defRPr>
            </a:lvl1pPr>
          </a:lstStyle>
          <a:p>
            <a:pPr>
              <a:defRPr/>
            </a:pPr>
            <a:fld id="{F6FDEE37-82AE-407C-82C2-CE64DA57DDDC}" type="slidenum">
              <a:rPr lang="en-GB"/>
              <a:pPr>
                <a:defRPr/>
              </a:pPr>
              <a:t>‹#›</a:t>
            </a:fld>
            <a:endParaRPr lang="en-GB" dirty="0"/>
          </a:p>
        </p:txBody>
      </p:sp>
      <p:sp>
        <p:nvSpPr>
          <p:cNvPr id="89098" name="Text Box 10"/>
          <p:cNvSpPr txBox="1">
            <a:spLocks noChangeArrowheads="1"/>
          </p:cNvSpPr>
          <p:nvPr userDrawn="1"/>
        </p:nvSpPr>
        <p:spPr bwMode="auto">
          <a:xfrm>
            <a:off x="5796228" y="3546475"/>
            <a:ext cx="1220258" cy="400110"/>
          </a:xfrm>
          <a:prstGeom prst="rect">
            <a:avLst/>
          </a:prstGeom>
          <a:noFill/>
          <a:ln w="9525">
            <a:noFill/>
            <a:miter lim="800000"/>
            <a:headEnd/>
            <a:tailEnd/>
          </a:ln>
          <a:effectLst/>
        </p:spPr>
        <p:txBody>
          <a:bodyPr>
            <a:spAutoFit/>
          </a:bodyPr>
          <a:lstStyle/>
          <a:p>
            <a:pPr eaLnBrk="0" hangingPunct="0">
              <a:spcBef>
                <a:spcPct val="50000"/>
              </a:spcBef>
              <a:defRPr/>
            </a:pPr>
            <a:endParaRPr lang="en-US" sz="2000" dirty="0">
              <a:latin typeface="Arial" charset="0"/>
              <a:ea typeface="+mn-ea"/>
              <a:cs typeface="+mn-cs"/>
            </a:endParaRPr>
          </a:p>
        </p:txBody>
      </p:sp>
      <p:sp>
        <p:nvSpPr>
          <p:cNvPr id="6" name="Rectangle 7"/>
          <p:cNvSpPr>
            <a:spLocks noGrp="1" noChangeArrowheads="1"/>
          </p:cNvSpPr>
          <p:nvPr>
            <p:ph type="title"/>
          </p:nvPr>
        </p:nvSpPr>
        <p:spPr bwMode="auto">
          <a:xfrm>
            <a:off x="457597" y="101600"/>
            <a:ext cx="6784510" cy="692150"/>
          </a:xfrm>
          <a:prstGeom prst="rect">
            <a:avLst/>
          </a:prstGeom>
          <a:noFill/>
          <a:ln w="12700">
            <a:noFill/>
            <a:miter lim="800000"/>
            <a:headEnd/>
            <a:tailEnd/>
          </a:ln>
          <a:effectLst>
            <a:outerShdw dist="17961" dir="2700000" algn="ctr" rotWithShape="0">
              <a:srgbClr val="FFFFFF"/>
            </a:outerShdw>
          </a:effectLst>
        </p:spPr>
        <p:txBody>
          <a:bodyPr vert="horz" wrap="square" lIns="90478" tIns="44445" rIns="90478" bIns="44445" numCol="1" anchor="ctr" anchorCtr="0" compatLnSpc="1">
            <a:prstTxWarp prst="textNoShape">
              <a:avLst/>
            </a:prstTxWarp>
          </a:bodyPr>
          <a:lstStyle/>
          <a:p>
            <a:pPr lvl="0"/>
            <a:r>
              <a:rPr lang="en-GB" altLang="en-US" dirty="0"/>
              <a:t>Click to edit Master title style</a:t>
            </a:r>
          </a:p>
        </p:txBody>
      </p:sp>
      <p:sp>
        <p:nvSpPr>
          <p:cNvPr id="7" name="Rectangle 8"/>
          <p:cNvSpPr>
            <a:spLocks noGrp="1" noChangeArrowheads="1"/>
          </p:cNvSpPr>
          <p:nvPr>
            <p:ph type="body" idx="1"/>
          </p:nvPr>
        </p:nvSpPr>
        <p:spPr bwMode="auto">
          <a:xfrm>
            <a:off x="468720" y="898526"/>
            <a:ext cx="8236744" cy="3776663"/>
          </a:xfrm>
          <a:prstGeom prst="rect">
            <a:avLst/>
          </a:prstGeom>
          <a:noFill/>
          <a:ln w="12700">
            <a:noFill/>
            <a:miter lim="800000"/>
            <a:headEnd/>
            <a:tailEnd/>
          </a:ln>
          <a:effectLst>
            <a:outerShdw dist="17961" dir="2700000" algn="ctr" rotWithShape="0">
              <a:srgbClr val="FFFFFF"/>
            </a:outerShdw>
          </a:effectLst>
        </p:spPr>
        <p:txBody>
          <a:bodyPr vert="horz" wrap="square" lIns="90478" tIns="44445" rIns="90478" bIns="444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2774" name="Picture 7" descr="UKCeB rounded logo NEW_100913.JPG"/>
          <p:cNvPicPr>
            <a:picLocks noChangeAspect="1"/>
          </p:cNvPicPr>
          <p:nvPr userDrawn="1"/>
        </p:nvPicPr>
        <p:blipFill>
          <a:blip r:embed="rId10"/>
          <a:srcRect/>
          <a:stretch>
            <a:fillRect/>
          </a:stretch>
        </p:blipFill>
        <p:spPr bwMode="auto">
          <a:xfrm>
            <a:off x="8208145" y="101601"/>
            <a:ext cx="818273"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912" r:id="rId2"/>
    <p:sldLayoutId id="2147483911" r:id="rId3"/>
    <p:sldLayoutId id="2147483927" r:id="rId4"/>
    <p:sldLayoutId id="2147483928" r:id="rId5"/>
    <p:sldLayoutId id="2147483929" r:id="rId6"/>
    <p:sldLayoutId id="2147483930" r:id="rId7"/>
    <p:sldLayoutId id="2147483931" r:id="rId8"/>
  </p:sldLayoutIdLst>
  <p:hf hdr="0" dt="0"/>
  <p:txStyles>
    <p:titleStyle>
      <a:lvl1pPr algn="l" rtl="0" eaLnBrk="0" fontAlgn="base" hangingPunct="0">
        <a:spcBef>
          <a:spcPct val="0"/>
        </a:spcBef>
        <a:spcAft>
          <a:spcPct val="0"/>
        </a:spcAft>
        <a:defRPr sz="3600" b="1">
          <a:solidFill>
            <a:srgbClr val="008080"/>
          </a:solidFill>
          <a:latin typeface="Calibri" panose="020F0502020204030204" pitchFamily="34" charset="0"/>
          <a:ea typeface="ＭＳ Ｐゴシック" pitchFamily="-72" charset="-128"/>
          <a:cs typeface="ＭＳ Ｐゴシック" pitchFamily="-72" charset="-128"/>
        </a:defRPr>
      </a:lvl1pPr>
      <a:lvl2pPr algn="l" rtl="0" eaLnBrk="0" fontAlgn="base" hangingPunct="0">
        <a:spcBef>
          <a:spcPct val="0"/>
        </a:spcBef>
        <a:spcAft>
          <a:spcPct val="0"/>
        </a:spcAft>
        <a:defRPr sz="3600" b="1">
          <a:solidFill>
            <a:srgbClr val="008080"/>
          </a:solidFill>
          <a:latin typeface="Calibri"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3600" b="1">
          <a:solidFill>
            <a:srgbClr val="008080"/>
          </a:solidFill>
          <a:latin typeface="Calibri"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3600" b="1">
          <a:solidFill>
            <a:srgbClr val="008080"/>
          </a:solidFill>
          <a:latin typeface="Calibri"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3600" b="1">
          <a:solidFill>
            <a:srgbClr val="008080"/>
          </a:solidFill>
          <a:latin typeface="Calibri" pitchFamily="-72" charset="0"/>
          <a:ea typeface="ＭＳ Ｐゴシック" pitchFamily="-72" charset="-128"/>
          <a:cs typeface="ＭＳ Ｐゴシック" pitchFamily="-72" charset="-128"/>
        </a:defRPr>
      </a:lvl5pPr>
      <a:lvl6pPr marL="457200" algn="l" rtl="0" eaLnBrk="0" fontAlgn="base" hangingPunct="0">
        <a:spcBef>
          <a:spcPct val="0"/>
        </a:spcBef>
        <a:spcAft>
          <a:spcPct val="0"/>
        </a:spcAft>
        <a:defRPr sz="3600" b="1">
          <a:solidFill>
            <a:schemeClr val="tx1"/>
          </a:solidFill>
          <a:latin typeface="Arial Narrow" pitchFamily="34" charset="0"/>
        </a:defRPr>
      </a:lvl6pPr>
      <a:lvl7pPr marL="914400" algn="l" rtl="0" eaLnBrk="0" fontAlgn="base" hangingPunct="0">
        <a:spcBef>
          <a:spcPct val="0"/>
        </a:spcBef>
        <a:spcAft>
          <a:spcPct val="0"/>
        </a:spcAft>
        <a:defRPr sz="3600" b="1">
          <a:solidFill>
            <a:schemeClr val="tx1"/>
          </a:solidFill>
          <a:latin typeface="Arial Narrow" pitchFamily="34" charset="0"/>
        </a:defRPr>
      </a:lvl7pPr>
      <a:lvl8pPr marL="1371600" algn="l" rtl="0" eaLnBrk="0" fontAlgn="base" hangingPunct="0">
        <a:spcBef>
          <a:spcPct val="0"/>
        </a:spcBef>
        <a:spcAft>
          <a:spcPct val="0"/>
        </a:spcAft>
        <a:defRPr sz="3600" b="1">
          <a:solidFill>
            <a:schemeClr val="tx1"/>
          </a:solidFill>
          <a:latin typeface="Arial Narrow" pitchFamily="34" charset="0"/>
        </a:defRPr>
      </a:lvl8pPr>
      <a:lvl9pPr marL="1828800" algn="l" rtl="0" eaLnBrk="0" fontAlgn="base" hangingPunct="0">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FF0000"/>
        </a:buClr>
        <a:buChar char="•"/>
        <a:defRPr sz="3200">
          <a:solidFill>
            <a:srgbClr val="008080"/>
          </a:solidFill>
          <a:latin typeface="Calibri" panose="020F0502020204030204" pitchFamily="34" charset="0"/>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Char char="–"/>
        <a:defRPr sz="2800">
          <a:solidFill>
            <a:srgbClr val="CC3300"/>
          </a:solidFill>
          <a:latin typeface="Calibri" panose="020F0502020204030204" pitchFamily="34" charset="0"/>
          <a:ea typeface="ＭＳ Ｐゴシック" pitchFamily="-72" charset="-128"/>
        </a:defRPr>
      </a:lvl2pPr>
      <a:lvl3pPr marL="1143000" indent="-228600" algn="l" rtl="0" eaLnBrk="0" fontAlgn="base" hangingPunct="0">
        <a:spcBef>
          <a:spcPct val="20000"/>
        </a:spcBef>
        <a:spcAft>
          <a:spcPct val="0"/>
        </a:spcAft>
        <a:buChar char="•"/>
        <a:defRPr sz="2400">
          <a:solidFill>
            <a:srgbClr val="800080"/>
          </a:solidFill>
          <a:latin typeface="Calibri" panose="020F0502020204030204" pitchFamily="34" charset="0"/>
          <a:ea typeface="ＭＳ Ｐゴシック" pitchFamily="-72" charset="-128"/>
        </a:defRPr>
      </a:lvl3pPr>
      <a:lvl4pPr marL="1600200" indent="-228600" algn="l" rtl="0" eaLnBrk="0" fontAlgn="base" hangingPunct="0">
        <a:spcBef>
          <a:spcPct val="20000"/>
        </a:spcBef>
        <a:spcAft>
          <a:spcPct val="0"/>
        </a:spcAft>
        <a:buChar char="–"/>
        <a:defRPr sz="2000">
          <a:solidFill>
            <a:srgbClr val="009999"/>
          </a:solidFill>
          <a:latin typeface="+mn-lt"/>
          <a:ea typeface="ＭＳ Ｐゴシック" pitchFamily="-72" charset="-128"/>
        </a:defRPr>
      </a:lvl4pPr>
      <a:lvl5pPr marL="2057400" indent="-228600" algn="l" rtl="0" eaLnBrk="0" fontAlgn="base" hangingPunct="0">
        <a:spcBef>
          <a:spcPct val="20000"/>
        </a:spcBef>
        <a:spcAft>
          <a:spcPct val="0"/>
        </a:spcAft>
        <a:buChar char="»"/>
        <a:defRPr sz="2000">
          <a:solidFill>
            <a:srgbClr val="009999"/>
          </a:solidFill>
          <a:latin typeface="+mn-lt"/>
          <a:ea typeface="ＭＳ Ｐゴシック" pitchFamily="-72" charset="-128"/>
        </a:defRPr>
      </a:lvl5pPr>
      <a:lvl6pPr marL="2514600" indent="-228600" algn="l" rtl="0" eaLnBrk="0" fontAlgn="base" hangingPunct="0">
        <a:spcBef>
          <a:spcPct val="20000"/>
        </a:spcBef>
        <a:spcAft>
          <a:spcPct val="0"/>
        </a:spcAft>
        <a:buChar char="»"/>
        <a:defRPr sz="2000">
          <a:solidFill>
            <a:srgbClr val="009999"/>
          </a:solidFill>
          <a:latin typeface="+mn-lt"/>
        </a:defRPr>
      </a:lvl6pPr>
      <a:lvl7pPr marL="2971800" indent="-228600" algn="l" rtl="0" eaLnBrk="0" fontAlgn="base" hangingPunct="0">
        <a:spcBef>
          <a:spcPct val="20000"/>
        </a:spcBef>
        <a:spcAft>
          <a:spcPct val="0"/>
        </a:spcAft>
        <a:buChar char="»"/>
        <a:defRPr sz="2000">
          <a:solidFill>
            <a:srgbClr val="009999"/>
          </a:solidFill>
          <a:latin typeface="+mn-lt"/>
        </a:defRPr>
      </a:lvl7pPr>
      <a:lvl8pPr marL="3429000" indent="-228600" algn="l" rtl="0" eaLnBrk="0" fontAlgn="base" hangingPunct="0">
        <a:spcBef>
          <a:spcPct val="20000"/>
        </a:spcBef>
        <a:spcAft>
          <a:spcPct val="0"/>
        </a:spcAft>
        <a:buChar char="»"/>
        <a:defRPr sz="2000">
          <a:solidFill>
            <a:srgbClr val="009999"/>
          </a:solidFill>
          <a:latin typeface="+mn-lt"/>
        </a:defRPr>
      </a:lvl8pPr>
      <a:lvl9pPr marL="3886200" indent="-228600" algn="l" rtl="0" eaLnBrk="0" fontAlgn="base" hangingPunct="0">
        <a:spcBef>
          <a:spcPct val="20000"/>
        </a:spcBef>
        <a:spcAft>
          <a:spcPct val="0"/>
        </a:spcAft>
        <a:buChar char="»"/>
        <a:defRPr sz="2000">
          <a:solidFill>
            <a:srgbClr val="0099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588" y="-1221"/>
            <a:ext cx="9149905" cy="5148263"/>
          </a:xfrm>
          <a:prstGeom prst="rect">
            <a:avLst/>
          </a:prstGeom>
          <a:noFill/>
          <a:ln w="9525">
            <a:noFill/>
            <a:miter lim="800000"/>
            <a:headEnd/>
            <a:tailEnd/>
          </a:ln>
        </p:spPr>
      </p:pic>
    </p:spTree>
    <p:extLst>
      <p:ext uri="{BB962C8B-B14F-4D97-AF65-F5344CB8AC3E}">
        <p14:creationId xmlns:p14="http://schemas.microsoft.com/office/powerpoint/2010/main" val="2958887302"/>
      </p:ext>
    </p:extLst>
  </p:cSld>
  <p:clrMap bg1="lt1" tx1="dk1" bg2="lt2" tx2="dk2" accent1="accent1" accent2="accent2" accent3="accent3" accent4="accent4" accent5="accent5" accent6="accent6" hlink="hlink" folHlink="folHlink"/>
  <p:sldLayoutIdLst>
    <p:sldLayoutId id="2147483933" r:id="rId1"/>
  </p:sldLayoutIdLst>
  <p:txStyles>
    <p:titleStyle>
      <a:lvl1pPr algn="l" defTabSz="343220" rtl="0" eaLnBrk="0" fontAlgn="base" hangingPunct="0">
        <a:spcBef>
          <a:spcPct val="0"/>
        </a:spcBef>
        <a:spcAft>
          <a:spcPct val="0"/>
        </a:spcAft>
        <a:defRPr sz="7207" kern="1200">
          <a:solidFill>
            <a:schemeClr val="tx2"/>
          </a:solidFill>
          <a:latin typeface="Arial (Intestazioni)"/>
          <a:ea typeface="ＭＳ Ｐゴシック" charset="-128"/>
          <a:cs typeface="Arial (Intestazioni)"/>
        </a:defRPr>
      </a:lvl1pPr>
      <a:lvl2pPr algn="l" defTabSz="343220" rtl="0" eaLnBrk="0" fontAlgn="base" hangingPunct="0">
        <a:spcBef>
          <a:spcPct val="0"/>
        </a:spcBef>
        <a:spcAft>
          <a:spcPct val="0"/>
        </a:spcAft>
        <a:defRPr sz="7207">
          <a:solidFill>
            <a:schemeClr val="tx2"/>
          </a:solidFill>
          <a:latin typeface="Arial (Intestazioni)" charset="0"/>
          <a:ea typeface="ＭＳ Ｐゴシック" charset="-128"/>
          <a:cs typeface="Arial (Intestazioni)" charset="0"/>
        </a:defRPr>
      </a:lvl2pPr>
      <a:lvl3pPr algn="l" defTabSz="343220" rtl="0" eaLnBrk="0" fontAlgn="base" hangingPunct="0">
        <a:spcBef>
          <a:spcPct val="0"/>
        </a:spcBef>
        <a:spcAft>
          <a:spcPct val="0"/>
        </a:spcAft>
        <a:defRPr sz="7207">
          <a:solidFill>
            <a:schemeClr val="tx2"/>
          </a:solidFill>
          <a:latin typeface="Arial (Intestazioni)" charset="0"/>
          <a:ea typeface="ＭＳ Ｐゴシック" charset="-128"/>
          <a:cs typeface="Arial (Intestazioni)" charset="0"/>
        </a:defRPr>
      </a:lvl3pPr>
      <a:lvl4pPr algn="l" defTabSz="343220" rtl="0" eaLnBrk="0" fontAlgn="base" hangingPunct="0">
        <a:spcBef>
          <a:spcPct val="0"/>
        </a:spcBef>
        <a:spcAft>
          <a:spcPct val="0"/>
        </a:spcAft>
        <a:defRPr sz="7207">
          <a:solidFill>
            <a:schemeClr val="tx2"/>
          </a:solidFill>
          <a:latin typeface="Arial (Intestazioni)" charset="0"/>
          <a:ea typeface="ＭＳ Ｐゴシック" charset="-128"/>
          <a:cs typeface="Arial (Intestazioni)" charset="0"/>
        </a:defRPr>
      </a:lvl4pPr>
      <a:lvl5pPr algn="l" defTabSz="343220" rtl="0" eaLnBrk="0" fontAlgn="base" hangingPunct="0">
        <a:spcBef>
          <a:spcPct val="0"/>
        </a:spcBef>
        <a:spcAft>
          <a:spcPct val="0"/>
        </a:spcAft>
        <a:defRPr sz="7207">
          <a:solidFill>
            <a:schemeClr val="tx2"/>
          </a:solidFill>
          <a:latin typeface="Arial (Intestazioni)" charset="0"/>
          <a:ea typeface="ＭＳ Ｐゴシック" charset="-128"/>
          <a:cs typeface="Arial (Intestazioni)" charset="0"/>
        </a:defRPr>
      </a:lvl5pPr>
      <a:lvl6pPr marL="343220" algn="l" defTabSz="343220" rtl="0" fontAlgn="base">
        <a:spcBef>
          <a:spcPct val="0"/>
        </a:spcBef>
        <a:spcAft>
          <a:spcPct val="0"/>
        </a:spcAft>
        <a:defRPr sz="1201" b="1">
          <a:solidFill>
            <a:schemeClr val="bg1"/>
          </a:solidFill>
          <a:latin typeface="Arial" charset="0"/>
          <a:ea typeface="ＭＳ Ｐゴシック" charset="-128"/>
          <a:cs typeface="ＭＳ Ｐゴシック" charset="-128"/>
        </a:defRPr>
      </a:lvl6pPr>
      <a:lvl7pPr marL="686440" algn="l" defTabSz="343220" rtl="0" fontAlgn="base">
        <a:spcBef>
          <a:spcPct val="0"/>
        </a:spcBef>
        <a:spcAft>
          <a:spcPct val="0"/>
        </a:spcAft>
        <a:defRPr sz="1201" b="1">
          <a:solidFill>
            <a:schemeClr val="bg1"/>
          </a:solidFill>
          <a:latin typeface="Arial" charset="0"/>
          <a:ea typeface="ＭＳ Ｐゴシック" charset="-128"/>
          <a:cs typeface="ＭＳ Ｐゴシック" charset="-128"/>
        </a:defRPr>
      </a:lvl7pPr>
      <a:lvl8pPr marL="1029660" algn="l" defTabSz="343220" rtl="0" fontAlgn="base">
        <a:spcBef>
          <a:spcPct val="0"/>
        </a:spcBef>
        <a:spcAft>
          <a:spcPct val="0"/>
        </a:spcAft>
        <a:defRPr sz="1201" b="1">
          <a:solidFill>
            <a:schemeClr val="bg1"/>
          </a:solidFill>
          <a:latin typeface="Arial" charset="0"/>
          <a:ea typeface="ＭＳ Ｐゴシック" charset="-128"/>
          <a:cs typeface="ＭＳ Ｐゴシック" charset="-128"/>
        </a:defRPr>
      </a:lvl8pPr>
      <a:lvl9pPr marL="1372880" algn="l" defTabSz="343220" rtl="0" fontAlgn="base">
        <a:spcBef>
          <a:spcPct val="0"/>
        </a:spcBef>
        <a:spcAft>
          <a:spcPct val="0"/>
        </a:spcAft>
        <a:defRPr sz="1201" b="1">
          <a:solidFill>
            <a:schemeClr val="bg1"/>
          </a:solidFill>
          <a:latin typeface="Arial" charset="0"/>
          <a:ea typeface="ＭＳ Ｐゴシック" charset="-128"/>
          <a:cs typeface="ＭＳ Ｐゴシック" charset="-128"/>
        </a:defRPr>
      </a:lvl9pPr>
    </p:titleStyle>
    <p:bodyStyle>
      <a:lvl1pPr marL="257415" indent="-257415" algn="l" defTabSz="343220" rtl="0" eaLnBrk="0" fontAlgn="base" hangingPunct="0">
        <a:lnSpc>
          <a:spcPts val="1576"/>
        </a:lnSpc>
        <a:spcBef>
          <a:spcPct val="0"/>
        </a:spcBef>
        <a:spcAft>
          <a:spcPct val="0"/>
        </a:spcAft>
        <a:buFont typeface="Arial" pitchFamily="34" charset="0"/>
        <a:buChar char="•"/>
        <a:defRPr sz="1201" b="1" kern="1200">
          <a:solidFill>
            <a:schemeClr val="bg1"/>
          </a:solidFill>
          <a:latin typeface="Times New Roman"/>
          <a:ea typeface="ＭＳ Ｐゴシック" charset="-128"/>
          <a:cs typeface="Times New Roman"/>
        </a:defRPr>
      </a:lvl1pPr>
      <a:lvl2pPr marL="557733" indent="-214513" algn="l" defTabSz="343220" rtl="0" eaLnBrk="0" fontAlgn="base" hangingPunct="0">
        <a:lnSpc>
          <a:spcPts val="1576"/>
        </a:lnSpc>
        <a:spcBef>
          <a:spcPct val="20000"/>
        </a:spcBef>
        <a:spcAft>
          <a:spcPct val="0"/>
        </a:spcAft>
        <a:buFont typeface="Arial" pitchFamily="34" charset="0"/>
        <a:buChar char="–"/>
        <a:defRPr sz="1201" kern="1200">
          <a:solidFill>
            <a:schemeClr val="bg1"/>
          </a:solidFill>
          <a:latin typeface="Times New Roman"/>
          <a:ea typeface="ＭＳ Ｐゴシック" charset="-128"/>
          <a:cs typeface="Times New Roman"/>
        </a:defRPr>
      </a:lvl2pPr>
      <a:lvl3pPr marL="202595" indent="-3576" algn="l" defTabSz="343220" rtl="0" eaLnBrk="0" fontAlgn="base" hangingPunct="0">
        <a:lnSpc>
          <a:spcPts val="1576"/>
        </a:lnSpc>
        <a:spcBef>
          <a:spcPct val="20000"/>
        </a:spcBef>
        <a:spcAft>
          <a:spcPct val="0"/>
        </a:spcAft>
        <a:buFont typeface="Arial" pitchFamily="34" charset="0"/>
        <a:buChar char="•"/>
        <a:defRPr sz="1051" kern="1200">
          <a:solidFill>
            <a:schemeClr val="bg1"/>
          </a:solidFill>
          <a:latin typeface="Times New Roman"/>
          <a:ea typeface="ＭＳ Ｐゴシック" charset="-128"/>
          <a:cs typeface="Times New Roman"/>
        </a:defRPr>
      </a:lvl3pPr>
      <a:lvl4pPr marL="405190" indent="-202595" algn="l" defTabSz="343220" rtl="0" eaLnBrk="0" fontAlgn="base" hangingPunct="0">
        <a:lnSpc>
          <a:spcPts val="1576"/>
        </a:lnSpc>
        <a:spcBef>
          <a:spcPct val="20000"/>
        </a:spcBef>
        <a:spcAft>
          <a:spcPct val="0"/>
        </a:spcAft>
        <a:buFont typeface="Arial" pitchFamily="34" charset="0"/>
        <a:buAutoNum type="arabicPeriod"/>
        <a:defRPr sz="1051" kern="1200">
          <a:solidFill>
            <a:schemeClr val="bg1"/>
          </a:solidFill>
          <a:latin typeface="Times New Roman"/>
          <a:ea typeface="ＭＳ Ｐゴシック" charset="-128"/>
          <a:cs typeface="Times New Roman"/>
        </a:defRPr>
      </a:lvl4pPr>
      <a:lvl5pPr marL="541048" indent="-135858" algn="l" defTabSz="343220" rtl="0" eaLnBrk="0" fontAlgn="base" hangingPunct="0">
        <a:lnSpc>
          <a:spcPts val="1576"/>
        </a:lnSpc>
        <a:spcBef>
          <a:spcPct val="20000"/>
        </a:spcBef>
        <a:spcAft>
          <a:spcPct val="0"/>
        </a:spcAft>
        <a:buFont typeface="Arial" pitchFamily="34" charset="0"/>
        <a:buChar char="»"/>
        <a:defRPr sz="901" kern="1200">
          <a:solidFill>
            <a:schemeClr val="bg1"/>
          </a:solidFill>
          <a:latin typeface="Times New Roman"/>
          <a:ea typeface="ＭＳ Ｐゴシック" charset="-128"/>
          <a:cs typeface="Times New Roman"/>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it-IT"/>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AD0D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50C62B-2400-4AD5-93A7-D577039148A5}"/>
              </a:ext>
            </a:extLst>
          </p:cNvPr>
          <p:cNvSpPr>
            <a:spLocks noGrp="1" noChangeArrowheads="1"/>
          </p:cNvSpPr>
          <p:nvPr>
            <p:ph type="title"/>
          </p:nvPr>
        </p:nvSpPr>
        <p:spPr bwMode="auto">
          <a:xfrm>
            <a:off x="610129" y="228812"/>
            <a:ext cx="8160478"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3D811C1-9020-499B-B9E1-B395EB2B7A2A}"/>
              </a:ext>
            </a:extLst>
          </p:cNvPr>
          <p:cNvSpPr>
            <a:spLocks noGrp="1" noChangeArrowheads="1"/>
          </p:cNvSpPr>
          <p:nvPr>
            <p:ph type="body" idx="1"/>
          </p:nvPr>
        </p:nvSpPr>
        <p:spPr bwMode="auto">
          <a:xfrm>
            <a:off x="610129" y="1086856"/>
            <a:ext cx="8160478" cy="337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8">
            <a:extLst>
              <a:ext uri="{FF2B5EF4-FFF2-40B4-BE49-F238E27FC236}">
                <a16:creationId xmlns:a16="http://schemas.microsoft.com/office/drawing/2014/main" id="{C22C2399-2E03-4321-BE7F-0839E880C9A5}"/>
              </a:ext>
            </a:extLst>
          </p:cNvPr>
          <p:cNvSpPr>
            <a:spLocks noChangeArrowheads="1"/>
          </p:cNvSpPr>
          <p:nvPr/>
        </p:nvSpPr>
        <p:spPr bwMode="auto">
          <a:xfrm>
            <a:off x="0" y="4576234"/>
            <a:ext cx="9151938" cy="572029"/>
          </a:xfrm>
          <a:prstGeom prst="rect">
            <a:avLst/>
          </a:prstGeom>
          <a:gradFill rotWithShape="0">
            <a:gsLst>
              <a:gs pos="0">
                <a:srgbClr val="333D47"/>
              </a:gs>
              <a:gs pos="100000">
                <a:srgbClr val="6E768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50000"/>
              </a:spcBef>
              <a:spcAft>
                <a:spcPct val="0"/>
              </a:spcAft>
              <a:defRPr sz="1200" b="1">
                <a:solidFill>
                  <a:schemeClr val="tx1"/>
                </a:solidFill>
                <a:latin typeface="Arial" charset="0"/>
                <a:cs typeface="Arial" charset="0"/>
              </a:defRPr>
            </a:lvl6pPr>
            <a:lvl7pPr marL="2971800" indent="-228600" eaLnBrk="0" fontAlgn="base" hangingPunct="0">
              <a:spcBef>
                <a:spcPct val="50000"/>
              </a:spcBef>
              <a:spcAft>
                <a:spcPct val="0"/>
              </a:spcAft>
              <a:defRPr sz="1200" b="1">
                <a:solidFill>
                  <a:schemeClr val="tx1"/>
                </a:solidFill>
                <a:latin typeface="Arial" charset="0"/>
                <a:cs typeface="Arial" charset="0"/>
              </a:defRPr>
            </a:lvl7pPr>
            <a:lvl8pPr marL="3429000" indent="-228600" eaLnBrk="0" fontAlgn="base" hangingPunct="0">
              <a:spcBef>
                <a:spcPct val="50000"/>
              </a:spcBef>
              <a:spcAft>
                <a:spcPct val="0"/>
              </a:spcAft>
              <a:defRPr sz="1200" b="1">
                <a:solidFill>
                  <a:schemeClr val="tx1"/>
                </a:solidFill>
                <a:latin typeface="Arial" charset="0"/>
                <a:cs typeface="Arial" charset="0"/>
              </a:defRPr>
            </a:lvl8pPr>
            <a:lvl9pPr marL="3886200" indent="-228600" eaLnBrk="0" fontAlgn="base" hangingPunct="0">
              <a:spcBef>
                <a:spcPct val="50000"/>
              </a:spcBef>
              <a:spcAft>
                <a:spcPct val="0"/>
              </a:spcAft>
              <a:defRPr sz="1200" b="1">
                <a:solidFill>
                  <a:schemeClr val="tx1"/>
                </a:solidFill>
                <a:latin typeface="Arial" charset="0"/>
                <a:cs typeface="Arial" charset="0"/>
              </a:defRPr>
            </a:lvl9pPr>
          </a:lstStyle>
          <a:p>
            <a:pPr algn="r">
              <a:defRPr/>
            </a:pPr>
            <a:endParaRPr lang="en-GB" altLang="en-US" sz="1802">
              <a:solidFill>
                <a:srgbClr val="FFFFFF"/>
              </a:solidFill>
            </a:endParaRPr>
          </a:p>
        </p:txBody>
      </p:sp>
      <p:sp>
        <p:nvSpPr>
          <p:cNvPr id="3077" name="Text Box 9">
            <a:extLst>
              <a:ext uri="{FF2B5EF4-FFF2-40B4-BE49-F238E27FC236}">
                <a16:creationId xmlns:a16="http://schemas.microsoft.com/office/drawing/2014/main" id="{5CCC0FFA-991A-4059-8854-E3D0139A9810}"/>
              </a:ext>
            </a:extLst>
          </p:cNvPr>
          <p:cNvSpPr txBox="1">
            <a:spLocks noChangeArrowheads="1"/>
          </p:cNvSpPr>
          <p:nvPr/>
        </p:nvSpPr>
        <p:spPr bwMode="auto">
          <a:xfrm>
            <a:off x="3889574" y="4747843"/>
            <a:ext cx="5109832"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50000"/>
              </a:spcBef>
              <a:spcAft>
                <a:spcPct val="0"/>
              </a:spcAft>
              <a:defRPr sz="1200" b="1">
                <a:solidFill>
                  <a:schemeClr val="tx1"/>
                </a:solidFill>
                <a:latin typeface="Arial" charset="0"/>
                <a:cs typeface="Arial" charset="0"/>
              </a:defRPr>
            </a:lvl6pPr>
            <a:lvl7pPr marL="2971800" indent="-228600" eaLnBrk="0" fontAlgn="base" hangingPunct="0">
              <a:spcBef>
                <a:spcPct val="50000"/>
              </a:spcBef>
              <a:spcAft>
                <a:spcPct val="0"/>
              </a:spcAft>
              <a:defRPr sz="1200" b="1">
                <a:solidFill>
                  <a:schemeClr val="tx1"/>
                </a:solidFill>
                <a:latin typeface="Arial" charset="0"/>
                <a:cs typeface="Arial" charset="0"/>
              </a:defRPr>
            </a:lvl7pPr>
            <a:lvl8pPr marL="3429000" indent="-228600" eaLnBrk="0" fontAlgn="base" hangingPunct="0">
              <a:spcBef>
                <a:spcPct val="50000"/>
              </a:spcBef>
              <a:spcAft>
                <a:spcPct val="0"/>
              </a:spcAft>
              <a:defRPr sz="1200" b="1">
                <a:solidFill>
                  <a:schemeClr val="tx1"/>
                </a:solidFill>
                <a:latin typeface="Arial" charset="0"/>
                <a:cs typeface="Arial" charset="0"/>
              </a:defRPr>
            </a:lvl8pPr>
            <a:lvl9pPr marL="3886200" indent="-228600" eaLnBrk="0" fontAlgn="base" hangingPunct="0">
              <a:spcBef>
                <a:spcPct val="50000"/>
              </a:spcBef>
              <a:spcAft>
                <a:spcPct val="0"/>
              </a:spcAft>
              <a:defRPr sz="1200" b="1">
                <a:solidFill>
                  <a:schemeClr val="tx1"/>
                </a:solidFill>
                <a:latin typeface="Arial" charset="0"/>
                <a:cs typeface="Arial" charset="0"/>
              </a:defRPr>
            </a:lvl9pPr>
          </a:lstStyle>
          <a:p>
            <a:pPr algn="r">
              <a:defRPr/>
            </a:pPr>
            <a:r>
              <a:rPr lang="en-US" altLang="en-US" sz="1351" b="0">
                <a:solidFill>
                  <a:srgbClr val="FFFFFF"/>
                </a:solidFill>
              </a:rPr>
              <a:t>HQ Joint Forces Command</a:t>
            </a:r>
          </a:p>
        </p:txBody>
      </p:sp>
      <p:pic>
        <p:nvPicPr>
          <p:cNvPr id="1030" name="Picture 15" descr="jfc80trans">
            <a:extLst>
              <a:ext uri="{FF2B5EF4-FFF2-40B4-BE49-F238E27FC236}">
                <a16:creationId xmlns:a16="http://schemas.microsoft.com/office/drawing/2014/main" id="{125309B4-E5C6-4CD2-836E-BEE30042C7A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1043" y="4558358"/>
            <a:ext cx="699106"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216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l" rtl="0" eaLnBrk="0" fontAlgn="base" hangingPunct="0">
        <a:spcBef>
          <a:spcPct val="0"/>
        </a:spcBef>
        <a:spcAft>
          <a:spcPct val="0"/>
        </a:spcAft>
        <a:defRPr sz="2402" b="1">
          <a:solidFill>
            <a:srgbClr val="495B61"/>
          </a:solidFill>
          <a:latin typeface="+mj-lt"/>
          <a:ea typeface="+mj-ea"/>
          <a:cs typeface="+mj-cs"/>
        </a:defRPr>
      </a:lvl1pPr>
      <a:lvl2pPr algn="l" rtl="0" eaLnBrk="0" fontAlgn="base" hangingPunct="0">
        <a:spcBef>
          <a:spcPct val="0"/>
        </a:spcBef>
        <a:spcAft>
          <a:spcPct val="0"/>
        </a:spcAft>
        <a:defRPr sz="2402" b="1">
          <a:solidFill>
            <a:srgbClr val="495B61"/>
          </a:solidFill>
          <a:latin typeface="Arial" charset="0"/>
        </a:defRPr>
      </a:lvl2pPr>
      <a:lvl3pPr algn="l" rtl="0" eaLnBrk="0" fontAlgn="base" hangingPunct="0">
        <a:spcBef>
          <a:spcPct val="0"/>
        </a:spcBef>
        <a:spcAft>
          <a:spcPct val="0"/>
        </a:spcAft>
        <a:defRPr sz="2402" b="1">
          <a:solidFill>
            <a:srgbClr val="495B61"/>
          </a:solidFill>
          <a:latin typeface="Arial" charset="0"/>
        </a:defRPr>
      </a:lvl3pPr>
      <a:lvl4pPr algn="l" rtl="0" eaLnBrk="0" fontAlgn="base" hangingPunct="0">
        <a:spcBef>
          <a:spcPct val="0"/>
        </a:spcBef>
        <a:spcAft>
          <a:spcPct val="0"/>
        </a:spcAft>
        <a:defRPr sz="2402" b="1">
          <a:solidFill>
            <a:srgbClr val="495B61"/>
          </a:solidFill>
          <a:latin typeface="Arial" charset="0"/>
        </a:defRPr>
      </a:lvl4pPr>
      <a:lvl5pPr algn="l" rtl="0" eaLnBrk="0" fontAlgn="base" hangingPunct="0">
        <a:spcBef>
          <a:spcPct val="0"/>
        </a:spcBef>
        <a:spcAft>
          <a:spcPct val="0"/>
        </a:spcAft>
        <a:defRPr sz="2402" b="1">
          <a:solidFill>
            <a:srgbClr val="495B61"/>
          </a:solidFill>
          <a:latin typeface="Arial" charset="0"/>
        </a:defRPr>
      </a:lvl5pPr>
      <a:lvl6pPr marL="343220" algn="l" rtl="0" fontAlgn="base">
        <a:spcBef>
          <a:spcPct val="0"/>
        </a:spcBef>
        <a:spcAft>
          <a:spcPct val="0"/>
        </a:spcAft>
        <a:defRPr sz="2402" b="1">
          <a:solidFill>
            <a:srgbClr val="495B61"/>
          </a:solidFill>
          <a:latin typeface="Arial" charset="0"/>
        </a:defRPr>
      </a:lvl6pPr>
      <a:lvl7pPr marL="686440" algn="l" rtl="0" fontAlgn="base">
        <a:spcBef>
          <a:spcPct val="0"/>
        </a:spcBef>
        <a:spcAft>
          <a:spcPct val="0"/>
        </a:spcAft>
        <a:defRPr sz="2402" b="1">
          <a:solidFill>
            <a:srgbClr val="495B61"/>
          </a:solidFill>
          <a:latin typeface="Arial" charset="0"/>
        </a:defRPr>
      </a:lvl7pPr>
      <a:lvl8pPr marL="1029660" algn="l" rtl="0" fontAlgn="base">
        <a:spcBef>
          <a:spcPct val="0"/>
        </a:spcBef>
        <a:spcAft>
          <a:spcPct val="0"/>
        </a:spcAft>
        <a:defRPr sz="2402" b="1">
          <a:solidFill>
            <a:srgbClr val="495B61"/>
          </a:solidFill>
          <a:latin typeface="Arial" charset="0"/>
        </a:defRPr>
      </a:lvl8pPr>
      <a:lvl9pPr marL="1372880" algn="l" rtl="0" fontAlgn="base">
        <a:spcBef>
          <a:spcPct val="0"/>
        </a:spcBef>
        <a:spcAft>
          <a:spcPct val="0"/>
        </a:spcAft>
        <a:defRPr sz="2402" b="1">
          <a:solidFill>
            <a:srgbClr val="495B61"/>
          </a:solidFill>
          <a:latin typeface="Arial" charset="0"/>
        </a:defRPr>
      </a:lvl9pPr>
    </p:titleStyle>
    <p:bodyStyle>
      <a:lvl1pPr marL="212129" indent="-183527" algn="l" rtl="0" eaLnBrk="0" fontAlgn="base" hangingPunct="0">
        <a:spcBef>
          <a:spcPct val="0"/>
        </a:spcBef>
        <a:spcAft>
          <a:spcPct val="20000"/>
        </a:spcAft>
        <a:buClr>
          <a:schemeClr val="accent1"/>
        </a:buClr>
        <a:buSzPct val="150000"/>
        <a:buFont typeface="Wingdings" panose="05000000000000000000" pitchFamily="2" charset="2"/>
        <a:buChar char="§"/>
        <a:defRPr sz="1802" b="1">
          <a:solidFill>
            <a:srgbClr val="333D47"/>
          </a:solidFill>
          <a:latin typeface="+mn-lt"/>
          <a:ea typeface="+mn-ea"/>
          <a:cs typeface="+mn-cs"/>
        </a:defRPr>
      </a:lvl1pPr>
      <a:lvl2pPr marL="574417" indent="-145392" algn="l" rtl="0" eaLnBrk="0" fontAlgn="base" hangingPunct="0">
        <a:spcBef>
          <a:spcPct val="0"/>
        </a:spcBef>
        <a:spcAft>
          <a:spcPct val="20000"/>
        </a:spcAft>
        <a:buClr>
          <a:srgbClr val="66631E"/>
        </a:buClr>
        <a:buSzPct val="150000"/>
        <a:buFont typeface="Times" panose="02020603050405020304" pitchFamily="18" charset="0"/>
        <a:buChar char="•"/>
        <a:defRPr sz="1501" b="1">
          <a:solidFill>
            <a:srgbClr val="333D47"/>
          </a:solidFill>
          <a:latin typeface="+mn-lt"/>
        </a:defRPr>
      </a:lvl2pPr>
      <a:lvl3pPr marL="930746" indent="-144200" algn="l" rtl="0" eaLnBrk="0" fontAlgn="base" hangingPunct="0">
        <a:spcBef>
          <a:spcPct val="20000"/>
        </a:spcBef>
        <a:spcAft>
          <a:spcPct val="0"/>
        </a:spcAft>
        <a:buChar char="–"/>
        <a:defRPr b="1">
          <a:solidFill>
            <a:srgbClr val="333D47"/>
          </a:solidFill>
          <a:latin typeface="+mn-lt"/>
        </a:defRPr>
      </a:lvl3pPr>
      <a:lvl4pPr marL="1272774" indent="-171610" algn="l" rtl="0" eaLnBrk="0" fontAlgn="base" hangingPunct="0">
        <a:spcBef>
          <a:spcPct val="20000"/>
        </a:spcBef>
        <a:spcAft>
          <a:spcPct val="0"/>
        </a:spcAft>
        <a:defRPr b="1">
          <a:solidFill>
            <a:srgbClr val="333D47"/>
          </a:solidFill>
          <a:latin typeface="+mn-lt"/>
        </a:defRPr>
      </a:lvl4pPr>
      <a:lvl5pPr marL="1587393" indent="-171610" algn="l" rtl="0" eaLnBrk="0" fontAlgn="base" hangingPunct="0">
        <a:spcBef>
          <a:spcPct val="20000"/>
        </a:spcBef>
        <a:spcAft>
          <a:spcPct val="0"/>
        </a:spcAft>
        <a:buChar char="-"/>
        <a:defRPr b="1">
          <a:solidFill>
            <a:srgbClr val="333D47"/>
          </a:solidFill>
          <a:latin typeface="+mn-lt"/>
        </a:defRPr>
      </a:lvl5pPr>
      <a:lvl6pPr marL="1930613" indent="-171610" algn="l" rtl="0" fontAlgn="base">
        <a:spcBef>
          <a:spcPct val="20000"/>
        </a:spcBef>
        <a:spcAft>
          <a:spcPct val="0"/>
        </a:spcAft>
        <a:buChar char="-"/>
        <a:defRPr b="1">
          <a:solidFill>
            <a:srgbClr val="333D47"/>
          </a:solidFill>
          <a:latin typeface="+mn-lt"/>
        </a:defRPr>
      </a:lvl6pPr>
      <a:lvl7pPr marL="2273833" indent="-171610" algn="l" rtl="0" fontAlgn="base">
        <a:spcBef>
          <a:spcPct val="20000"/>
        </a:spcBef>
        <a:spcAft>
          <a:spcPct val="0"/>
        </a:spcAft>
        <a:buChar char="-"/>
        <a:defRPr b="1">
          <a:solidFill>
            <a:srgbClr val="333D47"/>
          </a:solidFill>
          <a:latin typeface="+mn-lt"/>
        </a:defRPr>
      </a:lvl7pPr>
      <a:lvl8pPr marL="2617053" indent="-171610" algn="l" rtl="0" fontAlgn="base">
        <a:spcBef>
          <a:spcPct val="20000"/>
        </a:spcBef>
        <a:spcAft>
          <a:spcPct val="0"/>
        </a:spcAft>
        <a:buChar char="-"/>
        <a:defRPr b="1">
          <a:solidFill>
            <a:srgbClr val="333D47"/>
          </a:solidFill>
          <a:latin typeface="+mn-lt"/>
        </a:defRPr>
      </a:lvl8pPr>
      <a:lvl9pPr marL="2960273" indent="-171610" algn="l" rtl="0" fontAlgn="base">
        <a:spcBef>
          <a:spcPct val="20000"/>
        </a:spcBef>
        <a:spcAft>
          <a:spcPct val="0"/>
        </a:spcAft>
        <a:buChar char="-"/>
        <a:defRPr b="1">
          <a:solidFill>
            <a:srgbClr val="333D47"/>
          </a:solidFill>
          <a:latin typeface="+mn-lt"/>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773265E-5366-4FBC-B5C4-7766CE24749C}"/>
              </a:ext>
            </a:extLst>
          </p:cNvPr>
          <p:cNvSpPr>
            <a:spLocks noGrp="1"/>
          </p:cNvSpPr>
          <p:nvPr>
            <p:ph type="title"/>
          </p:nvPr>
        </p:nvSpPr>
        <p:spPr bwMode="auto">
          <a:xfrm>
            <a:off x="629196" y="274098"/>
            <a:ext cx="7893547" cy="99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BE8C1E50-EB48-4E3C-9135-8D836BE01C2C}"/>
              </a:ext>
            </a:extLst>
          </p:cNvPr>
          <p:cNvSpPr>
            <a:spLocks noGrp="1"/>
          </p:cNvSpPr>
          <p:nvPr>
            <p:ph type="body" idx="1"/>
          </p:nvPr>
        </p:nvSpPr>
        <p:spPr bwMode="auto">
          <a:xfrm>
            <a:off x="629196" y="1370486"/>
            <a:ext cx="7893547" cy="32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76AE9DF-C4B5-4BB4-A21D-52399B0CB89E}"/>
              </a:ext>
            </a:extLst>
          </p:cNvPr>
          <p:cNvSpPr>
            <a:spLocks noGrp="1"/>
          </p:cNvSpPr>
          <p:nvPr>
            <p:ph type="dt" sz="half" idx="2"/>
          </p:nvPr>
        </p:nvSpPr>
        <p:spPr>
          <a:xfrm>
            <a:off x="629196" y="4771678"/>
            <a:ext cx="2059186" cy="274097"/>
          </a:xfrm>
          <a:prstGeom prst="rect">
            <a:avLst/>
          </a:prstGeom>
        </p:spPr>
        <p:txBody>
          <a:bodyPr vert="horz" lIns="91440" tIns="45720" rIns="91440" bIns="45720" rtlCol="0" anchor="ctr"/>
          <a:lstStyle>
            <a:lvl1pPr algn="l" eaLnBrk="1" fontAlgn="auto" hangingPunct="1">
              <a:spcBef>
                <a:spcPts val="0"/>
              </a:spcBef>
              <a:spcAft>
                <a:spcPts val="0"/>
              </a:spcAft>
              <a:defRPr sz="676" b="0">
                <a:solidFill>
                  <a:prstClr val="black">
                    <a:tint val="75000"/>
                  </a:prstClr>
                </a:solidFill>
                <a:latin typeface="Calibri" panose="020F0502020204030204"/>
                <a:cs typeface="+mn-cs"/>
              </a:defRPr>
            </a:lvl1pPr>
          </a:lstStyle>
          <a:p>
            <a:pPr>
              <a:defRPr/>
            </a:pPr>
            <a:fld id="{672C83BE-6FFA-4C33-81F8-A8A93248B510}" type="datetimeFigureOut">
              <a:rPr lang="en-GB"/>
              <a:pPr>
                <a:defRPr/>
              </a:pPr>
              <a:t>31/03/2022</a:t>
            </a:fld>
            <a:endParaRPr lang="en-GB"/>
          </a:p>
        </p:txBody>
      </p:sp>
      <p:sp>
        <p:nvSpPr>
          <p:cNvPr id="5" name="Footer Placeholder 4">
            <a:extLst>
              <a:ext uri="{FF2B5EF4-FFF2-40B4-BE49-F238E27FC236}">
                <a16:creationId xmlns:a16="http://schemas.microsoft.com/office/drawing/2014/main" id="{0FACE14A-EB54-483D-83EA-B603CD910F37}"/>
              </a:ext>
            </a:extLst>
          </p:cNvPr>
          <p:cNvSpPr>
            <a:spLocks noGrp="1"/>
          </p:cNvSpPr>
          <p:nvPr>
            <p:ph type="ftr" sz="quarter" idx="3"/>
          </p:nvPr>
        </p:nvSpPr>
        <p:spPr>
          <a:xfrm>
            <a:off x="3031580" y="4771678"/>
            <a:ext cx="3088779" cy="274097"/>
          </a:xfrm>
          <a:prstGeom prst="rect">
            <a:avLst/>
          </a:prstGeom>
        </p:spPr>
        <p:txBody>
          <a:bodyPr vert="horz" lIns="91440" tIns="45720" rIns="91440" bIns="45720" rtlCol="0" anchor="ctr"/>
          <a:lstStyle>
            <a:lvl1pPr algn="ctr" eaLnBrk="1" fontAlgn="auto" hangingPunct="1">
              <a:spcBef>
                <a:spcPts val="0"/>
              </a:spcBef>
              <a:spcAft>
                <a:spcPts val="0"/>
              </a:spcAft>
              <a:defRPr sz="676" b="0">
                <a:solidFill>
                  <a:prstClr val="black">
                    <a:tint val="75000"/>
                  </a:prstClr>
                </a:solidFill>
                <a:latin typeface="Calibri" panose="020F0502020204030204"/>
                <a:cs typeface="+mn-cs"/>
              </a:defRPr>
            </a:lvl1pPr>
          </a:lstStyle>
          <a:p>
            <a:pPr>
              <a:defRPr/>
            </a:pPr>
            <a:endParaRPr lang="en-GB"/>
          </a:p>
        </p:txBody>
      </p:sp>
      <p:sp>
        <p:nvSpPr>
          <p:cNvPr id="6" name="Slide Number Placeholder 5">
            <a:extLst>
              <a:ext uri="{FF2B5EF4-FFF2-40B4-BE49-F238E27FC236}">
                <a16:creationId xmlns:a16="http://schemas.microsoft.com/office/drawing/2014/main" id="{5DB50BC5-C18C-4458-A91F-BE60646414A1}"/>
              </a:ext>
            </a:extLst>
          </p:cNvPr>
          <p:cNvSpPr>
            <a:spLocks noGrp="1"/>
          </p:cNvSpPr>
          <p:nvPr>
            <p:ph type="sldNum" sz="quarter" idx="4"/>
          </p:nvPr>
        </p:nvSpPr>
        <p:spPr>
          <a:xfrm>
            <a:off x="6463556" y="4771678"/>
            <a:ext cx="2059186" cy="274097"/>
          </a:xfrm>
          <a:prstGeom prst="rect">
            <a:avLst/>
          </a:prstGeom>
        </p:spPr>
        <p:txBody>
          <a:bodyPr vert="horz" lIns="91440" tIns="45720" rIns="91440" bIns="45720" rtlCol="0" anchor="ctr"/>
          <a:lstStyle>
            <a:lvl1pPr algn="r" eaLnBrk="1" fontAlgn="auto" hangingPunct="1">
              <a:spcBef>
                <a:spcPts val="0"/>
              </a:spcBef>
              <a:spcAft>
                <a:spcPts val="0"/>
              </a:spcAft>
              <a:defRPr sz="676" b="0">
                <a:solidFill>
                  <a:prstClr val="black">
                    <a:tint val="75000"/>
                  </a:prstClr>
                </a:solidFill>
                <a:latin typeface="Calibri" panose="020F0502020204030204"/>
                <a:cs typeface="+mn-cs"/>
              </a:defRPr>
            </a:lvl1pPr>
          </a:lstStyle>
          <a:p>
            <a:pPr>
              <a:defRPr/>
            </a:pPr>
            <a:fld id="{C3DA8686-89FF-4DE0-9C70-8F36F6FBCB84}" type="slidenum">
              <a:rPr lang="en-GB"/>
              <a:pPr>
                <a:defRPr/>
              </a:pPr>
              <a:t>‹#›</a:t>
            </a:fld>
            <a:endParaRPr lang="en-GB"/>
          </a:p>
        </p:txBody>
      </p:sp>
    </p:spTree>
    <p:extLst>
      <p:ext uri="{BB962C8B-B14F-4D97-AF65-F5344CB8AC3E}">
        <p14:creationId xmlns:p14="http://schemas.microsoft.com/office/powerpoint/2010/main" val="312553044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514830" rtl="0" eaLnBrk="0" fontAlgn="base" hangingPunct="0">
        <a:lnSpc>
          <a:spcPct val="90000"/>
        </a:lnSpc>
        <a:spcBef>
          <a:spcPct val="0"/>
        </a:spcBef>
        <a:spcAft>
          <a:spcPct val="0"/>
        </a:spcAft>
        <a:defRPr sz="2477" kern="1200">
          <a:solidFill>
            <a:schemeClr val="tx1"/>
          </a:solidFill>
          <a:latin typeface="+mj-lt"/>
          <a:ea typeface="+mj-ea"/>
          <a:cs typeface="+mj-cs"/>
        </a:defRPr>
      </a:lvl1pPr>
      <a:lvl2pPr algn="l" defTabSz="514830" rtl="0" eaLnBrk="0" fontAlgn="base" hangingPunct="0">
        <a:lnSpc>
          <a:spcPct val="90000"/>
        </a:lnSpc>
        <a:spcBef>
          <a:spcPct val="0"/>
        </a:spcBef>
        <a:spcAft>
          <a:spcPct val="0"/>
        </a:spcAft>
        <a:defRPr sz="2477">
          <a:solidFill>
            <a:schemeClr val="tx1"/>
          </a:solidFill>
          <a:latin typeface="Calibri Light" panose="020F0302020204030204" pitchFamily="34" charset="0"/>
        </a:defRPr>
      </a:lvl2pPr>
      <a:lvl3pPr algn="l" defTabSz="514830" rtl="0" eaLnBrk="0" fontAlgn="base" hangingPunct="0">
        <a:lnSpc>
          <a:spcPct val="90000"/>
        </a:lnSpc>
        <a:spcBef>
          <a:spcPct val="0"/>
        </a:spcBef>
        <a:spcAft>
          <a:spcPct val="0"/>
        </a:spcAft>
        <a:defRPr sz="2477">
          <a:solidFill>
            <a:schemeClr val="tx1"/>
          </a:solidFill>
          <a:latin typeface="Calibri Light" panose="020F0302020204030204" pitchFamily="34" charset="0"/>
        </a:defRPr>
      </a:lvl3pPr>
      <a:lvl4pPr algn="l" defTabSz="514830" rtl="0" eaLnBrk="0" fontAlgn="base" hangingPunct="0">
        <a:lnSpc>
          <a:spcPct val="90000"/>
        </a:lnSpc>
        <a:spcBef>
          <a:spcPct val="0"/>
        </a:spcBef>
        <a:spcAft>
          <a:spcPct val="0"/>
        </a:spcAft>
        <a:defRPr sz="2477">
          <a:solidFill>
            <a:schemeClr val="tx1"/>
          </a:solidFill>
          <a:latin typeface="Calibri Light" panose="020F0302020204030204" pitchFamily="34" charset="0"/>
        </a:defRPr>
      </a:lvl4pPr>
      <a:lvl5pPr algn="l" defTabSz="514830" rtl="0" eaLnBrk="0" fontAlgn="base" hangingPunct="0">
        <a:lnSpc>
          <a:spcPct val="90000"/>
        </a:lnSpc>
        <a:spcBef>
          <a:spcPct val="0"/>
        </a:spcBef>
        <a:spcAft>
          <a:spcPct val="0"/>
        </a:spcAft>
        <a:defRPr sz="2477">
          <a:solidFill>
            <a:schemeClr val="tx1"/>
          </a:solidFill>
          <a:latin typeface="Calibri Light" panose="020F0302020204030204" pitchFamily="34" charset="0"/>
        </a:defRPr>
      </a:lvl5pPr>
      <a:lvl6pPr marL="343220" algn="l" defTabSz="514830" rtl="0" fontAlgn="base">
        <a:lnSpc>
          <a:spcPct val="90000"/>
        </a:lnSpc>
        <a:spcBef>
          <a:spcPct val="0"/>
        </a:spcBef>
        <a:spcAft>
          <a:spcPct val="0"/>
        </a:spcAft>
        <a:defRPr sz="2477">
          <a:solidFill>
            <a:schemeClr val="tx1"/>
          </a:solidFill>
          <a:latin typeface="Calibri Light" panose="020F0302020204030204" pitchFamily="34" charset="0"/>
        </a:defRPr>
      </a:lvl6pPr>
      <a:lvl7pPr marL="686440" algn="l" defTabSz="514830" rtl="0" fontAlgn="base">
        <a:lnSpc>
          <a:spcPct val="90000"/>
        </a:lnSpc>
        <a:spcBef>
          <a:spcPct val="0"/>
        </a:spcBef>
        <a:spcAft>
          <a:spcPct val="0"/>
        </a:spcAft>
        <a:defRPr sz="2477">
          <a:solidFill>
            <a:schemeClr val="tx1"/>
          </a:solidFill>
          <a:latin typeface="Calibri Light" panose="020F0302020204030204" pitchFamily="34" charset="0"/>
        </a:defRPr>
      </a:lvl7pPr>
      <a:lvl8pPr marL="1029660" algn="l" defTabSz="514830" rtl="0" fontAlgn="base">
        <a:lnSpc>
          <a:spcPct val="90000"/>
        </a:lnSpc>
        <a:spcBef>
          <a:spcPct val="0"/>
        </a:spcBef>
        <a:spcAft>
          <a:spcPct val="0"/>
        </a:spcAft>
        <a:defRPr sz="2477">
          <a:solidFill>
            <a:schemeClr val="tx1"/>
          </a:solidFill>
          <a:latin typeface="Calibri Light" panose="020F0302020204030204" pitchFamily="34" charset="0"/>
        </a:defRPr>
      </a:lvl8pPr>
      <a:lvl9pPr marL="1372880" algn="l" defTabSz="514830" rtl="0" fontAlgn="base">
        <a:lnSpc>
          <a:spcPct val="90000"/>
        </a:lnSpc>
        <a:spcBef>
          <a:spcPct val="0"/>
        </a:spcBef>
        <a:spcAft>
          <a:spcPct val="0"/>
        </a:spcAft>
        <a:defRPr sz="2477">
          <a:solidFill>
            <a:schemeClr val="tx1"/>
          </a:solidFill>
          <a:latin typeface="Calibri Light" panose="020F0302020204030204" pitchFamily="34" charset="0"/>
        </a:defRPr>
      </a:lvl9pPr>
    </p:titleStyle>
    <p:bodyStyle>
      <a:lvl1pPr marL="128708" indent="-128708" algn="l" defTabSz="514830" rtl="0" eaLnBrk="0" fontAlgn="base" hangingPunct="0">
        <a:lnSpc>
          <a:spcPct val="90000"/>
        </a:lnSpc>
        <a:spcBef>
          <a:spcPts val="563"/>
        </a:spcBef>
        <a:spcAft>
          <a:spcPct val="0"/>
        </a:spcAft>
        <a:buFont typeface="Arial" panose="020B0604020202020204" pitchFamily="34" charset="0"/>
        <a:buChar char="•"/>
        <a:defRPr sz="1576" kern="1200">
          <a:solidFill>
            <a:schemeClr val="tx1"/>
          </a:solidFill>
          <a:latin typeface="+mn-lt"/>
          <a:ea typeface="+mn-ea"/>
          <a:cs typeface="+mn-cs"/>
        </a:defRPr>
      </a:lvl1pPr>
      <a:lvl2pPr marL="386123" indent="-128708" algn="l" defTabSz="514830" rtl="0" eaLnBrk="0" fontAlgn="base" hangingPunct="0">
        <a:lnSpc>
          <a:spcPct val="90000"/>
        </a:lnSpc>
        <a:spcBef>
          <a:spcPts val="282"/>
        </a:spcBef>
        <a:spcAft>
          <a:spcPct val="0"/>
        </a:spcAft>
        <a:buFont typeface="Arial" panose="020B0604020202020204" pitchFamily="34" charset="0"/>
        <a:buChar char="•"/>
        <a:defRPr kern="1200">
          <a:solidFill>
            <a:schemeClr val="tx1"/>
          </a:solidFill>
          <a:latin typeface="+mn-lt"/>
          <a:ea typeface="+mn-ea"/>
          <a:cs typeface="+mn-cs"/>
        </a:defRPr>
      </a:lvl2pPr>
      <a:lvl3pPr marL="643538" indent="-128708" algn="l" defTabSz="514830" rtl="0" eaLnBrk="0" fontAlgn="base" hangingPunct="0">
        <a:lnSpc>
          <a:spcPct val="90000"/>
        </a:lnSpc>
        <a:spcBef>
          <a:spcPts val="282"/>
        </a:spcBef>
        <a:spcAft>
          <a:spcPct val="0"/>
        </a:spcAft>
        <a:buFont typeface="Arial" panose="020B0604020202020204" pitchFamily="34" charset="0"/>
        <a:buChar char="•"/>
        <a:defRPr sz="1126" kern="1200">
          <a:solidFill>
            <a:schemeClr val="tx1"/>
          </a:solidFill>
          <a:latin typeface="+mn-lt"/>
          <a:ea typeface="+mn-ea"/>
          <a:cs typeface="+mn-cs"/>
        </a:defRPr>
      </a:lvl3pPr>
      <a:lvl4pPr marL="900953" indent="-128708" algn="l" defTabSz="514830" rtl="0" eaLnBrk="0" fontAlgn="base" hangingPunct="0">
        <a:lnSpc>
          <a:spcPct val="90000"/>
        </a:lnSpc>
        <a:spcBef>
          <a:spcPts val="282"/>
        </a:spcBef>
        <a:spcAft>
          <a:spcPct val="0"/>
        </a:spcAft>
        <a:buFont typeface="Arial" panose="020B0604020202020204" pitchFamily="34" charset="0"/>
        <a:buChar char="•"/>
        <a:defRPr sz="976" kern="1200">
          <a:solidFill>
            <a:schemeClr val="tx1"/>
          </a:solidFill>
          <a:latin typeface="+mn-lt"/>
          <a:ea typeface="+mn-ea"/>
          <a:cs typeface="+mn-cs"/>
        </a:defRPr>
      </a:lvl4pPr>
      <a:lvl5pPr marL="1158368" indent="-128708" algn="l" defTabSz="514830" rtl="0" eaLnBrk="0" fontAlgn="base" hangingPunct="0">
        <a:lnSpc>
          <a:spcPct val="90000"/>
        </a:lnSpc>
        <a:spcBef>
          <a:spcPts val="282"/>
        </a:spcBef>
        <a:spcAft>
          <a:spcPct val="0"/>
        </a:spcAft>
        <a:buFont typeface="Arial" panose="020B0604020202020204" pitchFamily="34" charset="0"/>
        <a:buChar char="•"/>
        <a:defRPr sz="976" kern="1200">
          <a:solidFill>
            <a:schemeClr val="tx1"/>
          </a:solidFill>
          <a:latin typeface="+mn-lt"/>
          <a:ea typeface="+mn-ea"/>
          <a:cs typeface="+mn-cs"/>
        </a:defRPr>
      </a:lvl5pPr>
      <a:lvl6pPr marL="1415783" indent="-128708" algn="l" defTabSz="514830"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98" indent="-128708" algn="l" defTabSz="514830"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613" indent="-128708" algn="l" defTabSz="514830"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8028" indent="-128708" algn="l" defTabSz="514830"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30" rtl="0" eaLnBrk="1" latinLnBrk="0" hangingPunct="1">
        <a:defRPr sz="1013" kern="1200">
          <a:solidFill>
            <a:schemeClr val="tx1"/>
          </a:solidFill>
          <a:latin typeface="+mn-lt"/>
          <a:ea typeface="+mn-ea"/>
          <a:cs typeface="+mn-cs"/>
        </a:defRPr>
      </a:lvl1pPr>
      <a:lvl2pPr marL="257415" algn="l" defTabSz="514830" rtl="0" eaLnBrk="1" latinLnBrk="0" hangingPunct="1">
        <a:defRPr sz="1013" kern="1200">
          <a:solidFill>
            <a:schemeClr val="tx1"/>
          </a:solidFill>
          <a:latin typeface="+mn-lt"/>
          <a:ea typeface="+mn-ea"/>
          <a:cs typeface="+mn-cs"/>
        </a:defRPr>
      </a:lvl2pPr>
      <a:lvl3pPr marL="514830" algn="l" defTabSz="514830" rtl="0" eaLnBrk="1" latinLnBrk="0" hangingPunct="1">
        <a:defRPr sz="1013" kern="1200">
          <a:solidFill>
            <a:schemeClr val="tx1"/>
          </a:solidFill>
          <a:latin typeface="+mn-lt"/>
          <a:ea typeface="+mn-ea"/>
          <a:cs typeface="+mn-cs"/>
        </a:defRPr>
      </a:lvl3pPr>
      <a:lvl4pPr marL="772245" algn="l" defTabSz="514830" rtl="0" eaLnBrk="1" latinLnBrk="0" hangingPunct="1">
        <a:defRPr sz="1013" kern="1200">
          <a:solidFill>
            <a:schemeClr val="tx1"/>
          </a:solidFill>
          <a:latin typeface="+mn-lt"/>
          <a:ea typeface="+mn-ea"/>
          <a:cs typeface="+mn-cs"/>
        </a:defRPr>
      </a:lvl4pPr>
      <a:lvl5pPr marL="1029660" algn="l" defTabSz="514830" rtl="0" eaLnBrk="1" latinLnBrk="0" hangingPunct="1">
        <a:defRPr sz="1013" kern="1200">
          <a:solidFill>
            <a:schemeClr val="tx1"/>
          </a:solidFill>
          <a:latin typeface="+mn-lt"/>
          <a:ea typeface="+mn-ea"/>
          <a:cs typeface="+mn-cs"/>
        </a:defRPr>
      </a:lvl5pPr>
      <a:lvl6pPr marL="1287075" algn="l" defTabSz="514830" rtl="0" eaLnBrk="1" latinLnBrk="0" hangingPunct="1">
        <a:defRPr sz="1013" kern="1200">
          <a:solidFill>
            <a:schemeClr val="tx1"/>
          </a:solidFill>
          <a:latin typeface="+mn-lt"/>
          <a:ea typeface="+mn-ea"/>
          <a:cs typeface="+mn-cs"/>
        </a:defRPr>
      </a:lvl6pPr>
      <a:lvl7pPr marL="1544490" algn="l" defTabSz="514830" rtl="0" eaLnBrk="1" latinLnBrk="0" hangingPunct="1">
        <a:defRPr sz="1013" kern="1200">
          <a:solidFill>
            <a:schemeClr val="tx1"/>
          </a:solidFill>
          <a:latin typeface="+mn-lt"/>
          <a:ea typeface="+mn-ea"/>
          <a:cs typeface="+mn-cs"/>
        </a:defRPr>
      </a:lvl7pPr>
      <a:lvl8pPr marL="1801905" algn="l" defTabSz="514830" rtl="0" eaLnBrk="1" latinLnBrk="0" hangingPunct="1">
        <a:defRPr sz="1013" kern="1200">
          <a:solidFill>
            <a:schemeClr val="tx1"/>
          </a:solidFill>
          <a:latin typeface="+mn-lt"/>
          <a:ea typeface="+mn-ea"/>
          <a:cs typeface="+mn-cs"/>
        </a:defRPr>
      </a:lvl8pPr>
      <a:lvl9pPr marL="2059320" algn="l" defTabSz="51483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AD0D6"/>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2D62A13-DDF5-47D5-8A08-84DB4A3D2E0C}"/>
              </a:ext>
            </a:extLst>
          </p:cNvPr>
          <p:cNvSpPr>
            <a:spLocks noGrp="1" noChangeArrowheads="1"/>
          </p:cNvSpPr>
          <p:nvPr>
            <p:ph type="title"/>
          </p:nvPr>
        </p:nvSpPr>
        <p:spPr bwMode="auto">
          <a:xfrm>
            <a:off x="610129" y="228812"/>
            <a:ext cx="8160478" cy="34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79" rIns="95760" bIns="47879"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18FF1F6B-381F-4D85-ADD7-E2F44B5D1254}"/>
              </a:ext>
            </a:extLst>
          </p:cNvPr>
          <p:cNvSpPr>
            <a:spLocks noGrp="1" noChangeArrowheads="1"/>
          </p:cNvSpPr>
          <p:nvPr>
            <p:ph type="body" idx="1"/>
          </p:nvPr>
        </p:nvSpPr>
        <p:spPr bwMode="auto">
          <a:xfrm>
            <a:off x="610129" y="681668"/>
            <a:ext cx="8160478" cy="37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79" rIns="95760" bIns="478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8">
            <a:extLst>
              <a:ext uri="{FF2B5EF4-FFF2-40B4-BE49-F238E27FC236}">
                <a16:creationId xmlns:a16="http://schemas.microsoft.com/office/drawing/2014/main" id="{B5CF65A2-3EA3-4FA8-9C4C-BE6504AF86B9}"/>
              </a:ext>
            </a:extLst>
          </p:cNvPr>
          <p:cNvSpPr>
            <a:spLocks noChangeArrowheads="1"/>
          </p:cNvSpPr>
          <p:nvPr/>
        </p:nvSpPr>
        <p:spPr bwMode="auto">
          <a:xfrm>
            <a:off x="0" y="4576234"/>
            <a:ext cx="9151938" cy="572029"/>
          </a:xfrm>
          <a:prstGeom prst="rect">
            <a:avLst/>
          </a:prstGeom>
          <a:gradFill rotWithShape="0">
            <a:gsLst>
              <a:gs pos="0">
                <a:srgbClr val="333D47"/>
              </a:gs>
              <a:gs pos="100000">
                <a:srgbClr val="6E768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1887" tIns="35942" rIns="71887" bIns="35942"/>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algn="ctr" defTabSz="957263" eaLnBrk="0" fontAlgn="base" hangingPunct="0">
              <a:spcBef>
                <a:spcPct val="0"/>
              </a:spcBef>
              <a:spcAft>
                <a:spcPct val="0"/>
              </a:spcAft>
              <a:defRPr sz="1900">
                <a:solidFill>
                  <a:schemeClr val="tx1"/>
                </a:solidFill>
                <a:latin typeface="Arial" charset="0"/>
                <a:cs typeface="Arial" charset="0"/>
              </a:defRPr>
            </a:lvl6pPr>
            <a:lvl7pPr marL="2971800" indent="-228600" algn="ctr" defTabSz="957263" eaLnBrk="0" fontAlgn="base" hangingPunct="0">
              <a:spcBef>
                <a:spcPct val="0"/>
              </a:spcBef>
              <a:spcAft>
                <a:spcPct val="0"/>
              </a:spcAft>
              <a:defRPr sz="1900">
                <a:solidFill>
                  <a:schemeClr val="tx1"/>
                </a:solidFill>
                <a:latin typeface="Arial" charset="0"/>
                <a:cs typeface="Arial" charset="0"/>
              </a:defRPr>
            </a:lvl7pPr>
            <a:lvl8pPr marL="3429000" indent="-228600" algn="ctr" defTabSz="957263" eaLnBrk="0" fontAlgn="base" hangingPunct="0">
              <a:spcBef>
                <a:spcPct val="0"/>
              </a:spcBef>
              <a:spcAft>
                <a:spcPct val="0"/>
              </a:spcAft>
              <a:defRPr sz="1900">
                <a:solidFill>
                  <a:schemeClr val="tx1"/>
                </a:solidFill>
                <a:latin typeface="Arial" charset="0"/>
                <a:cs typeface="Arial" charset="0"/>
              </a:defRPr>
            </a:lvl8pPr>
            <a:lvl9pPr marL="3886200" indent="-228600" algn="ctr" defTabSz="957263" eaLnBrk="0" fontAlgn="base" hangingPunct="0">
              <a:spcBef>
                <a:spcPct val="0"/>
              </a:spcBef>
              <a:spcAft>
                <a:spcPct val="0"/>
              </a:spcAft>
              <a:defRPr sz="1900">
                <a:solidFill>
                  <a:schemeClr val="tx1"/>
                </a:solidFill>
                <a:latin typeface="Arial" charset="0"/>
                <a:cs typeface="Arial" charset="0"/>
              </a:defRPr>
            </a:lvl9pPr>
          </a:lstStyle>
          <a:p>
            <a:pPr algn="r">
              <a:defRPr/>
            </a:pPr>
            <a:endParaRPr lang="en-US" altLang="en-US" sz="1877">
              <a:solidFill>
                <a:srgbClr val="333D47"/>
              </a:solidFill>
              <a:ea typeface="ＭＳ Ｐゴシック" pitchFamily="34" charset="-128"/>
            </a:endParaRPr>
          </a:p>
        </p:txBody>
      </p:sp>
      <p:pic>
        <p:nvPicPr>
          <p:cNvPr id="2053" name="Picture 14" descr="JointForcesComand-Co#10F202.png                                0010F1FFDATA                           7C267A97:">
            <a:extLst>
              <a:ext uri="{FF2B5EF4-FFF2-40B4-BE49-F238E27FC236}">
                <a16:creationId xmlns:a16="http://schemas.microsoft.com/office/drawing/2014/main" id="{2AF1BF88-2022-4E74-956C-CC306B315E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332" y="4576234"/>
            <a:ext cx="676862" cy="57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32674346-3D6D-471B-AA9F-BC7FAE285485}"/>
              </a:ext>
            </a:extLst>
          </p:cNvPr>
          <p:cNvPicPr>
            <a:picLocks noChangeAspect="1" noChangeArrowheads="1"/>
          </p:cNvPicPr>
          <p:nvPr/>
        </p:nvPicPr>
        <p:blipFill>
          <a:blip r:embed="rId15">
            <a:lum bright="100000"/>
            <a:grayscl/>
            <a:biLevel thresh="50000"/>
            <a:extLst>
              <a:ext uri="{28A0092B-C50C-407E-A947-70E740481C1C}">
                <a14:useLocalDpi xmlns:a14="http://schemas.microsoft.com/office/drawing/2010/main" val="0"/>
              </a:ext>
            </a:extLst>
          </a:blip>
          <a:srcRect/>
          <a:stretch>
            <a:fillRect/>
          </a:stretch>
        </p:blipFill>
        <p:spPr bwMode="auto">
          <a:xfrm>
            <a:off x="900895" y="4576234"/>
            <a:ext cx="749950" cy="57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a:extLst>
              <a:ext uri="{FF2B5EF4-FFF2-40B4-BE49-F238E27FC236}">
                <a16:creationId xmlns:a16="http://schemas.microsoft.com/office/drawing/2014/main" id="{9D94E0A2-CE7A-4BAD-8D11-050C5AB05241}"/>
              </a:ext>
            </a:extLst>
          </p:cNvPr>
          <p:cNvSpPr>
            <a:spLocks noChangeArrowheads="1"/>
          </p:cNvSpPr>
          <p:nvPr/>
        </p:nvSpPr>
        <p:spPr bwMode="auto">
          <a:xfrm>
            <a:off x="8633964" y="4871782"/>
            <a:ext cx="483019" cy="27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27" tIns="34313" rIns="68627" bIns="34313" anchor="ctr"/>
          <a:lstStyle>
            <a:lvl1pPr eaLnBrk="0" hangingPunct="0">
              <a:defRPr sz="1200" b="1">
                <a:solidFill>
                  <a:schemeClr val="tx1"/>
                </a:solidFill>
                <a:latin typeface="Arial" panose="020B0604020202020204" pitchFamily="34" charset="0"/>
                <a:cs typeface="Arial" panose="020B0604020202020204" pitchFamily="34" charset="0"/>
              </a:defRPr>
            </a:lvl1pPr>
            <a:lvl2pPr marL="742950" indent="-285750" eaLnBrk="0" hangingPunct="0">
              <a:defRPr sz="1200" b="1">
                <a:solidFill>
                  <a:schemeClr val="tx1"/>
                </a:solidFill>
                <a:latin typeface="Arial" panose="020B0604020202020204" pitchFamily="34" charset="0"/>
                <a:cs typeface="Arial" panose="020B0604020202020204" pitchFamily="34" charset="0"/>
              </a:defRPr>
            </a:lvl2pPr>
            <a:lvl3pPr marL="1143000" indent="-228600" eaLnBrk="0" hangingPunct="0">
              <a:defRPr sz="1200" b="1">
                <a:solidFill>
                  <a:schemeClr val="tx1"/>
                </a:solidFill>
                <a:latin typeface="Arial" panose="020B0604020202020204" pitchFamily="34" charset="0"/>
                <a:cs typeface="Arial" panose="020B0604020202020204" pitchFamily="34" charset="0"/>
              </a:defRPr>
            </a:lvl3pPr>
            <a:lvl4pPr marL="1600200" indent="-228600" eaLnBrk="0" hangingPunct="0">
              <a:defRPr sz="1200" b="1">
                <a:solidFill>
                  <a:schemeClr val="tx1"/>
                </a:solidFill>
                <a:latin typeface="Arial" panose="020B0604020202020204" pitchFamily="34" charset="0"/>
                <a:cs typeface="Arial" panose="020B0604020202020204" pitchFamily="34" charset="0"/>
              </a:defRPr>
            </a:lvl4pPr>
            <a:lvl5pPr marL="2057400" indent="-228600" eaLnBrk="0" hangingPunct="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200" b="1">
                <a:solidFill>
                  <a:schemeClr val="tx1"/>
                </a:solidFill>
                <a:latin typeface="Arial" panose="020B0604020202020204" pitchFamily="34" charset="0"/>
                <a:cs typeface="Arial" panose="020B0604020202020204" pitchFamily="34" charset="0"/>
              </a:defRPr>
            </a:lvl9pPr>
          </a:lstStyle>
          <a:p>
            <a:pPr algn="r">
              <a:defRPr/>
            </a:pPr>
            <a:fld id="{1118BA31-6778-48CE-8396-5513E7191372}" type="slidenum">
              <a:rPr lang="en-GB" altLang="en-US" sz="1051" b="0" smtClean="0">
                <a:solidFill>
                  <a:srgbClr val="FFFFFF"/>
                </a:solidFill>
              </a:rPr>
              <a:pPr algn="r">
                <a:defRPr/>
              </a:pPr>
              <a:t>‹#›</a:t>
            </a:fld>
            <a:endParaRPr lang="en-GB" altLang="en-US" sz="1051" b="0">
              <a:solidFill>
                <a:srgbClr val="FFFFFF"/>
              </a:solidFill>
            </a:endParaRPr>
          </a:p>
        </p:txBody>
      </p:sp>
    </p:spTree>
    <p:extLst>
      <p:ext uri="{BB962C8B-B14F-4D97-AF65-F5344CB8AC3E}">
        <p14:creationId xmlns:p14="http://schemas.microsoft.com/office/powerpoint/2010/main" val="1366759673"/>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hf hdr="0" ftr="0" dt="0"/>
  <p:txStyles>
    <p:titleStyle>
      <a:lvl1pPr algn="l" defTabSz="717425" rtl="0" eaLnBrk="0" fontAlgn="base" hangingPunct="0">
        <a:spcBef>
          <a:spcPct val="0"/>
        </a:spcBef>
        <a:spcAft>
          <a:spcPct val="0"/>
        </a:spcAft>
        <a:defRPr sz="1877" b="1">
          <a:solidFill>
            <a:srgbClr val="495B61"/>
          </a:solidFill>
          <a:latin typeface="+mj-lt"/>
          <a:ea typeface="+mj-ea"/>
          <a:cs typeface="+mj-cs"/>
        </a:defRPr>
      </a:lvl1pPr>
      <a:lvl2pPr algn="l" defTabSz="717425" rtl="0" eaLnBrk="0" fontAlgn="base" hangingPunct="0">
        <a:spcBef>
          <a:spcPct val="0"/>
        </a:spcBef>
        <a:spcAft>
          <a:spcPct val="0"/>
        </a:spcAft>
        <a:defRPr sz="1877" b="1">
          <a:solidFill>
            <a:srgbClr val="495B61"/>
          </a:solidFill>
          <a:latin typeface="Arial" charset="0"/>
          <a:cs typeface="Arial" charset="0"/>
        </a:defRPr>
      </a:lvl2pPr>
      <a:lvl3pPr algn="l" defTabSz="717425" rtl="0" eaLnBrk="0" fontAlgn="base" hangingPunct="0">
        <a:spcBef>
          <a:spcPct val="0"/>
        </a:spcBef>
        <a:spcAft>
          <a:spcPct val="0"/>
        </a:spcAft>
        <a:defRPr sz="1877" b="1">
          <a:solidFill>
            <a:srgbClr val="495B61"/>
          </a:solidFill>
          <a:latin typeface="Arial" charset="0"/>
          <a:cs typeface="Arial" charset="0"/>
        </a:defRPr>
      </a:lvl3pPr>
      <a:lvl4pPr algn="l" defTabSz="717425" rtl="0" eaLnBrk="0" fontAlgn="base" hangingPunct="0">
        <a:spcBef>
          <a:spcPct val="0"/>
        </a:spcBef>
        <a:spcAft>
          <a:spcPct val="0"/>
        </a:spcAft>
        <a:defRPr sz="1877" b="1">
          <a:solidFill>
            <a:srgbClr val="495B61"/>
          </a:solidFill>
          <a:latin typeface="Arial" charset="0"/>
          <a:cs typeface="Arial" charset="0"/>
        </a:defRPr>
      </a:lvl4pPr>
      <a:lvl5pPr algn="l" defTabSz="717425" rtl="0" eaLnBrk="0" fontAlgn="base" hangingPunct="0">
        <a:spcBef>
          <a:spcPct val="0"/>
        </a:spcBef>
        <a:spcAft>
          <a:spcPct val="0"/>
        </a:spcAft>
        <a:defRPr sz="1877" b="1">
          <a:solidFill>
            <a:srgbClr val="495B61"/>
          </a:solidFill>
          <a:latin typeface="Arial" charset="0"/>
          <a:cs typeface="Arial" charset="0"/>
        </a:defRPr>
      </a:lvl5pPr>
      <a:lvl6pPr marL="343139" algn="l" defTabSz="718448" rtl="0" fontAlgn="base">
        <a:spcBef>
          <a:spcPct val="0"/>
        </a:spcBef>
        <a:spcAft>
          <a:spcPct val="0"/>
        </a:spcAft>
        <a:defRPr sz="1877" b="1">
          <a:solidFill>
            <a:srgbClr val="495B61"/>
          </a:solidFill>
          <a:latin typeface="Arial" charset="0"/>
          <a:cs typeface="Arial" charset="0"/>
        </a:defRPr>
      </a:lvl6pPr>
      <a:lvl7pPr marL="686278" algn="l" defTabSz="718448" rtl="0" fontAlgn="base">
        <a:spcBef>
          <a:spcPct val="0"/>
        </a:spcBef>
        <a:spcAft>
          <a:spcPct val="0"/>
        </a:spcAft>
        <a:defRPr sz="1877" b="1">
          <a:solidFill>
            <a:srgbClr val="495B61"/>
          </a:solidFill>
          <a:latin typeface="Arial" charset="0"/>
          <a:cs typeface="Arial" charset="0"/>
        </a:defRPr>
      </a:lvl7pPr>
      <a:lvl8pPr marL="1029417" algn="l" defTabSz="718448" rtl="0" fontAlgn="base">
        <a:spcBef>
          <a:spcPct val="0"/>
        </a:spcBef>
        <a:spcAft>
          <a:spcPct val="0"/>
        </a:spcAft>
        <a:defRPr sz="1877" b="1">
          <a:solidFill>
            <a:srgbClr val="495B61"/>
          </a:solidFill>
          <a:latin typeface="Arial" charset="0"/>
          <a:cs typeface="Arial" charset="0"/>
        </a:defRPr>
      </a:lvl8pPr>
      <a:lvl9pPr marL="1372557" algn="l" defTabSz="718448" rtl="0" fontAlgn="base">
        <a:spcBef>
          <a:spcPct val="0"/>
        </a:spcBef>
        <a:spcAft>
          <a:spcPct val="0"/>
        </a:spcAft>
        <a:defRPr sz="1877" b="1">
          <a:solidFill>
            <a:srgbClr val="495B61"/>
          </a:solidFill>
          <a:latin typeface="Arial" charset="0"/>
          <a:cs typeface="Arial" charset="0"/>
        </a:defRPr>
      </a:lvl9pPr>
    </p:titleStyle>
    <p:bodyStyle>
      <a:lvl1pPr marL="220472" indent="-190678" algn="l" defTabSz="717425" rtl="0" eaLnBrk="0" fontAlgn="base" hangingPunct="0">
        <a:spcBef>
          <a:spcPct val="0"/>
        </a:spcBef>
        <a:spcAft>
          <a:spcPct val="20000"/>
        </a:spcAft>
        <a:buClr>
          <a:schemeClr val="accent1"/>
        </a:buClr>
        <a:buSzPct val="150000"/>
        <a:buFont typeface="Wingdings" panose="05000000000000000000" pitchFamily="2" charset="2"/>
        <a:buChar char="§"/>
        <a:defRPr sz="1877" b="1">
          <a:solidFill>
            <a:srgbClr val="333D47"/>
          </a:solidFill>
          <a:latin typeface="+mn-lt"/>
          <a:ea typeface="+mn-ea"/>
          <a:cs typeface="+mn-cs"/>
        </a:defRPr>
      </a:lvl1pPr>
      <a:lvl2pPr marL="600635" indent="-151351" algn="l" defTabSz="717425" rtl="0" eaLnBrk="0" fontAlgn="base" hangingPunct="0">
        <a:spcBef>
          <a:spcPct val="0"/>
        </a:spcBef>
        <a:spcAft>
          <a:spcPct val="20000"/>
        </a:spcAft>
        <a:buClr>
          <a:srgbClr val="66631E"/>
        </a:buClr>
        <a:buSzPct val="150000"/>
        <a:buFont typeface="Times" panose="02020603050405020304" pitchFamily="18" charset="0"/>
        <a:buChar char="•"/>
        <a:defRPr sz="1576" b="1">
          <a:solidFill>
            <a:srgbClr val="333D47"/>
          </a:solidFill>
          <a:latin typeface="+mn-lt"/>
          <a:cs typeface="+mn-cs"/>
        </a:defRPr>
      </a:lvl2pPr>
      <a:lvl3pPr marL="973649" indent="-150159" algn="l" defTabSz="717425" rtl="0" eaLnBrk="0" fontAlgn="base" hangingPunct="0">
        <a:spcBef>
          <a:spcPct val="20000"/>
        </a:spcBef>
        <a:spcAft>
          <a:spcPct val="0"/>
        </a:spcAft>
        <a:buChar char="–"/>
        <a:defRPr sz="1426" b="1">
          <a:solidFill>
            <a:srgbClr val="333D47"/>
          </a:solidFill>
          <a:latin typeface="+mn-lt"/>
          <a:cs typeface="+mn-cs"/>
        </a:defRPr>
      </a:lvl3pPr>
      <a:lvl4pPr marL="1332361" indent="-178760" algn="l" defTabSz="717425" rtl="0" eaLnBrk="0" fontAlgn="base" hangingPunct="0">
        <a:spcBef>
          <a:spcPct val="20000"/>
        </a:spcBef>
        <a:spcAft>
          <a:spcPct val="0"/>
        </a:spcAft>
        <a:defRPr sz="1426" b="1">
          <a:solidFill>
            <a:srgbClr val="333D47"/>
          </a:solidFill>
          <a:latin typeface="+mn-lt"/>
          <a:cs typeface="+mn-cs"/>
        </a:defRPr>
      </a:lvl4pPr>
      <a:lvl5pPr marL="1661280" indent="-178760" algn="l" defTabSz="717425" rtl="0" eaLnBrk="0" fontAlgn="base" hangingPunct="0">
        <a:spcBef>
          <a:spcPct val="20000"/>
        </a:spcBef>
        <a:spcAft>
          <a:spcPct val="0"/>
        </a:spcAft>
        <a:buChar char="-"/>
        <a:defRPr sz="1426" b="1">
          <a:solidFill>
            <a:srgbClr val="333D47"/>
          </a:solidFill>
          <a:latin typeface="+mn-lt"/>
          <a:cs typeface="+mn-cs"/>
        </a:defRPr>
      </a:lvl5pPr>
      <a:lvl6pPr marL="2005220" indent="-179910" algn="l" defTabSz="718448" rtl="0" fontAlgn="base">
        <a:spcBef>
          <a:spcPct val="20000"/>
        </a:spcBef>
        <a:spcAft>
          <a:spcPct val="0"/>
        </a:spcAft>
        <a:buChar char="-"/>
        <a:defRPr sz="1426" b="1">
          <a:solidFill>
            <a:srgbClr val="333D47"/>
          </a:solidFill>
          <a:latin typeface="+mn-lt"/>
          <a:cs typeface="+mn-cs"/>
        </a:defRPr>
      </a:lvl6pPr>
      <a:lvl7pPr marL="2348359" indent="-179910" algn="l" defTabSz="718448" rtl="0" fontAlgn="base">
        <a:spcBef>
          <a:spcPct val="20000"/>
        </a:spcBef>
        <a:spcAft>
          <a:spcPct val="0"/>
        </a:spcAft>
        <a:buChar char="-"/>
        <a:defRPr sz="1426" b="1">
          <a:solidFill>
            <a:srgbClr val="333D47"/>
          </a:solidFill>
          <a:latin typeface="+mn-lt"/>
          <a:cs typeface="+mn-cs"/>
        </a:defRPr>
      </a:lvl7pPr>
      <a:lvl8pPr marL="2691497" indent="-179910" algn="l" defTabSz="718448" rtl="0" fontAlgn="base">
        <a:spcBef>
          <a:spcPct val="20000"/>
        </a:spcBef>
        <a:spcAft>
          <a:spcPct val="0"/>
        </a:spcAft>
        <a:buChar char="-"/>
        <a:defRPr sz="1426" b="1">
          <a:solidFill>
            <a:srgbClr val="333D47"/>
          </a:solidFill>
          <a:latin typeface="+mn-lt"/>
          <a:cs typeface="+mn-cs"/>
        </a:defRPr>
      </a:lvl8pPr>
      <a:lvl9pPr marL="3034637" indent="-179910" algn="l" defTabSz="718448" rtl="0" fontAlgn="base">
        <a:spcBef>
          <a:spcPct val="20000"/>
        </a:spcBef>
        <a:spcAft>
          <a:spcPct val="0"/>
        </a:spcAft>
        <a:buChar char="-"/>
        <a:defRPr sz="1426" b="1">
          <a:solidFill>
            <a:srgbClr val="333D47"/>
          </a:solidFill>
          <a:latin typeface="+mn-lt"/>
          <a:cs typeface="+mn-cs"/>
        </a:defRPr>
      </a:lvl9pPr>
    </p:bodyStyle>
    <p:otherStyle>
      <a:defPPr>
        <a:defRPr lang="en-US"/>
      </a:defPPr>
      <a:lvl1pPr marL="0" algn="l" defTabSz="686278" rtl="0" eaLnBrk="1" latinLnBrk="0" hangingPunct="1">
        <a:defRPr sz="1351" kern="1200">
          <a:solidFill>
            <a:schemeClr val="tx1"/>
          </a:solidFill>
          <a:latin typeface="+mn-lt"/>
          <a:ea typeface="+mn-ea"/>
          <a:cs typeface="+mn-cs"/>
        </a:defRPr>
      </a:lvl1pPr>
      <a:lvl2pPr marL="343139" algn="l" defTabSz="686278" rtl="0" eaLnBrk="1" latinLnBrk="0" hangingPunct="1">
        <a:defRPr sz="1351" kern="1200">
          <a:solidFill>
            <a:schemeClr val="tx1"/>
          </a:solidFill>
          <a:latin typeface="+mn-lt"/>
          <a:ea typeface="+mn-ea"/>
          <a:cs typeface="+mn-cs"/>
        </a:defRPr>
      </a:lvl2pPr>
      <a:lvl3pPr marL="686278" algn="l" defTabSz="686278" rtl="0" eaLnBrk="1" latinLnBrk="0" hangingPunct="1">
        <a:defRPr sz="1351" kern="1200">
          <a:solidFill>
            <a:schemeClr val="tx1"/>
          </a:solidFill>
          <a:latin typeface="+mn-lt"/>
          <a:ea typeface="+mn-ea"/>
          <a:cs typeface="+mn-cs"/>
        </a:defRPr>
      </a:lvl3pPr>
      <a:lvl4pPr marL="1029417" algn="l" defTabSz="686278" rtl="0" eaLnBrk="1" latinLnBrk="0" hangingPunct="1">
        <a:defRPr sz="1351" kern="1200">
          <a:solidFill>
            <a:schemeClr val="tx1"/>
          </a:solidFill>
          <a:latin typeface="+mn-lt"/>
          <a:ea typeface="+mn-ea"/>
          <a:cs typeface="+mn-cs"/>
        </a:defRPr>
      </a:lvl4pPr>
      <a:lvl5pPr marL="1372557" algn="l" defTabSz="686278" rtl="0" eaLnBrk="1" latinLnBrk="0" hangingPunct="1">
        <a:defRPr sz="1351" kern="1200">
          <a:solidFill>
            <a:schemeClr val="tx1"/>
          </a:solidFill>
          <a:latin typeface="+mn-lt"/>
          <a:ea typeface="+mn-ea"/>
          <a:cs typeface="+mn-cs"/>
        </a:defRPr>
      </a:lvl5pPr>
      <a:lvl6pPr marL="1715696" algn="l" defTabSz="686278" rtl="0" eaLnBrk="1" latinLnBrk="0" hangingPunct="1">
        <a:defRPr sz="1351" kern="1200">
          <a:solidFill>
            <a:schemeClr val="tx1"/>
          </a:solidFill>
          <a:latin typeface="+mn-lt"/>
          <a:ea typeface="+mn-ea"/>
          <a:cs typeface="+mn-cs"/>
        </a:defRPr>
      </a:lvl6pPr>
      <a:lvl7pPr marL="2058834" algn="l" defTabSz="686278" rtl="0" eaLnBrk="1" latinLnBrk="0" hangingPunct="1">
        <a:defRPr sz="1351" kern="1200">
          <a:solidFill>
            <a:schemeClr val="tx1"/>
          </a:solidFill>
          <a:latin typeface="+mn-lt"/>
          <a:ea typeface="+mn-ea"/>
          <a:cs typeface="+mn-cs"/>
        </a:defRPr>
      </a:lvl7pPr>
      <a:lvl8pPr marL="2401974" algn="l" defTabSz="686278" rtl="0" eaLnBrk="1" latinLnBrk="0" hangingPunct="1">
        <a:defRPr sz="1351" kern="1200">
          <a:solidFill>
            <a:schemeClr val="tx1"/>
          </a:solidFill>
          <a:latin typeface="+mn-lt"/>
          <a:ea typeface="+mn-ea"/>
          <a:cs typeface="+mn-cs"/>
        </a:defRPr>
      </a:lvl8pPr>
      <a:lvl9pPr marL="2745112" algn="l" defTabSz="686278"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9662886D-5530-4732-A724-F2486EF4D179}"/>
              </a:ext>
            </a:extLst>
          </p:cNvPr>
          <p:cNvSpPr>
            <a:spLocks noGrp="1" noChangeArrowheads="1"/>
          </p:cNvSpPr>
          <p:nvPr>
            <p:ph type="ctrTitle"/>
          </p:nvPr>
        </p:nvSpPr>
        <p:spPr>
          <a:xfrm>
            <a:off x="2143653" y="790115"/>
            <a:ext cx="5189973" cy="858044"/>
          </a:xfrm>
        </p:spPr>
        <p:txBody>
          <a:bodyPr/>
          <a:lstStyle/>
          <a:p>
            <a:pPr algn="ctr" eaLnBrk="1" hangingPunct="1"/>
            <a:r>
              <a:rPr lang="en-GB" altLang="en-US" dirty="0">
                <a:solidFill>
                  <a:srgbClr val="002060"/>
                </a:solidFill>
              </a:rPr>
              <a:t>Defence Logistics Directorate – Logistics Concepts and Futures</a:t>
            </a:r>
          </a:p>
        </p:txBody>
      </p:sp>
      <p:sp>
        <p:nvSpPr>
          <p:cNvPr id="30723" name="Rectangle 16">
            <a:extLst>
              <a:ext uri="{FF2B5EF4-FFF2-40B4-BE49-F238E27FC236}">
                <a16:creationId xmlns:a16="http://schemas.microsoft.com/office/drawing/2014/main" id="{31178F4C-5E00-4A8E-AB16-F11F724137A9}"/>
              </a:ext>
            </a:extLst>
          </p:cNvPr>
          <p:cNvSpPr>
            <a:spLocks noGrp="1" noChangeArrowheads="1"/>
          </p:cNvSpPr>
          <p:nvPr>
            <p:ph type="subTitle" idx="1"/>
          </p:nvPr>
        </p:nvSpPr>
        <p:spPr>
          <a:xfrm>
            <a:off x="3062475" y="1763756"/>
            <a:ext cx="2985278" cy="1946091"/>
          </a:xfrm>
        </p:spPr>
        <p:txBody>
          <a:bodyPr/>
          <a:lstStyle/>
          <a:p>
            <a:pPr algn="ctr" eaLnBrk="1" hangingPunct="1"/>
            <a:r>
              <a:rPr lang="en-GB" altLang="en-US" b="1" dirty="0">
                <a:solidFill>
                  <a:srgbClr val="002060"/>
                </a:solidFill>
              </a:rPr>
              <a:t>Good Practice Study Group</a:t>
            </a:r>
          </a:p>
          <a:p>
            <a:pPr algn="ctr" eaLnBrk="1" hangingPunct="1"/>
            <a:endParaRPr lang="en-GB" altLang="en-US" b="1" dirty="0">
              <a:solidFill>
                <a:srgbClr val="002060"/>
              </a:solidFill>
            </a:endParaRPr>
          </a:p>
          <a:p>
            <a:pPr algn="ctr" eaLnBrk="1" hangingPunct="1"/>
            <a:r>
              <a:rPr lang="en-GB" altLang="en-US" b="1" dirty="0">
                <a:solidFill>
                  <a:srgbClr val="002060"/>
                </a:solidFill>
              </a:rPr>
              <a:t>13 Dec 17</a:t>
            </a:r>
          </a:p>
          <a:p>
            <a:pPr eaLnBrk="1" hangingPunct="1"/>
            <a:endParaRPr lang="en-GB" altLang="en-US" b="1" dirty="0">
              <a:solidFill>
                <a:srgbClr val="002060"/>
              </a:solidFill>
            </a:endParaRPr>
          </a:p>
          <a:p>
            <a:pPr algn="ctr" eaLnBrk="1" hangingPunct="1"/>
            <a:r>
              <a:rPr lang="en-GB" altLang="en-US" sz="1501" dirty="0">
                <a:solidFill>
                  <a:srgbClr val="002060"/>
                </a:solidFill>
              </a:rPr>
              <a:t>Colonel Eddie Corrigan</a:t>
            </a:r>
          </a:p>
          <a:p>
            <a:pPr algn="ctr" eaLnBrk="1" hangingPunct="1"/>
            <a:endParaRPr lang="en-GB" altLang="en-US" sz="1501" dirty="0">
              <a:solidFill>
                <a:srgbClr val="002060"/>
              </a:solidFill>
            </a:endParaRPr>
          </a:p>
          <a:p>
            <a:pPr eaLnBrk="1" hangingPunct="1"/>
            <a:endParaRPr lang="en-GB" altLang="en-US" dirty="0"/>
          </a:p>
        </p:txBody>
      </p:sp>
    </p:spTree>
    <p:extLst>
      <p:ext uri="{BB962C8B-B14F-4D97-AF65-F5344CB8AC3E}">
        <p14:creationId xmlns:p14="http://schemas.microsoft.com/office/powerpoint/2010/main" val="25065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6">
            <a:extLst>
              <a:ext uri="{FF2B5EF4-FFF2-40B4-BE49-F238E27FC236}">
                <a16:creationId xmlns:a16="http://schemas.microsoft.com/office/drawing/2014/main" id="{DD23C66F-26B5-4180-BD2C-039ECF926095}"/>
              </a:ext>
            </a:extLst>
          </p:cNvPr>
          <p:cNvSpPr>
            <a:spLocks noGrp="1" noChangeArrowheads="1"/>
          </p:cNvSpPr>
          <p:nvPr>
            <p:ph type="subTitle" idx="1"/>
          </p:nvPr>
        </p:nvSpPr>
        <p:spPr>
          <a:xfrm>
            <a:off x="1981579" y="1708937"/>
            <a:ext cx="5459303" cy="1406238"/>
          </a:xfrm>
        </p:spPr>
        <p:txBody>
          <a:bodyPr/>
          <a:lstStyle/>
          <a:p>
            <a:pPr eaLnBrk="1" hangingPunct="1"/>
            <a:endParaRPr lang="en-GB" altLang="en-US"/>
          </a:p>
          <a:p>
            <a:pPr algn="ctr" eaLnBrk="1" hangingPunct="1"/>
            <a:r>
              <a:rPr lang="en-GB" altLang="en-US"/>
              <a:t>What does the Defence Support Network look like?</a:t>
            </a:r>
          </a:p>
          <a:p>
            <a:pPr eaLnBrk="1" hangingPunct="1"/>
            <a:endParaRPr lang="en-GB" altLang="en-US"/>
          </a:p>
          <a:p>
            <a:pPr algn="ctr" eaLnBrk="1" hangingPunct="1"/>
            <a:endParaRPr lang="en-GB" altLang="en-US" sz="1501"/>
          </a:p>
          <a:p>
            <a:pPr eaLnBrk="1" hangingPunct="1"/>
            <a:endParaRPr lang="en-GB" altLang="en-US"/>
          </a:p>
        </p:txBody>
      </p:sp>
      <p:pic>
        <p:nvPicPr>
          <p:cNvPr id="49155" name="Picture 1">
            <a:extLst>
              <a:ext uri="{FF2B5EF4-FFF2-40B4-BE49-F238E27FC236}">
                <a16:creationId xmlns:a16="http://schemas.microsoft.com/office/drawing/2014/main" id="{FBF9D829-AF9C-426F-B7BD-1436847A5D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4831" y="1930598"/>
            <a:ext cx="3432175" cy="25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a:extLst>
              <a:ext uri="{FF2B5EF4-FFF2-40B4-BE49-F238E27FC236}">
                <a16:creationId xmlns:a16="http://schemas.microsoft.com/office/drawing/2014/main" id="{FA2BF0B7-3140-477B-8B88-2170718DB5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7523" y="731721"/>
            <a:ext cx="3433366" cy="25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6">
            <a:extLst>
              <a:ext uri="{FF2B5EF4-FFF2-40B4-BE49-F238E27FC236}">
                <a16:creationId xmlns:a16="http://schemas.microsoft.com/office/drawing/2014/main" id="{2C426025-79F3-4EAE-B455-07E1051EAAC7}"/>
              </a:ext>
            </a:extLst>
          </p:cNvPr>
          <p:cNvSpPr txBox="1">
            <a:spLocks noChangeArrowheads="1"/>
          </p:cNvSpPr>
          <p:nvPr/>
        </p:nvSpPr>
        <p:spPr bwMode="auto">
          <a:xfrm>
            <a:off x="2576251" y="0"/>
            <a:ext cx="5080334" cy="54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38100" algn="l" rtl="0" eaLnBrk="0" fontAlgn="base" hangingPunct="0">
              <a:spcBef>
                <a:spcPct val="0"/>
              </a:spcBef>
              <a:spcAft>
                <a:spcPct val="20000"/>
              </a:spcAft>
              <a:buClr>
                <a:schemeClr val="accent1"/>
              </a:buClr>
              <a:buSzPct val="150000"/>
              <a:buFont typeface="Wingdings" panose="05000000000000000000" pitchFamily="2" charset="2"/>
              <a:buNone/>
              <a:defRPr sz="2400" b="0">
                <a:solidFill>
                  <a:srgbClr val="333D47"/>
                </a:solidFill>
                <a:latin typeface="+mn-lt"/>
                <a:ea typeface="+mn-ea"/>
                <a:cs typeface="+mn-cs"/>
              </a:defRPr>
            </a:lvl1pPr>
            <a:lvl2pPr marL="765175" indent="-193675" algn="l" rtl="0" eaLnBrk="0" fontAlgn="base" hangingPunct="0">
              <a:spcBef>
                <a:spcPct val="0"/>
              </a:spcBef>
              <a:spcAft>
                <a:spcPct val="20000"/>
              </a:spcAft>
              <a:buClr>
                <a:srgbClr val="66631E"/>
              </a:buClr>
              <a:buSzPct val="150000"/>
              <a:buFont typeface="Times" panose="02020603050405020304" pitchFamily="18" charset="0"/>
              <a:buChar char="•"/>
              <a:defRPr sz="2000" b="1">
                <a:solidFill>
                  <a:srgbClr val="333D47"/>
                </a:solidFill>
                <a:latin typeface="+mn-lt"/>
              </a:defRPr>
            </a:lvl2pPr>
            <a:lvl3pPr marL="1239838" indent="-192088" algn="l" rtl="0" eaLnBrk="0" fontAlgn="base" hangingPunct="0">
              <a:spcBef>
                <a:spcPct val="20000"/>
              </a:spcBef>
              <a:spcAft>
                <a:spcPct val="0"/>
              </a:spcAft>
              <a:buChar char="–"/>
              <a:defRPr b="1">
                <a:solidFill>
                  <a:srgbClr val="333D47"/>
                </a:solidFill>
                <a:latin typeface="+mn-lt"/>
              </a:defRPr>
            </a:lvl3pPr>
            <a:lvl4pPr marL="1695450" indent="-228600" algn="l" rtl="0" eaLnBrk="0" fontAlgn="base" hangingPunct="0">
              <a:spcBef>
                <a:spcPct val="20000"/>
              </a:spcBef>
              <a:spcAft>
                <a:spcPct val="0"/>
              </a:spcAft>
              <a:defRPr b="1">
                <a:solidFill>
                  <a:srgbClr val="333D47"/>
                </a:solidFill>
                <a:latin typeface="+mn-lt"/>
              </a:defRPr>
            </a:lvl4pPr>
            <a:lvl5pPr marL="2114550" indent="-228600" algn="l" rtl="0" eaLnBrk="0" fontAlgn="base" hangingPunct="0">
              <a:spcBef>
                <a:spcPct val="20000"/>
              </a:spcBef>
              <a:spcAft>
                <a:spcPct val="0"/>
              </a:spcAft>
              <a:buChar char="-"/>
              <a:defRPr b="1">
                <a:solidFill>
                  <a:srgbClr val="333D47"/>
                </a:solidFill>
                <a:latin typeface="+mn-lt"/>
              </a:defRPr>
            </a:lvl5pPr>
            <a:lvl6pPr marL="2571750" indent="-228600" algn="l" rtl="0" fontAlgn="base">
              <a:spcBef>
                <a:spcPct val="20000"/>
              </a:spcBef>
              <a:spcAft>
                <a:spcPct val="0"/>
              </a:spcAft>
              <a:buChar char="-"/>
              <a:defRPr b="1">
                <a:solidFill>
                  <a:srgbClr val="333D47"/>
                </a:solidFill>
                <a:latin typeface="+mn-lt"/>
              </a:defRPr>
            </a:lvl6pPr>
            <a:lvl7pPr marL="3028950" indent="-228600" algn="l" rtl="0" fontAlgn="base">
              <a:spcBef>
                <a:spcPct val="20000"/>
              </a:spcBef>
              <a:spcAft>
                <a:spcPct val="0"/>
              </a:spcAft>
              <a:buChar char="-"/>
              <a:defRPr b="1">
                <a:solidFill>
                  <a:srgbClr val="333D47"/>
                </a:solidFill>
                <a:latin typeface="+mn-lt"/>
              </a:defRPr>
            </a:lvl7pPr>
            <a:lvl8pPr marL="3486150" indent="-228600" algn="l" rtl="0" fontAlgn="base">
              <a:spcBef>
                <a:spcPct val="20000"/>
              </a:spcBef>
              <a:spcAft>
                <a:spcPct val="0"/>
              </a:spcAft>
              <a:buChar char="-"/>
              <a:defRPr b="1">
                <a:solidFill>
                  <a:srgbClr val="333D47"/>
                </a:solidFill>
                <a:latin typeface="+mn-lt"/>
              </a:defRPr>
            </a:lvl8pPr>
            <a:lvl9pPr marL="3943350" indent="-228600" algn="l" rtl="0" fontAlgn="base">
              <a:spcBef>
                <a:spcPct val="20000"/>
              </a:spcBef>
              <a:spcAft>
                <a:spcPct val="0"/>
              </a:spcAft>
              <a:buChar char="-"/>
              <a:defRPr b="1">
                <a:solidFill>
                  <a:srgbClr val="333D47"/>
                </a:solidFill>
                <a:latin typeface="+mn-lt"/>
              </a:defRPr>
            </a:lvl9pPr>
          </a:lstStyle>
          <a:p>
            <a:pPr indent="28602" defTabSz="686440" eaLnBrk="1" hangingPunct="1">
              <a:buClr>
                <a:srgbClr val="B34747"/>
              </a:buClr>
              <a:defRPr/>
            </a:pPr>
            <a:endParaRPr lang="en-GB" altLang="en-US" sz="1802" kern="0" dirty="0">
              <a:latin typeface="Arial"/>
            </a:endParaRPr>
          </a:p>
          <a:p>
            <a:pPr indent="28602" defTabSz="686440" eaLnBrk="1" hangingPunct="1">
              <a:buClr>
                <a:srgbClr val="B34747"/>
              </a:buClr>
              <a:defRPr/>
            </a:pPr>
            <a:r>
              <a:rPr lang="en-GB" altLang="en-US" sz="1802" dirty="0">
                <a:latin typeface="Arial"/>
              </a:rPr>
              <a:t>Lower Level</a:t>
            </a:r>
          </a:p>
          <a:p>
            <a:pPr indent="28602" defTabSz="686440" eaLnBrk="1" hangingPunct="1">
              <a:buClr>
                <a:srgbClr val="B34747"/>
              </a:buClr>
              <a:defRPr/>
            </a:pPr>
            <a:endParaRPr lang="en-GB" altLang="en-US" sz="1802" kern="0" dirty="0">
              <a:latin typeface="Arial"/>
            </a:endParaRPr>
          </a:p>
          <a:p>
            <a:pPr indent="28602" algn="ctr" defTabSz="686440" eaLnBrk="1" hangingPunct="1">
              <a:buClr>
                <a:srgbClr val="B34747"/>
              </a:buClr>
              <a:defRPr/>
            </a:pPr>
            <a:endParaRPr lang="en-GB" altLang="en-US" sz="1501" kern="0" dirty="0">
              <a:latin typeface="Arial"/>
            </a:endParaRPr>
          </a:p>
          <a:p>
            <a:pPr indent="28602" defTabSz="686440" eaLnBrk="1" hangingPunct="1">
              <a:buClr>
                <a:srgbClr val="B34747"/>
              </a:buClr>
              <a:defRPr/>
            </a:pPr>
            <a:endParaRPr lang="en-GB" altLang="en-US" sz="1802" kern="0" dirty="0">
              <a:latin typeface="Arial"/>
            </a:endParaRPr>
          </a:p>
        </p:txBody>
      </p:sp>
    </p:spTree>
    <p:extLst>
      <p:ext uri="{BB962C8B-B14F-4D97-AF65-F5344CB8AC3E}">
        <p14:creationId xmlns:p14="http://schemas.microsoft.com/office/powerpoint/2010/main" val="181695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6">
            <a:extLst>
              <a:ext uri="{FF2B5EF4-FFF2-40B4-BE49-F238E27FC236}">
                <a16:creationId xmlns:a16="http://schemas.microsoft.com/office/drawing/2014/main" id="{61D34D51-FB59-4155-892E-09889B9603B5}"/>
              </a:ext>
            </a:extLst>
          </p:cNvPr>
          <p:cNvSpPr>
            <a:spLocks noGrp="1" noChangeArrowheads="1"/>
          </p:cNvSpPr>
          <p:nvPr>
            <p:ph type="subTitle" idx="1"/>
          </p:nvPr>
        </p:nvSpPr>
        <p:spPr>
          <a:xfrm>
            <a:off x="1926760" y="1763757"/>
            <a:ext cx="5784645" cy="1242972"/>
          </a:xfrm>
        </p:spPr>
        <p:txBody>
          <a:bodyPr/>
          <a:lstStyle/>
          <a:p>
            <a:pPr eaLnBrk="1" hangingPunct="1"/>
            <a:endParaRPr lang="en-GB" altLang="en-US"/>
          </a:p>
          <a:p>
            <a:pPr eaLnBrk="1" hangingPunct="1"/>
            <a:r>
              <a:rPr lang="en-GB" altLang="en-US" b="0"/>
              <a:t>Questions?</a:t>
            </a:r>
          </a:p>
          <a:p>
            <a:pPr eaLnBrk="1" hangingPunct="1"/>
            <a:endParaRPr lang="en-GB" altLang="en-US"/>
          </a:p>
          <a:p>
            <a:pPr eaLnBrk="1" hangingPunct="1"/>
            <a:endParaRPr lang="en-GB" altLang="en-US" sz="1501"/>
          </a:p>
          <a:p>
            <a:pPr eaLnBrk="1" hangingPunct="1"/>
            <a:endParaRPr lang="en-GB" altLang="en-US"/>
          </a:p>
        </p:txBody>
      </p:sp>
    </p:spTree>
    <p:extLst>
      <p:ext uri="{BB962C8B-B14F-4D97-AF65-F5344CB8AC3E}">
        <p14:creationId xmlns:p14="http://schemas.microsoft.com/office/powerpoint/2010/main" val="211640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documents.lucidchart.com/documents/87ec8d0f-6285-4fa8-b081-16dfffc0cb4b/pages/0_0?a=16023&amp;x=12&amp;y=280&amp;w=1355&amp;h=594&amp;store=1&amp;accept=image%2F*&amp;auth=LCA%206c7167ff82844f401baa06932f624a47bb69685f-ts%3D15130885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196" y="1264568"/>
            <a:ext cx="8195245" cy="3611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795595-FCA9-4A9A-BF71-6E00E5F3D503}"/>
              </a:ext>
            </a:extLst>
          </p:cNvPr>
          <p:cNvSpPr txBox="1"/>
          <p:nvPr/>
        </p:nvSpPr>
        <p:spPr>
          <a:xfrm>
            <a:off x="1047577" y="828501"/>
            <a:ext cx="734481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491966"/>
                </a:solidFill>
                <a:effectLst/>
                <a:uLnTx/>
                <a:uFillTx/>
                <a:latin typeface="Calibri" pitchFamily="-72" charset="0"/>
                <a:ea typeface="ＭＳ Ｐゴシック" pitchFamily="-72" charset="-128"/>
              </a:rPr>
              <a:t>Good Practice Study Group 2017</a:t>
            </a:r>
          </a:p>
        </p:txBody>
      </p:sp>
    </p:spTree>
    <p:extLst>
      <p:ext uri="{BB962C8B-B14F-4D97-AF65-F5344CB8AC3E}">
        <p14:creationId xmlns:p14="http://schemas.microsoft.com/office/powerpoint/2010/main" val="210772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5"/>
          <p:cNvSpPr>
            <a:spLocks noGrp="1"/>
          </p:cNvSpPr>
          <p:nvPr>
            <p:ph type="title"/>
          </p:nvPr>
        </p:nvSpPr>
        <p:spPr bwMode="auto">
          <a:xfrm>
            <a:off x="183481" y="5059"/>
            <a:ext cx="6778625" cy="690562"/>
          </a:xfrm>
          <a:noFill/>
          <a:ln>
            <a:miter lim="800000"/>
            <a:headEnd/>
            <a:tailEnd/>
          </a:ln>
        </p:spPr>
        <p:txBody>
          <a:bodyPr vert="horz" wrap="square" lIns="91440" tIns="45720" rIns="91440" bIns="45720" numCol="1" anchor="t" anchorCtr="0" compatLnSpc="1">
            <a:prstTxWarp prst="textNoShape">
              <a:avLst/>
            </a:prstTxWarp>
          </a:bodyPr>
          <a:lstStyle/>
          <a:p>
            <a:r>
              <a:rPr lang="en-GB" sz="3600" dirty="0">
                <a:solidFill>
                  <a:schemeClr val="bg1"/>
                </a:solidFill>
                <a:latin typeface="Calibri" pitchFamily="-72" charset="0"/>
                <a:ea typeface="Calibri" pitchFamily="-72" charset="0"/>
                <a:cs typeface="Calibri" pitchFamily="-72" charset="0"/>
              </a:rPr>
              <a:t>Summary</a:t>
            </a:r>
          </a:p>
        </p:txBody>
      </p:sp>
      <p:pic>
        <p:nvPicPr>
          <p:cNvPr id="8" name="Picture 7">
            <a:extLst>
              <a:ext uri="{FF2B5EF4-FFF2-40B4-BE49-F238E27FC236}">
                <a16:creationId xmlns:a16="http://schemas.microsoft.com/office/drawing/2014/main" id="{C59F1F6C-DF1B-4CB2-B4BF-812E6A5A0124}"/>
              </a:ext>
            </a:extLst>
          </p:cNvPr>
          <p:cNvPicPr>
            <a:picLocks noChangeAspect="1"/>
          </p:cNvPicPr>
          <p:nvPr/>
        </p:nvPicPr>
        <p:blipFill rotWithShape="1">
          <a:blip r:embed="rId3">
            <a:extLst>
              <a:ext uri="{28A0092B-C50C-407E-A947-70E740481C1C}">
                <a14:useLocalDpi xmlns:a14="http://schemas.microsoft.com/office/drawing/2010/main" val="0"/>
              </a:ext>
            </a:extLst>
          </a:blip>
          <a:srcRect l="4445" t="3663" r="4445" b="5457"/>
          <a:stretch/>
        </p:blipFill>
        <p:spPr>
          <a:xfrm>
            <a:off x="111473" y="773931"/>
            <a:ext cx="8856984" cy="4104456"/>
          </a:xfrm>
          <a:prstGeom prst="rect">
            <a:avLst/>
          </a:prstGeom>
        </p:spPr>
      </p:pic>
    </p:spTree>
    <p:extLst>
      <p:ext uri="{BB962C8B-B14F-4D97-AF65-F5344CB8AC3E}">
        <p14:creationId xmlns:p14="http://schemas.microsoft.com/office/powerpoint/2010/main" val="90800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0757DFED-6CDC-4E64-8AE6-7903F66AABD2}"/>
              </a:ext>
            </a:extLst>
          </p:cNvPr>
          <p:cNvSpPr>
            <a:spLocks noGrp="1" noChangeArrowheads="1"/>
          </p:cNvSpPr>
          <p:nvPr>
            <p:ph type="ctrTitle"/>
          </p:nvPr>
        </p:nvSpPr>
        <p:spPr>
          <a:xfrm>
            <a:off x="3657148" y="412337"/>
            <a:ext cx="1729196" cy="858044"/>
          </a:xfrm>
        </p:spPr>
        <p:txBody>
          <a:bodyPr/>
          <a:lstStyle/>
          <a:p>
            <a:pPr algn="ctr" eaLnBrk="1" hangingPunct="1"/>
            <a:r>
              <a:rPr lang="en-GB" altLang="en-US"/>
              <a:t>Scope</a:t>
            </a:r>
          </a:p>
        </p:txBody>
      </p:sp>
      <p:sp>
        <p:nvSpPr>
          <p:cNvPr id="32771" name="Rectangle 16">
            <a:extLst>
              <a:ext uri="{FF2B5EF4-FFF2-40B4-BE49-F238E27FC236}">
                <a16:creationId xmlns:a16="http://schemas.microsoft.com/office/drawing/2014/main" id="{8AD86C54-65FA-4CB4-901A-0E3B16946886}"/>
              </a:ext>
            </a:extLst>
          </p:cNvPr>
          <p:cNvSpPr>
            <a:spLocks noGrp="1" noChangeArrowheads="1"/>
          </p:cNvSpPr>
          <p:nvPr>
            <p:ph type="subTitle" idx="1"/>
          </p:nvPr>
        </p:nvSpPr>
        <p:spPr>
          <a:xfrm>
            <a:off x="1602610" y="1438416"/>
            <a:ext cx="6108795" cy="3028179"/>
          </a:xfrm>
        </p:spPr>
        <p:txBody>
          <a:bodyPr/>
          <a:lstStyle/>
          <a:p>
            <a:pPr eaLnBrk="1" hangingPunct="1"/>
            <a:r>
              <a:rPr lang="en-GB" altLang="en-US" sz="1501"/>
              <a:t>The Defence Support Network as it is today</a:t>
            </a:r>
          </a:p>
          <a:p>
            <a:pPr eaLnBrk="1" hangingPunct="1"/>
            <a:endParaRPr lang="en-GB" altLang="en-US" sz="1501"/>
          </a:p>
          <a:p>
            <a:pPr eaLnBrk="1" hangingPunct="1"/>
            <a:r>
              <a:rPr lang="en-GB" altLang="en-US" sz="1501"/>
              <a:t>Ends, Ways and Means of transforming the DSN</a:t>
            </a:r>
          </a:p>
          <a:p>
            <a:pPr eaLnBrk="1" hangingPunct="1"/>
            <a:endParaRPr lang="en-GB" altLang="en-US" sz="1501"/>
          </a:p>
          <a:p>
            <a:pPr eaLnBrk="1" hangingPunct="1"/>
            <a:r>
              <a:rPr lang="en-GB" altLang="en-US" sz="1501"/>
              <a:t>A proposed way to address the challenges that Defence Logs faces</a:t>
            </a:r>
          </a:p>
          <a:p>
            <a:pPr eaLnBrk="1" hangingPunct="1"/>
            <a:endParaRPr lang="en-GB" altLang="en-US" sz="1501"/>
          </a:p>
          <a:p>
            <a:pPr eaLnBrk="1" hangingPunct="1"/>
            <a:r>
              <a:rPr lang="en-GB" altLang="en-US" sz="1501"/>
              <a:t>Questions</a:t>
            </a:r>
          </a:p>
          <a:p>
            <a:pPr algn="ctr" eaLnBrk="1" hangingPunct="1"/>
            <a:endParaRPr lang="en-GB" altLang="en-US" sz="1501"/>
          </a:p>
          <a:p>
            <a:pPr eaLnBrk="1" hangingPunct="1"/>
            <a:endParaRPr lang="en-GB" altLang="en-US"/>
          </a:p>
        </p:txBody>
      </p:sp>
    </p:spTree>
    <p:extLst>
      <p:ext uri="{BB962C8B-B14F-4D97-AF65-F5344CB8AC3E}">
        <p14:creationId xmlns:p14="http://schemas.microsoft.com/office/powerpoint/2010/main" val="36868279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6">
            <a:extLst>
              <a:ext uri="{FF2B5EF4-FFF2-40B4-BE49-F238E27FC236}">
                <a16:creationId xmlns:a16="http://schemas.microsoft.com/office/drawing/2014/main" id="{556A763B-2A0D-4692-9717-0F86494854A6}"/>
              </a:ext>
            </a:extLst>
          </p:cNvPr>
          <p:cNvSpPr>
            <a:spLocks noGrp="1" noChangeArrowheads="1"/>
          </p:cNvSpPr>
          <p:nvPr>
            <p:ph type="subTitle" idx="1"/>
          </p:nvPr>
        </p:nvSpPr>
        <p:spPr>
          <a:xfrm>
            <a:off x="1981579" y="1708937"/>
            <a:ext cx="5459303" cy="1406238"/>
          </a:xfrm>
        </p:spPr>
        <p:txBody>
          <a:bodyPr/>
          <a:lstStyle/>
          <a:p>
            <a:pPr eaLnBrk="1" hangingPunct="1"/>
            <a:endParaRPr lang="en-GB" altLang="en-US"/>
          </a:p>
          <a:p>
            <a:pPr algn="ctr" eaLnBrk="1" hangingPunct="1"/>
            <a:r>
              <a:rPr lang="en-GB" altLang="en-US"/>
              <a:t>***New DSN Slide***?</a:t>
            </a:r>
          </a:p>
          <a:p>
            <a:pPr eaLnBrk="1" hangingPunct="1"/>
            <a:endParaRPr lang="en-GB" altLang="en-US"/>
          </a:p>
          <a:p>
            <a:pPr algn="ctr" eaLnBrk="1" hangingPunct="1"/>
            <a:endParaRPr lang="en-GB" altLang="en-US" sz="1501"/>
          </a:p>
          <a:p>
            <a:pPr eaLnBrk="1" hangingPunct="1"/>
            <a:endParaRPr lang="en-GB" altLang="en-US"/>
          </a:p>
        </p:txBody>
      </p:sp>
      <p:pic>
        <p:nvPicPr>
          <p:cNvPr id="34819" name="Picture 1">
            <a:extLst>
              <a:ext uri="{FF2B5EF4-FFF2-40B4-BE49-F238E27FC236}">
                <a16:creationId xmlns:a16="http://schemas.microsoft.com/office/drawing/2014/main" id="{775D510A-4930-4D4F-93B1-D734A6A82B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794" y="183526"/>
            <a:ext cx="6864350" cy="478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03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a:extLst>
              <a:ext uri="{FF2B5EF4-FFF2-40B4-BE49-F238E27FC236}">
                <a16:creationId xmlns:a16="http://schemas.microsoft.com/office/drawing/2014/main" id="{8013E007-D86F-4F8B-9EC9-76F7217B230B}"/>
              </a:ext>
            </a:extLst>
          </p:cNvPr>
          <p:cNvGrpSpPr>
            <a:grpSpLocks/>
          </p:cNvGrpSpPr>
          <p:nvPr/>
        </p:nvGrpSpPr>
        <p:grpSpPr bwMode="auto">
          <a:xfrm>
            <a:off x="1135451" y="0"/>
            <a:ext cx="6864352" cy="5141300"/>
            <a:chOff x="1631946" y="450700"/>
            <a:chExt cx="9100953" cy="6219956"/>
          </a:xfrm>
        </p:grpSpPr>
        <p:sp>
          <p:nvSpPr>
            <p:cNvPr id="95" name="Rectangle 94">
              <a:extLst>
                <a:ext uri="{FF2B5EF4-FFF2-40B4-BE49-F238E27FC236}">
                  <a16:creationId xmlns:a16="http://schemas.microsoft.com/office/drawing/2014/main" id="{597749C8-9CB8-4676-AAF9-904770C63C73}"/>
                </a:ext>
              </a:extLst>
            </p:cNvPr>
            <p:cNvSpPr/>
            <p:nvPr/>
          </p:nvSpPr>
          <p:spPr>
            <a:xfrm rot="10800000">
              <a:off x="1631947" y="3899377"/>
              <a:ext cx="9100952" cy="1983854"/>
            </a:xfrm>
            <a:prstGeom prst="rect">
              <a:avLst/>
            </a:prstGeom>
            <a:gradFill flip="none" rotWithShape="1">
              <a:gsLst>
                <a:gs pos="0">
                  <a:schemeClr val="accent1"/>
                </a:gs>
                <a:gs pos="60000">
                  <a:schemeClr val="accent5">
                    <a:tint val="37000"/>
                    <a:satMod val="300000"/>
                  </a:schemeClr>
                </a:gs>
                <a:gs pos="100000">
                  <a:schemeClr val="accent5">
                    <a:tint val="15000"/>
                    <a:satMod val="3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CC8617D6-DD78-4526-9B0E-8BCF8DCCB48B}"/>
                </a:ext>
              </a:extLst>
            </p:cNvPr>
            <p:cNvSpPr/>
            <p:nvPr/>
          </p:nvSpPr>
          <p:spPr>
            <a:xfrm>
              <a:off x="1631948" y="450700"/>
              <a:ext cx="9100950" cy="432048"/>
            </a:xfrm>
            <a:prstGeom prst="rect">
              <a:avLst/>
            </a:prstGeom>
            <a:solidFill>
              <a:schemeClr val="accent4">
                <a:lumMod val="60000"/>
                <a:lumOff val="4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r>
                <a:rPr lang="en-GB" sz="1013" dirty="0">
                  <a:solidFill>
                    <a:prstClr val="black"/>
                  </a:solidFill>
                  <a:latin typeface="Arial" panose="020B0604020202020204" pitchFamily="34" charset="0"/>
                  <a:cs typeface="Arial" panose="020B0604020202020204" pitchFamily="34" charset="0"/>
                </a:rPr>
                <a:t>Concepts and Force Development Team – Ends, Ways and (illustrative) Means to achieve DLV Outcomes </a:t>
              </a:r>
            </a:p>
          </p:txBody>
        </p:sp>
        <p:sp>
          <p:nvSpPr>
            <p:cNvPr id="4" name="Rectangle 3">
              <a:extLst>
                <a:ext uri="{FF2B5EF4-FFF2-40B4-BE49-F238E27FC236}">
                  <a16:creationId xmlns:a16="http://schemas.microsoft.com/office/drawing/2014/main" id="{8AD5EAE5-FA2B-415D-961C-9AB70B3A939B}"/>
                </a:ext>
              </a:extLst>
            </p:cNvPr>
            <p:cNvSpPr/>
            <p:nvPr/>
          </p:nvSpPr>
          <p:spPr>
            <a:xfrm>
              <a:off x="1631947" y="938013"/>
              <a:ext cx="9100952" cy="3020476"/>
            </a:xfrm>
            <a:prstGeom prst="rect">
              <a:avLst/>
            </a:prstGeom>
            <a:gradFill flip="none" rotWithShape="1">
              <a:gsLst>
                <a:gs pos="0">
                  <a:schemeClr val="accent1"/>
                </a:gs>
                <a:gs pos="60000">
                  <a:schemeClr val="accent5">
                    <a:tint val="37000"/>
                    <a:satMod val="300000"/>
                  </a:schemeClr>
                </a:gs>
                <a:gs pos="100000">
                  <a:schemeClr val="accent5">
                    <a:tint val="15000"/>
                    <a:satMod val="3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dirty="0">
                <a:solidFill>
                  <a:prstClr val="white"/>
                </a:solidFill>
                <a:latin typeface="Calibri" panose="020F0502020204030204"/>
              </a:endParaRPr>
            </a:p>
            <a:p>
              <a:pPr defTabSz="686440" fontAlgn="auto">
                <a:spcAft>
                  <a:spcPts val="0"/>
                </a:spcAft>
                <a:defRPr/>
              </a:pPr>
              <a:endParaRPr lang="en-GB" sz="1013" dirty="0">
                <a:solidFill>
                  <a:prstClr val="white"/>
                </a:solidFill>
                <a:latin typeface="Calibri" panose="020F0502020204030204"/>
              </a:endParaRPr>
            </a:p>
            <a:p>
              <a:pPr defTabSz="686440" fontAlgn="auto">
                <a:spcAft>
                  <a:spcPts val="0"/>
                </a:spcAft>
                <a:defRPr/>
              </a:pPr>
              <a:endParaRPr lang="en-GB" sz="1013" dirty="0">
                <a:solidFill>
                  <a:prstClr val="white"/>
                </a:solidFill>
                <a:latin typeface="Calibri" panose="020F0502020204030204"/>
              </a:endParaRPr>
            </a:p>
          </p:txBody>
        </p:sp>
        <p:sp>
          <p:nvSpPr>
            <p:cNvPr id="12" name="Oval 11">
              <a:extLst>
                <a:ext uri="{FF2B5EF4-FFF2-40B4-BE49-F238E27FC236}">
                  <a16:creationId xmlns:a16="http://schemas.microsoft.com/office/drawing/2014/main" id="{8982B05C-803A-48EA-BDB6-100F0A13C962}"/>
                </a:ext>
              </a:extLst>
            </p:cNvPr>
            <p:cNvSpPr/>
            <p:nvPr/>
          </p:nvSpPr>
          <p:spPr>
            <a:xfrm rot="16200000">
              <a:off x="9597763" y="4264640"/>
              <a:ext cx="595445" cy="72997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defTabSz="686440" fontAlgn="auto">
                <a:spcAft>
                  <a:spcPts val="0"/>
                </a:spcAft>
                <a:defRPr/>
              </a:pPr>
              <a:r>
                <a:rPr lang="en-GB" sz="450" dirty="0">
                  <a:solidFill>
                    <a:prstClr val="black"/>
                  </a:solidFill>
                  <a:latin typeface="Calibri" panose="020F0502020204030204"/>
                </a:rPr>
                <a:t>Operationally Precise</a:t>
              </a:r>
            </a:p>
          </p:txBody>
        </p:sp>
        <p:sp>
          <p:nvSpPr>
            <p:cNvPr id="6" name="Oval 5">
              <a:extLst>
                <a:ext uri="{FF2B5EF4-FFF2-40B4-BE49-F238E27FC236}">
                  <a16:creationId xmlns:a16="http://schemas.microsoft.com/office/drawing/2014/main" id="{C03C675A-7421-427A-A5D6-8956B135EBCD}"/>
                </a:ext>
              </a:extLst>
            </p:cNvPr>
            <p:cNvSpPr/>
            <p:nvPr/>
          </p:nvSpPr>
          <p:spPr>
            <a:xfrm rot="16200000">
              <a:off x="9596679" y="2326702"/>
              <a:ext cx="588133" cy="71733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defTabSz="686440" fontAlgn="auto">
                <a:spcAft>
                  <a:spcPts val="0"/>
                </a:spcAft>
                <a:defRPr/>
              </a:pPr>
              <a:r>
                <a:rPr lang="en-GB" sz="450" dirty="0">
                  <a:solidFill>
                    <a:prstClr val="black"/>
                  </a:solidFill>
                  <a:latin typeface="Calibri" panose="020F0502020204030204"/>
                </a:rPr>
                <a:t>Globally Responsive</a:t>
              </a:r>
            </a:p>
          </p:txBody>
        </p:sp>
        <p:sp>
          <p:nvSpPr>
            <p:cNvPr id="60427" name="TextBox 82">
              <a:extLst>
                <a:ext uri="{FF2B5EF4-FFF2-40B4-BE49-F238E27FC236}">
                  <a16:creationId xmlns:a16="http://schemas.microsoft.com/office/drawing/2014/main" id="{2FA014D3-3590-4C7D-B37C-6C9A5DBE032B}"/>
                </a:ext>
              </a:extLst>
            </p:cNvPr>
            <p:cNvSpPr txBox="1">
              <a:spLocks noChangeArrowheads="1"/>
            </p:cNvSpPr>
            <p:nvPr/>
          </p:nvSpPr>
          <p:spPr bwMode="auto">
            <a:xfrm>
              <a:off x="3344696" y="3530288"/>
              <a:ext cx="807392" cy="25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788">
                  <a:solidFill>
                    <a:srgbClr val="000000"/>
                  </a:solidFill>
                  <a:latin typeface="Arial" panose="020B0604020202020204" pitchFamily="34" charset="0"/>
                  <a:ea typeface="+mn-ea"/>
                  <a:cs typeface="Arial" panose="020B0604020202020204" pitchFamily="34" charset="0"/>
                </a:rPr>
                <a:t>JEF 18</a:t>
              </a:r>
            </a:p>
          </p:txBody>
        </p:sp>
        <p:sp>
          <p:nvSpPr>
            <p:cNvPr id="11" name="Oval 10">
              <a:extLst>
                <a:ext uri="{FF2B5EF4-FFF2-40B4-BE49-F238E27FC236}">
                  <a16:creationId xmlns:a16="http://schemas.microsoft.com/office/drawing/2014/main" id="{7B952D41-6B8F-499C-BC62-929326D13884}"/>
                </a:ext>
              </a:extLst>
            </p:cNvPr>
            <p:cNvSpPr/>
            <p:nvPr/>
          </p:nvSpPr>
          <p:spPr>
            <a:xfrm rot="16200000">
              <a:off x="10078211" y="3418985"/>
              <a:ext cx="506055" cy="64623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defTabSz="686440" fontAlgn="auto">
                <a:spcAft>
                  <a:spcPts val="0"/>
                </a:spcAft>
                <a:defRPr/>
              </a:pPr>
              <a:r>
                <a:rPr lang="en-GB" sz="450" dirty="0">
                  <a:solidFill>
                    <a:prstClr val="black"/>
                  </a:solidFill>
                  <a:latin typeface="Calibri" panose="020F0502020204030204"/>
                </a:rPr>
                <a:t>Strat</a:t>
              </a:r>
              <a:r>
                <a:rPr lang="en-GB" sz="282" dirty="0">
                  <a:solidFill>
                    <a:prstClr val="black"/>
                  </a:solidFill>
                  <a:latin typeface="Calibri" panose="020F0502020204030204"/>
                </a:rPr>
                <a:t> </a:t>
              </a:r>
              <a:r>
                <a:rPr lang="en-GB" sz="450" dirty="0">
                  <a:solidFill>
                    <a:prstClr val="black"/>
                  </a:solidFill>
                  <a:latin typeface="Calibri" panose="020F0502020204030204"/>
                </a:rPr>
                <a:t>Prepared</a:t>
              </a:r>
            </a:p>
          </p:txBody>
        </p:sp>
        <p:sp>
          <p:nvSpPr>
            <p:cNvPr id="9" name="Rectangle 8">
              <a:extLst>
                <a:ext uri="{FF2B5EF4-FFF2-40B4-BE49-F238E27FC236}">
                  <a16:creationId xmlns:a16="http://schemas.microsoft.com/office/drawing/2014/main" id="{63A50EA0-023B-46FD-BC6C-7B8A41E26417}"/>
                </a:ext>
              </a:extLst>
            </p:cNvPr>
            <p:cNvSpPr/>
            <p:nvPr/>
          </p:nvSpPr>
          <p:spPr>
            <a:xfrm>
              <a:off x="1631947" y="5894765"/>
              <a:ext cx="9100952" cy="24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71" name="Rectangle 70">
              <a:extLst>
                <a:ext uri="{FF2B5EF4-FFF2-40B4-BE49-F238E27FC236}">
                  <a16:creationId xmlns:a16="http://schemas.microsoft.com/office/drawing/2014/main" id="{CD10316D-6278-4873-9788-1909065CC4FB}"/>
                </a:ext>
              </a:extLst>
            </p:cNvPr>
            <p:cNvSpPr/>
            <p:nvPr/>
          </p:nvSpPr>
          <p:spPr>
            <a:xfrm>
              <a:off x="1631947" y="6109587"/>
              <a:ext cx="9100952" cy="167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60432" name="TextBox 12">
              <a:extLst>
                <a:ext uri="{FF2B5EF4-FFF2-40B4-BE49-F238E27FC236}">
                  <a16:creationId xmlns:a16="http://schemas.microsoft.com/office/drawing/2014/main" id="{D8CAE62F-7089-4FA7-87B6-3AB189A3C8D1}"/>
                </a:ext>
              </a:extLst>
            </p:cNvPr>
            <p:cNvSpPr txBox="1">
              <a:spLocks noChangeArrowheads="1"/>
            </p:cNvSpPr>
            <p:nvPr/>
          </p:nvSpPr>
          <p:spPr bwMode="auto">
            <a:xfrm>
              <a:off x="1647749" y="5877464"/>
              <a:ext cx="407647" cy="19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450" dirty="0">
                  <a:solidFill>
                    <a:srgbClr val="000000"/>
                  </a:solidFill>
                  <a:latin typeface="Arial" panose="020B0604020202020204" pitchFamily="34" charset="0"/>
                  <a:ea typeface="+mn-ea"/>
                  <a:cs typeface="Arial" panose="020B0604020202020204" pitchFamily="34" charset="0"/>
                </a:rPr>
                <a:t>DXP</a:t>
              </a:r>
            </a:p>
          </p:txBody>
        </p:sp>
        <p:sp>
          <p:nvSpPr>
            <p:cNvPr id="60433" name="TextBox 71">
              <a:extLst>
                <a:ext uri="{FF2B5EF4-FFF2-40B4-BE49-F238E27FC236}">
                  <a16:creationId xmlns:a16="http://schemas.microsoft.com/office/drawing/2014/main" id="{A694AE4B-499D-4459-92F3-44C75F3DE4EF}"/>
                </a:ext>
              </a:extLst>
            </p:cNvPr>
            <p:cNvSpPr txBox="1">
              <a:spLocks noChangeArrowheads="1"/>
            </p:cNvSpPr>
            <p:nvPr/>
          </p:nvSpPr>
          <p:spPr bwMode="auto">
            <a:xfrm>
              <a:off x="1647749" y="6077869"/>
              <a:ext cx="407647" cy="19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450" dirty="0">
                  <a:solidFill>
                    <a:srgbClr val="000000"/>
                  </a:solidFill>
                  <a:latin typeface="Arial" panose="020B0604020202020204" pitchFamily="34" charset="0"/>
                  <a:ea typeface="+mn-ea"/>
                  <a:cs typeface="Arial" panose="020B0604020202020204" pitchFamily="34" charset="0"/>
                </a:rPr>
                <a:t>SFD</a:t>
              </a:r>
            </a:p>
          </p:txBody>
        </p:sp>
        <p:sp>
          <p:nvSpPr>
            <p:cNvPr id="17" name="TextBox 16">
              <a:extLst>
                <a:ext uri="{FF2B5EF4-FFF2-40B4-BE49-F238E27FC236}">
                  <a16:creationId xmlns:a16="http://schemas.microsoft.com/office/drawing/2014/main" id="{05FAAD52-9A7F-40C0-BB8A-D66B03C9DE90}"/>
                </a:ext>
              </a:extLst>
            </p:cNvPr>
            <p:cNvSpPr txBox="1"/>
            <p:nvPr/>
          </p:nvSpPr>
          <p:spPr>
            <a:xfrm>
              <a:off x="2576462" y="5894389"/>
              <a:ext cx="387103" cy="164222"/>
            </a:xfrm>
            <a:prstGeom prst="rect">
              <a:avLst/>
            </a:prstGeom>
            <a:solidFill>
              <a:schemeClr val="bg2">
                <a:lumMod val="9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JV 17</a:t>
              </a:r>
            </a:p>
          </p:txBody>
        </p:sp>
        <p:sp>
          <p:nvSpPr>
            <p:cNvPr id="80" name="TextBox 79">
              <a:extLst>
                <a:ext uri="{FF2B5EF4-FFF2-40B4-BE49-F238E27FC236}">
                  <a16:creationId xmlns:a16="http://schemas.microsoft.com/office/drawing/2014/main" id="{C62A205F-1032-4CAA-8CA3-DC467B57F86A}"/>
                </a:ext>
              </a:extLst>
            </p:cNvPr>
            <p:cNvSpPr txBox="1"/>
            <p:nvPr/>
          </p:nvSpPr>
          <p:spPr>
            <a:xfrm>
              <a:off x="4045462" y="5916475"/>
              <a:ext cx="331020" cy="216738"/>
            </a:xfrm>
            <a:prstGeom prst="rect">
              <a:avLst/>
            </a:prstGeom>
            <a:solidFill>
              <a:schemeClr val="bg2">
                <a:lumMod val="9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SS3</a:t>
              </a:r>
            </a:p>
          </p:txBody>
        </p:sp>
        <p:sp>
          <p:nvSpPr>
            <p:cNvPr id="100" name="Rectangle 99">
              <a:extLst>
                <a:ext uri="{FF2B5EF4-FFF2-40B4-BE49-F238E27FC236}">
                  <a16:creationId xmlns:a16="http://schemas.microsoft.com/office/drawing/2014/main" id="{E57A29AF-94F0-4588-B554-4A4363F895A1}"/>
                </a:ext>
              </a:extLst>
            </p:cNvPr>
            <p:cNvSpPr/>
            <p:nvPr/>
          </p:nvSpPr>
          <p:spPr>
            <a:xfrm>
              <a:off x="1631947" y="6262413"/>
              <a:ext cx="9100952" cy="16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98" name="TextBox 97">
              <a:extLst>
                <a:ext uri="{FF2B5EF4-FFF2-40B4-BE49-F238E27FC236}">
                  <a16:creationId xmlns:a16="http://schemas.microsoft.com/office/drawing/2014/main" id="{8BDB10ED-39F1-4B36-BDDE-7F00B628824D}"/>
                </a:ext>
              </a:extLst>
            </p:cNvPr>
            <p:cNvSpPr txBox="1"/>
            <p:nvPr/>
          </p:nvSpPr>
          <p:spPr>
            <a:xfrm>
              <a:off x="3915522" y="6100130"/>
              <a:ext cx="304842" cy="321771"/>
            </a:xfrm>
            <a:prstGeom prst="rect">
              <a:avLst/>
            </a:prstGeom>
            <a:solidFill>
              <a:srgbClr val="FFC000"/>
            </a:solidFill>
            <a:effectLst>
              <a:softEdge rad="31750"/>
            </a:effectLst>
          </p:spPr>
          <p:txBody>
            <a:bodyPr>
              <a:spAutoFit/>
            </a:bodyPr>
            <a:lstStyle/>
            <a:p>
              <a:pPr defTabSz="686440" fontAlgn="auto">
                <a:spcAft>
                  <a:spcPts val="0"/>
                </a:spcAft>
                <a:defRPr/>
              </a:pPr>
              <a:r>
                <a:rPr lang="en-GB" sz="282" dirty="0" err="1">
                  <a:solidFill>
                    <a:prstClr val="black"/>
                  </a:solidFill>
                  <a:latin typeface="Arial" charset="0"/>
                  <a:ea typeface="+mn-ea"/>
                  <a:cs typeface="Arial" charset="0"/>
                </a:rPr>
                <a:t>PFT</a:t>
              </a:r>
              <a:r>
                <a:rPr lang="en-GB" sz="282" dirty="0">
                  <a:solidFill>
                    <a:prstClr val="black"/>
                  </a:solidFill>
                  <a:latin typeface="Arial" charset="0"/>
                  <a:ea typeface="+mn-ea"/>
                  <a:cs typeface="Arial" charset="0"/>
                </a:rPr>
                <a:t> </a:t>
              </a:r>
            </a:p>
            <a:p>
              <a:pPr defTabSz="686440" fontAlgn="auto">
                <a:spcAft>
                  <a:spcPts val="0"/>
                </a:spcAft>
                <a:defRPr/>
              </a:pPr>
              <a:r>
                <a:rPr lang="en-GB" sz="282" dirty="0">
                  <a:solidFill>
                    <a:prstClr val="black"/>
                  </a:solidFill>
                  <a:latin typeface="Arial" charset="0"/>
                  <a:ea typeface="+mn-ea"/>
                  <a:cs typeface="Arial" charset="0"/>
                </a:rPr>
                <a:t>7</a:t>
              </a:r>
            </a:p>
            <a:p>
              <a:pPr defTabSz="686440" fontAlgn="auto">
                <a:spcAft>
                  <a:spcPts val="0"/>
                </a:spcAft>
                <a:defRPr/>
              </a:pPr>
              <a:endParaRPr lang="en-GB" sz="282" dirty="0">
                <a:solidFill>
                  <a:prstClr val="black"/>
                </a:solidFill>
                <a:latin typeface="Arial" charset="0"/>
                <a:ea typeface="+mn-ea"/>
                <a:cs typeface="Arial" charset="0"/>
              </a:endParaRPr>
            </a:p>
          </p:txBody>
        </p:sp>
        <p:sp>
          <p:nvSpPr>
            <p:cNvPr id="82" name="TextBox 81">
              <a:extLst>
                <a:ext uri="{FF2B5EF4-FFF2-40B4-BE49-F238E27FC236}">
                  <a16:creationId xmlns:a16="http://schemas.microsoft.com/office/drawing/2014/main" id="{8B252304-4574-4F07-83C6-9DDC32C30E8F}"/>
                </a:ext>
              </a:extLst>
            </p:cNvPr>
            <p:cNvSpPr txBox="1"/>
            <p:nvPr/>
          </p:nvSpPr>
          <p:spPr>
            <a:xfrm>
              <a:off x="3057658" y="6092508"/>
              <a:ext cx="319896" cy="321771"/>
            </a:xfrm>
            <a:prstGeom prst="rect">
              <a:avLst/>
            </a:prstGeom>
            <a:solidFill>
              <a:srgbClr val="FFC000"/>
            </a:solidFill>
            <a:effectLst>
              <a:softEdge rad="31750"/>
            </a:effectLst>
          </p:spPr>
          <p:txBody>
            <a:bodyPr>
              <a:spAutoFit/>
            </a:bodyPr>
            <a:lstStyle/>
            <a:p>
              <a:pPr defTabSz="686440" fontAlgn="auto">
                <a:spcAft>
                  <a:spcPts val="0"/>
                </a:spcAft>
                <a:defRPr/>
              </a:pPr>
              <a:r>
                <a:rPr lang="en-GB" sz="282" dirty="0" err="1">
                  <a:solidFill>
                    <a:prstClr val="black"/>
                  </a:solidFill>
                  <a:latin typeface="Arial" charset="0"/>
                  <a:ea typeface="+mn-ea"/>
                  <a:cs typeface="Arial" charset="0"/>
                </a:rPr>
                <a:t>PFT</a:t>
              </a:r>
              <a:r>
                <a:rPr lang="en-GB" sz="282" dirty="0">
                  <a:solidFill>
                    <a:prstClr val="black"/>
                  </a:solidFill>
                  <a:latin typeface="Arial" charset="0"/>
                  <a:ea typeface="+mn-ea"/>
                  <a:cs typeface="Arial" charset="0"/>
                </a:rPr>
                <a:t> 5</a:t>
              </a:r>
            </a:p>
            <a:p>
              <a:pPr defTabSz="686440" fontAlgn="auto">
                <a:spcAft>
                  <a:spcPts val="0"/>
                </a:spcAft>
                <a:defRPr/>
              </a:pPr>
              <a:endParaRPr lang="en-GB" sz="282" dirty="0">
                <a:solidFill>
                  <a:prstClr val="black"/>
                </a:solidFill>
                <a:latin typeface="Arial" charset="0"/>
                <a:ea typeface="+mn-ea"/>
                <a:cs typeface="Arial" charset="0"/>
              </a:endParaRPr>
            </a:p>
            <a:p>
              <a:pPr defTabSz="686440" fontAlgn="auto">
                <a:spcAft>
                  <a:spcPts val="0"/>
                </a:spcAft>
                <a:defRPr/>
              </a:pPr>
              <a:endParaRPr lang="en-GB" sz="282" dirty="0">
                <a:solidFill>
                  <a:prstClr val="black"/>
                </a:solidFill>
                <a:latin typeface="Arial" charset="0"/>
                <a:ea typeface="+mn-ea"/>
                <a:cs typeface="Arial" charset="0"/>
              </a:endParaRPr>
            </a:p>
          </p:txBody>
        </p:sp>
        <p:sp>
          <p:nvSpPr>
            <p:cNvPr id="60447" name="TextBox 100">
              <a:extLst>
                <a:ext uri="{FF2B5EF4-FFF2-40B4-BE49-F238E27FC236}">
                  <a16:creationId xmlns:a16="http://schemas.microsoft.com/office/drawing/2014/main" id="{865152A6-C213-492F-A7BD-605F26EF8D33}"/>
                </a:ext>
              </a:extLst>
            </p:cNvPr>
            <p:cNvSpPr txBox="1">
              <a:spLocks noChangeArrowheads="1"/>
            </p:cNvSpPr>
            <p:nvPr/>
          </p:nvSpPr>
          <p:spPr bwMode="auto">
            <a:xfrm>
              <a:off x="1646168" y="6253763"/>
              <a:ext cx="600409" cy="19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450" dirty="0">
                  <a:solidFill>
                    <a:srgbClr val="000000"/>
                  </a:solidFill>
                  <a:latin typeface="Arial" panose="020B0604020202020204" pitchFamily="34" charset="0"/>
                  <a:ea typeface="+mn-ea"/>
                  <a:cs typeface="Arial" panose="020B0604020202020204" pitchFamily="34" charset="0"/>
                </a:rPr>
                <a:t>LOG FD</a:t>
              </a:r>
            </a:p>
          </p:txBody>
        </p:sp>
        <p:sp>
          <p:nvSpPr>
            <p:cNvPr id="102" name="TextBox 101">
              <a:extLst>
                <a:ext uri="{FF2B5EF4-FFF2-40B4-BE49-F238E27FC236}">
                  <a16:creationId xmlns:a16="http://schemas.microsoft.com/office/drawing/2014/main" id="{1D470651-9EDF-483A-9D8F-853F25354677}"/>
                </a:ext>
              </a:extLst>
            </p:cNvPr>
            <p:cNvSpPr txBox="1"/>
            <p:nvPr/>
          </p:nvSpPr>
          <p:spPr>
            <a:xfrm>
              <a:off x="2343964" y="6267794"/>
              <a:ext cx="335946" cy="164222"/>
            </a:xfrm>
            <a:prstGeom prst="rect">
              <a:avLst/>
            </a:prstGeom>
            <a:solidFill>
              <a:schemeClr val="accent4">
                <a:lumMod val="60000"/>
                <a:lumOff val="40000"/>
              </a:schemeClr>
            </a:solidFill>
            <a:effectLst>
              <a:softEdge rad="31750"/>
            </a:effectLst>
          </p:spPr>
          <p:txBody>
            <a:bodyPr>
              <a:spAutoFit/>
            </a:bodyPr>
            <a:lstStyle/>
            <a:p>
              <a:pPr defTabSz="686440" fontAlgn="auto">
                <a:spcAft>
                  <a:spcPts val="0"/>
                </a:spcAft>
                <a:defRPr/>
              </a:pPr>
              <a:r>
                <a:rPr lang="en-GB" sz="282" dirty="0" err="1">
                  <a:solidFill>
                    <a:prstClr val="black"/>
                  </a:solidFill>
                  <a:latin typeface="Arial" charset="0"/>
                  <a:ea typeface="+mn-ea"/>
                  <a:cs typeface="Arial" charset="0"/>
                </a:rPr>
                <a:t>TTX</a:t>
              </a:r>
              <a:endParaRPr lang="en-GB" sz="282" dirty="0">
                <a:solidFill>
                  <a:prstClr val="black"/>
                </a:solidFill>
                <a:latin typeface="Arial" charset="0"/>
                <a:ea typeface="+mn-ea"/>
                <a:cs typeface="Arial" charset="0"/>
              </a:endParaRPr>
            </a:p>
          </p:txBody>
        </p:sp>
        <p:sp>
          <p:nvSpPr>
            <p:cNvPr id="104" name="Rectangle 103">
              <a:extLst>
                <a:ext uri="{FF2B5EF4-FFF2-40B4-BE49-F238E27FC236}">
                  <a16:creationId xmlns:a16="http://schemas.microsoft.com/office/drawing/2014/main" id="{FCFF0F34-A60D-4FF2-ABC9-1EB35254CBE8}"/>
                </a:ext>
              </a:extLst>
            </p:cNvPr>
            <p:cNvSpPr/>
            <p:nvPr/>
          </p:nvSpPr>
          <p:spPr>
            <a:xfrm>
              <a:off x="1631947" y="6397938"/>
              <a:ext cx="9100952" cy="23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60452" name="TextBox 104">
              <a:extLst>
                <a:ext uri="{FF2B5EF4-FFF2-40B4-BE49-F238E27FC236}">
                  <a16:creationId xmlns:a16="http://schemas.microsoft.com/office/drawing/2014/main" id="{5A1B1C29-B3E7-4DFD-B8F7-D29C85BAAE16}"/>
                </a:ext>
              </a:extLst>
            </p:cNvPr>
            <p:cNvSpPr txBox="1">
              <a:spLocks noChangeArrowheads="1"/>
            </p:cNvSpPr>
            <p:nvPr/>
          </p:nvSpPr>
          <p:spPr bwMode="auto">
            <a:xfrm>
              <a:off x="1631947" y="6446958"/>
              <a:ext cx="647812" cy="19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450" dirty="0">
                  <a:solidFill>
                    <a:srgbClr val="000000"/>
                  </a:solidFill>
                  <a:latin typeface="Arial" panose="020B0604020202020204" pitchFamily="34" charset="0"/>
                  <a:ea typeface="+mn-ea"/>
                  <a:cs typeface="Arial" panose="020B0604020202020204" pitchFamily="34" charset="0"/>
                </a:rPr>
                <a:t>LOGNET</a:t>
              </a:r>
            </a:p>
          </p:txBody>
        </p:sp>
        <p:sp>
          <p:nvSpPr>
            <p:cNvPr id="106" name="TextBox 105">
              <a:extLst>
                <a:ext uri="{FF2B5EF4-FFF2-40B4-BE49-F238E27FC236}">
                  <a16:creationId xmlns:a16="http://schemas.microsoft.com/office/drawing/2014/main" id="{ABA4E759-B57A-45D7-9D81-A0CE136AD963}"/>
                </a:ext>
              </a:extLst>
            </p:cNvPr>
            <p:cNvSpPr txBox="1"/>
            <p:nvPr/>
          </p:nvSpPr>
          <p:spPr>
            <a:xfrm>
              <a:off x="2184708" y="6453918"/>
              <a:ext cx="313646" cy="216738"/>
            </a:xfrm>
            <a:prstGeom prst="rect">
              <a:avLst/>
            </a:prstGeom>
            <a:solidFill>
              <a:schemeClr val="accent2">
                <a:lumMod val="40000"/>
                <a:lumOff val="6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17/1</a:t>
              </a:r>
            </a:p>
          </p:txBody>
        </p:sp>
        <p:sp>
          <p:nvSpPr>
            <p:cNvPr id="103" name="TextBox 102">
              <a:extLst>
                <a:ext uri="{FF2B5EF4-FFF2-40B4-BE49-F238E27FC236}">
                  <a16:creationId xmlns:a16="http://schemas.microsoft.com/office/drawing/2014/main" id="{50CFA2E6-4764-4CB1-BD01-241EAC57F19B}"/>
                </a:ext>
              </a:extLst>
            </p:cNvPr>
            <p:cNvSpPr txBox="1"/>
            <p:nvPr/>
          </p:nvSpPr>
          <p:spPr>
            <a:xfrm>
              <a:off x="2711848" y="6294082"/>
              <a:ext cx="307712" cy="321771"/>
            </a:xfrm>
            <a:prstGeom prst="rect">
              <a:avLst/>
            </a:prstGeom>
            <a:solidFill>
              <a:schemeClr val="accent4">
                <a:lumMod val="60000"/>
                <a:lumOff val="40000"/>
              </a:schemeClr>
            </a:solidFill>
            <a:effectLst>
              <a:softEdge rad="31750"/>
            </a:effectLst>
          </p:spPr>
          <p:txBody>
            <a:bodyPr>
              <a:spAutoFit/>
            </a:bodyPr>
            <a:lstStyle/>
            <a:p>
              <a:pPr defTabSz="686440" fontAlgn="auto">
                <a:spcAft>
                  <a:spcPts val="0"/>
                </a:spcAft>
                <a:defRPr/>
              </a:pPr>
              <a:r>
                <a:rPr lang="en-GB" sz="282" dirty="0" err="1">
                  <a:solidFill>
                    <a:prstClr val="black"/>
                  </a:solidFill>
                  <a:latin typeface="Arial" charset="0"/>
                  <a:ea typeface="+mn-ea"/>
                  <a:cs typeface="Arial" charset="0"/>
                </a:rPr>
                <a:t>FVT</a:t>
              </a:r>
              <a:endParaRPr lang="en-GB" sz="282" dirty="0">
                <a:solidFill>
                  <a:prstClr val="black"/>
                </a:solidFill>
                <a:latin typeface="Arial" charset="0"/>
                <a:ea typeface="+mn-ea"/>
                <a:cs typeface="Arial" charset="0"/>
              </a:endParaRPr>
            </a:p>
            <a:p>
              <a:pPr defTabSz="686440" fontAlgn="auto">
                <a:spcAft>
                  <a:spcPts val="0"/>
                </a:spcAft>
                <a:defRPr/>
              </a:pPr>
              <a:endParaRPr lang="en-GB" sz="282" dirty="0">
                <a:solidFill>
                  <a:prstClr val="black"/>
                </a:solidFill>
                <a:latin typeface="Arial" charset="0"/>
                <a:ea typeface="+mn-ea"/>
                <a:cs typeface="Arial" charset="0"/>
              </a:endParaRPr>
            </a:p>
            <a:p>
              <a:pPr defTabSz="686440" fontAlgn="auto">
                <a:spcAft>
                  <a:spcPts val="0"/>
                </a:spcAft>
                <a:defRPr/>
              </a:pPr>
              <a:endParaRPr lang="en-GB" sz="282" dirty="0">
                <a:solidFill>
                  <a:prstClr val="black"/>
                </a:solidFill>
                <a:latin typeface="Arial" charset="0"/>
                <a:ea typeface="+mn-ea"/>
                <a:cs typeface="Arial" charset="0"/>
              </a:endParaRPr>
            </a:p>
          </p:txBody>
        </p:sp>
        <p:sp>
          <p:nvSpPr>
            <p:cNvPr id="107" name="TextBox 106">
              <a:extLst>
                <a:ext uri="{FF2B5EF4-FFF2-40B4-BE49-F238E27FC236}">
                  <a16:creationId xmlns:a16="http://schemas.microsoft.com/office/drawing/2014/main" id="{81C4C3B8-FF0C-4473-8584-D857A6371D7F}"/>
                </a:ext>
              </a:extLst>
            </p:cNvPr>
            <p:cNvSpPr txBox="1"/>
            <p:nvPr/>
          </p:nvSpPr>
          <p:spPr>
            <a:xfrm>
              <a:off x="3185670" y="6453916"/>
              <a:ext cx="307570" cy="216738"/>
            </a:xfrm>
            <a:prstGeom prst="rect">
              <a:avLst/>
            </a:prstGeom>
            <a:solidFill>
              <a:schemeClr val="accent2">
                <a:lumMod val="40000"/>
                <a:lumOff val="6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17/2</a:t>
              </a:r>
            </a:p>
          </p:txBody>
        </p:sp>
        <p:sp>
          <p:nvSpPr>
            <p:cNvPr id="18" name="5-Point Star 17">
              <a:extLst>
                <a:ext uri="{FF2B5EF4-FFF2-40B4-BE49-F238E27FC236}">
                  <a16:creationId xmlns:a16="http://schemas.microsoft.com/office/drawing/2014/main" id="{2ECA9334-76F0-4FD7-95E4-15F28050AE14}"/>
                </a:ext>
              </a:extLst>
            </p:cNvPr>
            <p:cNvSpPr/>
            <p:nvPr/>
          </p:nvSpPr>
          <p:spPr>
            <a:xfrm>
              <a:off x="5053980" y="5972042"/>
              <a:ext cx="646958" cy="519395"/>
            </a:xfrm>
            <a:prstGeom prst="star5">
              <a:avLst/>
            </a:prstGeom>
            <a:solidFill>
              <a:srgbClr val="FFFF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dirty="0">
                <a:solidFill>
                  <a:prstClr val="white"/>
                </a:solidFill>
                <a:latin typeface="Calibri" panose="020F0502020204030204"/>
              </a:endParaRPr>
            </a:p>
          </p:txBody>
        </p:sp>
        <p:sp>
          <p:nvSpPr>
            <p:cNvPr id="20" name="TextBox 19">
              <a:extLst>
                <a:ext uri="{FF2B5EF4-FFF2-40B4-BE49-F238E27FC236}">
                  <a16:creationId xmlns:a16="http://schemas.microsoft.com/office/drawing/2014/main" id="{7AC3F20A-55F2-4E31-8799-7141ECCE3059}"/>
                </a:ext>
              </a:extLst>
            </p:cNvPr>
            <p:cNvSpPr txBox="1"/>
            <p:nvPr/>
          </p:nvSpPr>
          <p:spPr>
            <a:xfrm>
              <a:off x="5167042" y="6177072"/>
              <a:ext cx="784942" cy="164222"/>
            </a:xfrm>
            <a:prstGeom prst="rect">
              <a:avLst/>
            </a:prstGeom>
            <a:no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SDSR 20</a:t>
              </a:r>
            </a:p>
          </p:txBody>
        </p:sp>
        <p:sp>
          <p:nvSpPr>
            <p:cNvPr id="22" name="TextBox 21">
              <a:extLst>
                <a:ext uri="{FF2B5EF4-FFF2-40B4-BE49-F238E27FC236}">
                  <a16:creationId xmlns:a16="http://schemas.microsoft.com/office/drawing/2014/main" id="{C5E1E8B9-40C7-42C9-BED6-F767AE7F935A}"/>
                </a:ext>
              </a:extLst>
            </p:cNvPr>
            <p:cNvSpPr txBox="1"/>
            <p:nvPr/>
          </p:nvSpPr>
          <p:spPr>
            <a:xfrm>
              <a:off x="4295800" y="6092718"/>
              <a:ext cx="448675" cy="321771"/>
            </a:xfrm>
            <a:prstGeom prst="rect">
              <a:avLst/>
            </a:prstGeom>
            <a:solidFill>
              <a:srgbClr val="FFFF00"/>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Option</a:t>
              </a:r>
            </a:p>
            <a:p>
              <a:pPr defTabSz="686440" fontAlgn="auto">
                <a:spcAft>
                  <a:spcPts val="0"/>
                </a:spcAft>
                <a:defRPr/>
              </a:pPr>
              <a:r>
                <a:rPr lang="en-GB" sz="282" dirty="0">
                  <a:solidFill>
                    <a:prstClr val="black"/>
                  </a:solidFill>
                  <a:latin typeface="Arial" charset="0"/>
                  <a:ea typeface="+mn-ea"/>
                  <a:cs typeface="Arial" charset="0"/>
                </a:rPr>
                <a:t>Generation</a:t>
              </a:r>
            </a:p>
            <a:p>
              <a:pPr defTabSz="686440" fontAlgn="auto">
                <a:spcAft>
                  <a:spcPts val="0"/>
                </a:spcAft>
                <a:defRPr/>
              </a:pPr>
              <a:endParaRPr lang="en-GB" sz="282" dirty="0">
                <a:solidFill>
                  <a:prstClr val="black"/>
                </a:solidFill>
                <a:latin typeface="Arial" charset="0"/>
                <a:ea typeface="+mn-ea"/>
                <a:cs typeface="Arial" charset="0"/>
              </a:endParaRPr>
            </a:p>
          </p:txBody>
        </p:sp>
        <p:sp>
          <p:nvSpPr>
            <p:cNvPr id="108" name="TextBox 107">
              <a:extLst>
                <a:ext uri="{FF2B5EF4-FFF2-40B4-BE49-F238E27FC236}">
                  <a16:creationId xmlns:a16="http://schemas.microsoft.com/office/drawing/2014/main" id="{8CB4AF13-F135-4B5F-8928-DBAC9210D41E}"/>
                </a:ext>
              </a:extLst>
            </p:cNvPr>
            <p:cNvSpPr txBox="1"/>
            <p:nvPr/>
          </p:nvSpPr>
          <p:spPr>
            <a:xfrm>
              <a:off x="3712116" y="6453336"/>
              <a:ext cx="307570" cy="216738"/>
            </a:xfrm>
            <a:prstGeom prst="rect">
              <a:avLst/>
            </a:prstGeom>
            <a:solidFill>
              <a:schemeClr val="accent2">
                <a:lumMod val="40000"/>
                <a:lumOff val="6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18/1</a:t>
              </a:r>
            </a:p>
          </p:txBody>
        </p:sp>
        <p:sp>
          <p:nvSpPr>
            <p:cNvPr id="109" name="TextBox 108">
              <a:extLst>
                <a:ext uri="{FF2B5EF4-FFF2-40B4-BE49-F238E27FC236}">
                  <a16:creationId xmlns:a16="http://schemas.microsoft.com/office/drawing/2014/main" id="{075F2E66-478A-4641-B6B3-2AA0CAE19407}"/>
                </a:ext>
              </a:extLst>
            </p:cNvPr>
            <p:cNvSpPr txBox="1"/>
            <p:nvPr/>
          </p:nvSpPr>
          <p:spPr>
            <a:xfrm>
              <a:off x="4204253" y="6453336"/>
              <a:ext cx="307570" cy="216738"/>
            </a:xfrm>
            <a:prstGeom prst="rect">
              <a:avLst/>
            </a:prstGeom>
            <a:solidFill>
              <a:schemeClr val="accent2">
                <a:lumMod val="40000"/>
                <a:lumOff val="6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18/2</a:t>
              </a:r>
            </a:p>
          </p:txBody>
        </p:sp>
        <p:sp>
          <p:nvSpPr>
            <p:cNvPr id="110" name="TextBox 109">
              <a:extLst>
                <a:ext uri="{FF2B5EF4-FFF2-40B4-BE49-F238E27FC236}">
                  <a16:creationId xmlns:a16="http://schemas.microsoft.com/office/drawing/2014/main" id="{665F9C74-1A73-4986-8843-F073BE6D66CB}"/>
                </a:ext>
              </a:extLst>
            </p:cNvPr>
            <p:cNvSpPr txBox="1"/>
            <p:nvPr/>
          </p:nvSpPr>
          <p:spPr>
            <a:xfrm>
              <a:off x="4636302" y="6453337"/>
              <a:ext cx="307570" cy="216738"/>
            </a:xfrm>
            <a:prstGeom prst="rect">
              <a:avLst/>
            </a:prstGeom>
            <a:solidFill>
              <a:schemeClr val="accent2">
                <a:lumMod val="40000"/>
                <a:lumOff val="6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19/1</a:t>
              </a:r>
            </a:p>
          </p:txBody>
        </p:sp>
        <p:sp>
          <p:nvSpPr>
            <p:cNvPr id="125" name="TextBox 124">
              <a:extLst>
                <a:ext uri="{FF2B5EF4-FFF2-40B4-BE49-F238E27FC236}">
                  <a16:creationId xmlns:a16="http://schemas.microsoft.com/office/drawing/2014/main" id="{744CACC9-4A5F-4795-9B3D-EC7FC258E793}"/>
                </a:ext>
              </a:extLst>
            </p:cNvPr>
            <p:cNvSpPr txBox="1"/>
            <p:nvPr/>
          </p:nvSpPr>
          <p:spPr>
            <a:xfrm>
              <a:off x="3410078" y="6267793"/>
              <a:ext cx="300104" cy="216738"/>
            </a:xfrm>
            <a:prstGeom prst="rect">
              <a:avLst/>
            </a:prstGeom>
            <a:solidFill>
              <a:schemeClr val="accent4">
                <a:lumMod val="60000"/>
                <a:lumOff val="40000"/>
              </a:schemeClr>
            </a:solidFill>
            <a:effectLst>
              <a:softEdge rad="31750"/>
            </a:effectLst>
          </p:spPr>
          <p:txBody>
            <a:bodyPr>
              <a:spAutoFit/>
            </a:bodyPr>
            <a:lstStyle/>
            <a:p>
              <a:pPr defTabSz="686440" fontAlgn="auto">
                <a:spcAft>
                  <a:spcPts val="0"/>
                </a:spcAft>
                <a:defRPr/>
              </a:pPr>
              <a:r>
                <a:rPr lang="en-GB" sz="282" dirty="0" err="1">
                  <a:solidFill>
                    <a:prstClr val="black"/>
                  </a:solidFill>
                  <a:latin typeface="Arial" charset="0"/>
                  <a:ea typeface="+mn-ea"/>
                  <a:cs typeface="Arial" charset="0"/>
                </a:rPr>
                <a:t>JEF</a:t>
              </a:r>
              <a:endParaRPr lang="en-GB" sz="282" dirty="0">
                <a:solidFill>
                  <a:prstClr val="black"/>
                </a:solidFill>
                <a:latin typeface="Arial" charset="0"/>
                <a:ea typeface="+mn-ea"/>
                <a:cs typeface="Arial" charset="0"/>
              </a:endParaRPr>
            </a:p>
          </p:txBody>
        </p:sp>
        <p:sp>
          <p:nvSpPr>
            <p:cNvPr id="126" name="TextBox 125">
              <a:extLst>
                <a:ext uri="{FF2B5EF4-FFF2-40B4-BE49-F238E27FC236}">
                  <a16:creationId xmlns:a16="http://schemas.microsoft.com/office/drawing/2014/main" id="{1CD46332-005C-4C72-9F4A-05A34D187479}"/>
                </a:ext>
              </a:extLst>
            </p:cNvPr>
            <p:cNvSpPr txBox="1"/>
            <p:nvPr/>
          </p:nvSpPr>
          <p:spPr>
            <a:xfrm>
              <a:off x="3636668" y="5908779"/>
              <a:ext cx="387103" cy="216738"/>
            </a:xfrm>
            <a:prstGeom prst="rect">
              <a:avLst/>
            </a:prstGeom>
            <a:solidFill>
              <a:schemeClr val="bg2">
                <a:lumMod val="90000"/>
              </a:schemeClr>
            </a:solidFill>
            <a:effectLst>
              <a:softEdge rad="31750"/>
            </a:effectLst>
          </p:spPr>
          <p:txBody>
            <a:bodyPr>
              <a:spAutoFit/>
            </a:bodyPr>
            <a:lstStyle/>
            <a:p>
              <a:pPr defTabSz="686440" fontAlgn="auto">
                <a:spcAft>
                  <a:spcPts val="0"/>
                </a:spcAft>
                <a:defRPr/>
              </a:pPr>
              <a:r>
                <a:rPr lang="en-GB" sz="282" dirty="0">
                  <a:solidFill>
                    <a:prstClr val="black"/>
                  </a:solidFill>
                  <a:latin typeface="Arial" charset="0"/>
                  <a:ea typeface="+mn-ea"/>
                  <a:cs typeface="Arial" charset="0"/>
                </a:rPr>
                <a:t>JV 18?</a:t>
              </a:r>
            </a:p>
          </p:txBody>
        </p:sp>
        <p:sp>
          <p:nvSpPr>
            <p:cNvPr id="25" name="TextBox 24">
              <a:extLst>
                <a:ext uri="{FF2B5EF4-FFF2-40B4-BE49-F238E27FC236}">
                  <a16:creationId xmlns:a16="http://schemas.microsoft.com/office/drawing/2014/main" id="{82E044DA-04FA-4834-AFD7-61DF6E369D91}"/>
                </a:ext>
              </a:extLst>
            </p:cNvPr>
            <p:cNvSpPr txBox="1"/>
            <p:nvPr/>
          </p:nvSpPr>
          <p:spPr>
            <a:xfrm>
              <a:off x="6166639" y="5916473"/>
              <a:ext cx="361410" cy="300284"/>
            </a:xfrm>
            <a:prstGeom prst="rect">
              <a:avLst/>
            </a:prstGeom>
            <a:noFill/>
            <a:effectLst>
              <a:softEdge rad="31750"/>
            </a:effectLst>
          </p:spPr>
          <p:txBody>
            <a:bodyPr>
              <a:spAutoFit/>
            </a:bodyPr>
            <a:lstStyle/>
            <a:p>
              <a:pPr defTabSz="686440" fontAlgn="auto">
                <a:spcAft>
                  <a:spcPts val="0"/>
                </a:spcAft>
                <a:defRPr/>
              </a:pPr>
              <a:endParaRPr lang="en-GB" sz="1013" dirty="0">
                <a:solidFill>
                  <a:prstClr val="black"/>
                </a:solidFill>
                <a:latin typeface="Arial" charset="0"/>
                <a:ea typeface="+mn-ea"/>
                <a:cs typeface="Arial" charset="0"/>
              </a:endParaRPr>
            </a:p>
          </p:txBody>
        </p:sp>
        <p:sp>
          <p:nvSpPr>
            <p:cNvPr id="129" name="Isosceles Triangle 128">
              <a:extLst>
                <a:ext uri="{FF2B5EF4-FFF2-40B4-BE49-F238E27FC236}">
                  <a16:creationId xmlns:a16="http://schemas.microsoft.com/office/drawing/2014/main" id="{53CAF4CA-6686-4081-96A3-03994FCED8FA}"/>
                </a:ext>
              </a:extLst>
            </p:cNvPr>
            <p:cNvSpPr/>
            <p:nvPr/>
          </p:nvSpPr>
          <p:spPr>
            <a:xfrm rot="5400000">
              <a:off x="3455314" y="-67879"/>
              <a:ext cx="4003752" cy="7650488"/>
            </a:xfrm>
            <a:prstGeom prst="triangle">
              <a:avLst>
                <a:gd name="adj" fmla="val 49360"/>
              </a:avLst>
            </a:prstGeom>
            <a:gradFill>
              <a:gsLst>
                <a:gs pos="30000">
                  <a:schemeClr val="accent2">
                    <a:lumMod val="60000"/>
                    <a:lumOff val="40000"/>
                  </a:schemeClr>
                </a:gs>
                <a:gs pos="100000">
                  <a:schemeClr val="tx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28" name="Right Arrow 27">
              <a:extLst>
                <a:ext uri="{FF2B5EF4-FFF2-40B4-BE49-F238E27FC236}">
                  <a16:creationId xmlns:a16="http://schemas.microsoft.com/office/drawing/2014/main" id="{8D87781E-AC5C-4F4C-9504-EF7A72EC6E52}"/>
                </a:ext>
              </a:extLst>
            </p:cNvPr>
            <p:cNvSpPr/>
            <p:nvPr/>
          </p:nvSpPr>
          <p:spPr>
            <a:xfrm>
              <a:off x="5834341" y="5796520"/>
              <a:ext cx="1999198" cy="369316"/>
            </a:xfrm>
            <a:prstGeom prst="rightArrow">
              <a:avLst/>
            </a:prstGeom>
            <a:solidFill>
              <a:schemeClr val="bg2"/>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Aft>
                  <a:spcPts val="0"/>
                </a:spcAft>
                <a:defRPr/>
              </a:pPr>
              <a:r>
                <a:rPr lang="en-GB" sz="676" dirty="0">
                  <a:solidFill>
                    <a:prstClr val="black"/>
                  </a:solidFill>
                  <a:latin typeface="Arial" panose="020B0604020202020204" pitchFamily="34" charset="0"/>
                  <a:cs typeface="Arial" panose="020B0604020202020204" pitchFamily="34" charset="0"/>
                </a:rPr>
                <a:t>Refine / Deliver JF25</a:t>
              </a:r>
            </a:p>
          </p:txBody>
        </p:sp>
        <p:sp>
          <p:nvSpPr>
            <p:cNvPr id="127" name="Right Arrow 126">
              <a:extLst>
                <a:ext uri="{FF2B5EF4-FFF2-40B4-BE49-F238E27FC236}">
                  <a16:creationId xmlns:a16="http://schemas.microsoft.com/office/drawing/2014/main" id="{EFFB58E7-2B50-4F3A-B28A-353EEB6F850C}"/>
                </a:ext>
              </a:extLst>
            </p:cNvPr>
            <p:cNvSpPr/>
            <p:nvPr/>
          </p:nvSpPr>
          <p:spPr>
            <a:xfrm>
              <a:off x="5830341" y="6177910"/>
              <a:ext cx="4104456" cy="369316"/>
            </a:xfrm>
            <a:prstGeom prst="rightArrow">
              <a:avLst/>
            </a:prstGeom>
            <a:solidFill>
              <a:schemeClr val="accent2">
                <a:lumMod val="40000"/>
                <a:lumOff val="6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Aft>
                  <a:spcPts val="0"/>
                </a:spcAft>
                <a:defRPr/>
              </a:pPr>
              <a:r>
                <a:rPr lang="en-GB" sz="676" dirty="0">
                  <a:solidFill>
                    <a:prstClr val="black"/>
                  </a:solidFill>
                  <a:latin typeface="Arial" panose="020B0604020202020204" pitchFamily="34" charset="0"/>
                  <a:cs typeface="Arial" panose="020B0604020202020204" pitchFamily="34" charset="0"/>
                </a:rPr>
                <a:t>Develop ‘JF’30</a:t>
              </a:r>
            </a:p>
          </p:txBody>
        </p:sp>
        <p:sp>
          <p:nvSpPr>
            <p:cNvPr id="128" name="Isosceles Triangle 127">
              <a:extLst>
                <a:ext uri="{FF2B5EF4-FFF2-40B4-BE49-F238E27FC236}">
                  <a16:creationId xmlns:a16="http://schemas.microsoft.com/office/drawing/2014/main" id="{60223BEF-2646-428A-8743-1754A230BFE8}"/>
                </a:ext>
              </a:extLst>
            </p:cNvPr>
            <p:cNvSpPr/>
            <p:nvPr/>
          </p:nvSpPr>
          <p:spPr>
            <a:xfrm rot="5400000">
              <a:off x="3281940" y="512070"/>
              <a:ext cx="3156000" cy="6455988"/>
            </a:xfrm>
            <a:prstGeom prst="triangle">
              <a:avLst>
                <a:gd name="adj" fmla="val 49704"/>
              </a:avLst>
            </a:prstGeom>
            <a:gradFill>
              <a:gsLst>
                <a:gs pos="0">
                  <a:schemeClr val="accent2">
                    <a:lumMod val="60000"/>
                    <a:lumOff val="40000"/>
                  </a:schemeClr>
                </a:gs>
                <a:gs pos="47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24" name="Isosceles Triangle 23">
              <a:extLst>
                <a:ext uri="{FF2B5EF4-FFF2-40B4-BE49-F238E27FC236}">
                  <a16:creationId xmlns:a16="http://schemas.microsoft.com/office/drawing/2014/main" id="{499961EA-FD3B-4662-921E-7045300E9BE6}"/>
                </a:ext>
              </a:extLst>
            </p:cNvPr>
            <p:cNvSpPr/>
            <p:nvPr/>
          </p:nvSpPr>
          <p:spPr>
            <a:xfrm rot="5400000">
              <a:off x="2426550" y="1757189"/>
              <a:ext cx="2550464" cy="3997466"/>
            </a:xfrm>
            <a:prstGeom prst="triangle">
              <a:avLst>
                <a:gd name="adj" fmla="val 49704"/>
              </a:avLst>
            </a:prstGeom>
            <a:gradFill>
              <a:gsLst>
                <a:gs pos="97000">
                  <a:schemeClr val="bg2">
                    <a:lumMod val="90000"/>
                  </a:schemeClr>
                </a:gs>
                <a:gs pos="417">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dirty="0">
                <a:solidFill>
                  <a:prstClr val="white"/>
                </a:solidFill>
                <a:latin typeface="Calibri" panose="020F0502020204030204"/>
              </a:endParaRPr>
            </a:p>
          </p:txBody>
        </p:sp>
        <p:sp>
          <p:nvSpPr>
            <p:cNvPr id="60499" name="TextBox 129">
              <a:extLst>
                <a:ext uri="{FF2B5EF4-FFF2-40B4-BE49-F238E27FC236}">
                  <a16:creationId xmlns:a16="http://schemas.microsoft.com/office/drawing/2014/main" id="{F7596BCF-D5F9-432F-B8FD-FC7E166DBF23}"/>
                </a:ext>
              </a:extLst>
            </p:cNvPr>
            <p:cNvSpPr txBox="1">
              <a:spLocks noChangeArrowheads="1"/>
            </p:cNvSpPr>
            <p:nvPr/>
          </p:nvSpPr>
          <p:spPr bwMode="auto">
            <a:xfrm>
              <a:off x="3709682" y="3613911"/>
              <a:ext cx="864274" cy="2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901" dirty="0">
                  <a:solidFill>
                    <a:srgbClr val="000000"/>
                  </a:solidFill>
                  <a:latin typeface="Arial" panose="020B0604020202020204" pitchFamily="34" charset="0"/>
                  <a:ea typeface="+mn-ea"/>
                  <a:cs typeface="Arial" panose="020B0604020202020204" pitchFamily="34" charset="0"/>
                </a:rPr>
                <a:t>JEF 18</a:t>
              </a:r>
            </a:p>
          </p:txBody>
        </p:sp>
        <p:sp>
          <p:nvSpPr>
            <p:cNvPr id="60500" name="TextBox 80">
              <a:extLst>
                <a:ext uri="{FF2B5EF4-FFF2-40B4-BE49-F238E27FC236}">
                  <a16:creationId xmlns:a16="http://schemas.microsoft.com/office/drawing/2014/main" id="{4A41BEC6-DAFF-4C5C-8367-205358251AF4}"/>
                </a:ext>
              </a:extLst>
            </p:cNvPr>
            <p:cNvSpPr txBox="1">
              <a:spLocks noChangeArrowheads="1"/>
            </p:cNvSpPr>
            <p:nvPr/>
          </p:nvSpPr>
          <p:spPr bwMode="auto">
            <a:xfrm>
              <a:off x="6226664" y="3606701"/>
              <a:ext cx="704692" cy="25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788" dirty="0">
                  <a:solidFill>
                    <a:srgbClr val="000000"/>
                  </a:solidFill>
                  <a:latin typeface="Arial" panose="020B0604020202020204" pitchFamily="34" charset="0"/>
                  <a:ea typeface="+mn-ea"/>
                  <a:cs typeface="Arial" panose="020B0604020202020204" pitchFamily="34" charset="0"/>
                </a:rPr>
                <a:t>JF25</a:t>
              </a:r>
            </a:p>
          </p:txBody>
        </p:sp>
        <p:sp>
          <p:nvSpPr>
            <p:cNvPr id="60501" name="TextBox 130">
              <a:extLst>
                <a:ext uri="{FF2B5EF4-FFF2-40B4-BE49-F238E27FC236}">
                  <a16:creationId xmlns:a16="http://schemas.microsoft.com/office/drawing/2014/main" id="{109ECC87-FD26-4012-9204-30CDD2B4EC14}"/>
                </a:ext>
              </a:extLst>
            </p:cNvPr>
            <p:cNvSpPr txBox="1">
              <a:spLocks noChangeArrowheads="1"/>
            </p:cNvSpPr>
            <p:nvPr/>
          </p:nvSpPr>
          <p:spPr bwMode="auto">
            <a:xfrm>
              <a:off x="8324939" y="3624001"/>
              <a:ext cx="704692" cy="21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563" dirty="0">
                  <a:solidFill>
                    <a:srgbClr val="000000"/>
                  </a:solidFill>
                  <a:latin typeface="Arial" panose="020B0604020202020204" pitchFamily="34" charset="0"/>
                  <a:ea typeface="+mn-ea"/>
                  <a:cs typeface="Arial" panose="020B0604020202020204" pitchFamily="34" charset="0"/>
                </a:rPr>
                <a:t>FF30</a:t>
              </a:r>
            </a:p>
          </p:txBody>
        </p:sp>
        <p:sp>
          <p:nvSpPr>
            <p:cNvPr id="31" name="TextBox 30">
              <a:extLst>
                <a:ext uri="{FF2B5EF4-FFF2-40B4-BE49-F238E27FC236}">
                  <a16:creationId xmlns:a16="http://schemas.microsoft.com/office/drawing/2014/main" id="{6EBBCAE7-4419-4D0F-978E-4877ACD23517}"/>
                </a:ext>
              </a:extLst>
            </p:cNvPr>
            <p:cNvSpPr txBox="1"/>
            <p:nvPr/>
          </p:nvSpPr>
          <p:spPr>
            <a:xfrm>
              <a:off x="9323516" y="1012985"/>
              <a:ext cx="1222940" cy="405084"/>
            </a:xfrm>
            <a:prstGeom prst="rect">
              <a:avLst/>
            </a:prstGeom>
            <a:solidFill>
              <a:schemeClr val="bg2">
                <a:lumMod val="90000"/>
              </a:schemeClr>
            </a:solidFill>
          </p:spPr>
          <p:txBody>
            <a:bodyPr>
              <a:spAutoFit/>
            </a:bodyPr>
            <a:lstStyle/>
            <a:p>
              <a:pPr defTabSz="686440" fontAlgn="auto">
                <a:spcAft>
                  <a:spcPts val="0"/>
                </a:spcAft>
                <a:defRPr/>
              </a:pPr>
              <a:r>
                <a:rPr lang="en-GB" sz="788">
                  <a:solidFill>
                    <a:prstClr val="black"/>
                  </a:solidFill>
                  <a:latin typeface="Arial" charset="0"/>
                  <a:ea typeface="+mn-ea"/>
                  <a:cs typeface="Arial" charset="0"/>
                </a:rPr>
                <a:t>Deliver – DSN(T)</a:t>
              </a:r>
              <a:endParaRPr lang="en-GB" sz="788" dirty="0">
                <a:solidFill>
                  <a:prstClr val="black"/>
                </a:solidFill>
                <a:latin typeface="Arial" charset="0"/>
                <a:ea typeface="+mn-ea"/>
                <a:cs typeface="Arial" charset="0"/>
              </a:endParaRPr>
            </a:p>
          </p:txBody>
        </p:sp>
        <p:sp>
          <p:nvSpPr>
            <p:cNvPr id="132" name="TextBox 131">
              <a:extLst>
                <a:ext uri="{FF2B5EF4-FFF2-40B4-BE49-F238E27FC236}">
                  <a16:creationId xmlns:a16="http://schemas.microsoft.com/office/drawing/2014/main" id="{3D73EEA5-FDD2-4B89-A12D-2D704E2ECD12}"/>
                </a:ext>
              </a:extLst>
            </p:cNvPr>
            <p:cNvSpPr txBox="1"/>
            <p:nvPr/>
          </p:nvSpPr>
          <p:spPr>
            <a:xfrm>
              <a:off x="9318774" y="1490445"/>
              <a:ext cx="1222940" cy="258396"/>
            </a:xfrm>
            <a:prstGeom prst="rect">
              <a:avLst/>
            </a:prstGeom>
            <a:solidFill>
              <a:schemeClr val="accent4">
                <a:lumMod val="40000"/>
                <a:lumOff val="60000"/>
              </a:schemeClr>
            </a:solidFill>
          </p:spPr>
          <p:txBody>
            <a:bodyPr>
              <a:spAutoFit/>
            </a:bodyPr>
            <a:lstStyle/>
            <a:p>
              <a:pPr defTabSz="686440" fontAlgn="auto">
                <a:spcAft>
                  <a:spcPts val="0"/>
                </a:spcAft>
                <a:defRPr/>
              </a:pPr>
              <a:r>
                <a:rPr lang="en-GB" sz="788" dirty="0">
                  <a:solidFill>
                    <a:prstClr val="black"/>
                  </a:solidFill>
                  <a:latin typeface="Arial" charset="0"/>
                  <a:ea typeface="+mn-ea"/>
                  <a:cs typeface="Arial" charset="0"/>
                </a:rPr>
                <a:t>Develop – FD</a:t>
              </a:r>
            </a:p>
          </p:txBody>
        </p:sp>
        <p:sp>
          <p:nvSpPr>
            <p:cNvPr id="133" name="TextBox 132">
              <a:extLst>
                <a:ext uri="{FF2B5EF4-FFF2-40B4-BE49-F238E27FC236}">
                  <a16:creationId xmlns:a16="http://schemas.microsoft.com/office/drawing/2014/main" id="{097946EC-D8E8-4039-8E7B-DACB950E6BBD}"/>
                </a:ext>
              </a:extLst>
            </p:cNvPr>
            <p:cNvSpPr txBox="1"/>
            <p:nvPr/>
          </p:nvSpPr>
          <p:spPr>
            <a:xfrm>
              <a:off x="9318774" y="1800775"/>
              <a:ext cx="1222940" cy="258396"/>
            </a:xfrm>
            <a:prstGeom prst="rect">
              <a:avLst/>
            </a:prstGeom>
            <a:solidFill>
              <a:schemeClr val="accent2">
                <a:lumMod val="40000"/>
                <a:lumOff val="60000"/>
              </a:schemeClr>
            </a:solidFill>
          </p:spPr>
          <p:txBody>
            <a:bodyPr>
              <a:spAutoFit/>
            </a:bodyPr>
            <a:lstStyle/>
            <a:p>
              <a:pPr defTabSz="686440" fontAlgn="auto">
                <a:spcAft>
                  <a:spcPts val="0"/>
                </a:spcAft>
                <a:defRPr/>
              </a:pPr>
              <a:r>
                <a:rPr lang="en-GB" sz="788" dirty="0">
                  <a:solidFill>
                    <a:prstClr val="black"/>
                  </a:solidFill>
                  <a:latin typeface="Arial" charset="0"/>
                  <a:ea typeface="+mn-ea"/>
                  <a:cs typeface="Arial" charset="0"/>
                </a:rPr>
                <a:t>Innovate – FE</a:t>
              </a:r>
            </a:p>
          </p:txBody>
        </p:sp>
        <p:sp>
          <p:nvSpPr>
            <p:cNvPr id="60513" name="TextBox 133">
              <a:extLst>
                <a:ext uri="{FF2B5EF4-FFF2-40B4-BE49-F238E27FC236}">
                  <a16:creationId xmlns:a16="http://schemas.microsoft.com/office/drawing/2014/main" id="{2F7405E2-1EFE-4FFC-8EFE-E9AA04C213CB}"/>
                </a:ext>
              </a:extLst>
            </p:cNvPr>
            <p:cNvSpPr txBox="1">
              <a:spLocks noChangeArrowheads="1"/>
            </p:cNvSpPr>
            <p:nvPr/>
          </p:nvSpPr>
          <p:spPr bwMode="auto">
            <a:xfrm>
              <a:off x="8214705" y="4398224"/>
              <a:ext cx="778955" cy="614996"/>
            </a:xfrm>
            <a:prstGeom prst="rect">
              <a:avLst/>
            </a:prstGeom>
            <a:solidFill>
              <a:schemeClr val="accent6">
                <a:lumMod val="20000"/>
                <a:lumOff val="80000"/>
              </a:schemeClr>
            </a:solidFill>
            <a:ln>
              <a:noFill/>
            </a:ln>
          </p:spPr>
          <p:txBody>
            <a:bodyPr wrap="square">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676" dirty="0">
                  <a:solidFill>
                    <a:prstClr val="black"/>
                  </a:solidFill>
                  <a:latin typeface="Arial" panose="020B0604020202020204" pitchFamily="34" charset="0"/>
                  <a:ea typeface="+mn-ea"/>
                  <a:cs typeface="Arial" panose="020B0604020202020204" pitchFamily="34" charset="0"/>
                </a:rPr>
                <a:t>Reduce: Footprint</a:t>
              </a:r>
            </a:p>
            <a:p>
              <a:pPr algn="ctr" defTabSz="686440" eaLnBrk="1" fontAlgn="auto" hangingPunct="1">
                <a:spcBef>
                  <a:spcPct val="0"/>
                </a:spcBef>
                <a:spcAft>
                  <a:spcPts val="0"/>
                </a:spcAft>
                <a:buNone/>
                <a:defRPr/>
              </a:pPr>
              <a:r>
                <a:rPr lang="en-GB" altLang="en-US" sz="676" dirty="0">
                  <a:solidFill>
                    <a:prstClr val="black"/>
                  </a:solidFill>
                  <a:latin typeface="Arial" panose="020B0604020202020204" pitchFamily="34" charset="0"/>
                  <a:ea typeface="+mn-ea"/>
                  <a:cs typeface="Arial" panose="020B0604020202020204" pitchFamily="34" charset="0"/>
                </a:rPr>
                <a:t>Demand</a:t>
              </a:r>
            </a:p>
            <a:p>
              <a:pPr algn="ctr" defTabSz="686440" eaLnBrk="1" fontAlgn="auto" hangingPunct="1">
                <a:spcBef>
                  <a:spcPct val="0"/>
                </a:spcBef>
                <a:spcAft>
                  <a:spcPts val="0"/>
                </a:spcAft>
                <a:buNone/>
                <a:defRPr/>
              </a:pPr>
              <a:r>
                <a:rPr lang="en-GB" altLang="en-US" sz="676" dirty="0">
                  <a:solidFill>
                    <a:prstClr val="black"/>
                  </a:solidFill>
                  <a:latin typeface="Arial" panose="020B0604020202020204" pitchFamily="34" charset="0"/>
                  <a:ea typeface="+mn-ea"/>
                  <a:cs typeface="Arial" panose="020B0604020202020204" pitchFamily="34" charset="0"/>
                </a:rPr>
                <a:t>Cost</a:t>
              </a:r>
            </a:p>
          </p:txBody>
        </p:sp>
        <p:sp>
          <p:nvSpPr>
            <p:cNvPr id="135" name="Oval 134">
              <a:extLst>
                <a:ext uri="{FF2B5EF4-FFF2-40B4-BE49-F238E27FC236}">
                  <a16:creationId xmlns:a16="http://schemas.microsoft.com/office/drawing/2014/main" id="{78805EFB-9D17-4427-B629-0987A05B0196}"/>
                </a:ext>
              </a:extLst>
            </p:cNvPr>
            <p:cNvSpPr/>
            <p:nvPr/>
          </p:nvSpPr>
          <p:spPr>
            <a:xfrm rot="16200000">
              <a:off x="9030317" y="3265009"/>
              <a:ext cx="673299" cy="8895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defTabSz="686440" fontAlgn="auto">
                <a:spcAft>
                  <a:spcPts val="0"/>
                </a:spcAft>
                <a:defRPr/>
              </a:pPr>
              <a:r>
                <a:rPr lang="en-GB" sz="592" b="1" dirty="0">
                  <a:solidFill>
                    <a:srgbClr val="002060"/>
                  </a:solidFill>
                  <a:latin typeface="Calibri" panose="020F0502020204030204"/>
                </a:rPr>
                <a:t>Optimised DSN</a:t>
              </a:r>
            </a:p>
          </p:txBody>
        </p:sp>
        <p:sp>
          <p:nvSpPr>
            <p:cNvPr id="140" name="Down Arrow 139">
              <a:extLst>
                <a:ext uri="{FF2B5EF4-FFF2-40B4-BE49-F238E27FC236}">
                  <a16:creationId xmlns:a16="http://schemas.microsoft.com/office/drawing/2014/main" id="{0EDE75AC-7125-4B2D-906D-5E1E21504470}"/>
                </a:ext>
              </a:extLst>
            </p:cNvPr>
            <p:cNvSpPr/>
            <p:nvPr/>
          </p:nvSpPr>
          <p:spPr>
            <a:xfrm rot="19801187">
              <a:off x="9601600" y="4096898"/>
              <a:ext cx="197503" cy="295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142" name="Down Arrow 141">
              <a:extLst>
                <a:ext uri="{FF2B5EF4-FFF2-40B4-BE49-F238E27FC236}">
                  <a16:creationId xmlns:a16="http://schemas.microsoft.com/office/drawing/2014/main" id="{50F17922-ED8D-410A-A2AD-D06293792D90}"/>
                </a:ext>
              </a:extLst>
            </p:cNvPr>
            <p:cNvSpPr/>
            <p:nvPr/>
          </p:nvSpPr>
          <p:spPr>
            <a:xfrm rot="16200000">
              <a:off x="9816219" y="3652787"/>
              <a:ext cx="258074" cy="165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143" name="Down Arrow 142">
              <a:extLst>
                <a:ext uri="{FF2B5EF4-FFF2-40B4-BE49-F238E27FC236}">
                  <a16:creationId xmlns:a16="http://schemas.microsoft.com/office/drawing/2014/main" id="{3BBC2819-57D8-474A-84AA-11C3F3086D3B}"/>
                </a:ext>
              </a:extLst>
            </p:cNvPr>
            <p:cNvSpPr/>
            <p:nvPr/>
          </p:nvSpPr>
          <p:spPr>
            <a:xfrm rot="12063394">
              <a:off x="9574739" y="3004048"/>
              <a:ext cx="200664" cy="2984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1013">
                <a:solidFill>
                  <a:prstClr val="white"/>
                </a:solidFill>
                <a:latin typeface="Calibri" panose="020F0502020204030204"/>
              </a:endParaRPr>
            </a:p>
          </p:txBody>
        </p:sp>
        <p:sp>
          <p:nvSpPr>
            <p:cNvPr id="39" name="Up-Down Arrow 38">
              <a:extLst>
                <a:ext uri="{FF2B5EF4-FFF2-40B4-BE49-F238E27FC236}">
                  <a16:creationId xmlns:a16="http://schemas.microsoft.com/office/drawing/2014/main" id="{29C86D7B-196D-4B2F-8F24-196B5DDA22E1}"/>
                </a:ext>
              </a:extLst>
            </p:cNvPr>
            <p:cNvSpPr/>
            <p:nvPr/>
          </p:nvSpPr>
          <p:spPr>
            <a:xfrm rot="1417266">
              <a:off x="3030271" y="2744532"/>
              <a:ext cx="502448" cy="628605"/>
            </a:xfrm>
            <a:prstGeom prst="upDownArrow">
              <a:avLst/>
            </a:prstGeom>
            <a:gradFill>
              <a:gsLst>
                <a:gs pos="0">
                  <a:schemeClr val="bg2">
                    <a:lumMod val="75000"/>
                  </a:schemeClr>
                </a:gs>
                <a:gs pos="975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338" dirty="0">
                <a:solidFill>
                  <a:prstClr val="white"/>
                </a:solidFill>
                <a:latin typeface="Calibri" panose="020F0502020204030204"/>
              </a:endParaRPr>
            </a:p>
          </p:txBody>
        </p:sp>
        <p:sp>
          <p:nvSpPr>
            <p:cNvPr id="147" name="Up-Down Arrow 146">
              <a:extLst>
                <a:ext uri="{FF2B5EF4-FFF2-40B4-BE49-F238E27FC236}">
                  <a16:creationId xmlns:a16="http://schemas.microsoft.com/office/drawing/2014/main" id="{E14AFDB8-6F8A-469F-9192-A3CF1747DB71}"/>
                </a:ext>
              </a:extLst>
            </p:cNvPr>
            <p:cNvSpPr/>
            <p:nvPr/>
          </p:nvSpPr>
          <p:spPr>
            <a:xfrm rot="9841764">
              <a:off x="3004990" y="4180520"/>
              <a:ext cx="502448" cy="628605"/>
            </a:xfrm>
            <a:prstGeom prst="upDownArrow">
              <a:avLst/>
            </a:prstGeom>
            <a:gradFill>
              <a:gsLst>
                <a:gs pos="0">
                  <a:schemeClr val="bg2">
                    <a:lumMod val="75000"/>
                  </a:schemeClr>
                </a:gs>
                <a:gs pos="975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338" dirty="0">
                <a:solidFill>
                  <a:prstClr val="white"/>
                </a:solidFill>
                <a:latin typeface="Calibri" panose="020F0502020204030204"/>
              </a:endParaRPr>
            </a:p>
          </p:txBody>
        </p:sp>
        <p:sp>
          <p:nvSpPr>
            <p:cNvPr id="60520" name="TextBox 39">
              <a:extLst>
                <a:ext uri="{FF2B5EF4-FFF2-40B4-BE49-F238E27FC236}">
                  <a16:creationId xmlns:a16="http://schemas.microsoft.com/office/drawing/2014/main" id="{A8C3834F-47A6-45D9-91C6-592A0344D2F9}"/>
                </a:ext>
              </a:extLst>
            </p:cNvPr>
            <p:cNvSpPr txBox="1">
              <a:spLocks noChangeArrowheads="1"/>
            </p:cNvSpPr>
            <p:nvPr/>
          </p:nvSpPr>
          <p:spPr bwMode="auto">
            <a:xfrm rot="920718">
              <a:off x="3080833" y="2979566"/>
              <a:ext cx="692051" cy="20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507" b="1" dirty="0">
                  <a:solidFill>
                    <a:prstClr val="black">
                      <a:lumMod val="95000"/>
                      <a:lumOff val="5000"/>
                    </a:prstClr>
                  </a:solidFill>
                  <a:latin typeface="Arial" panose="020B0604020202020204" pitchFamily="34" charset="0"/>
                  <a:ea typeface="+mn-ea"/>
                  <a:cs typeface="Arial" panose="020B0604020202020204" pitchFamily="34" charset="0"/>
                </a:rPr>
                <a:t>PFT</a:t>
              </a:r>
            </a:p>
          </p:txBody>
        </p:sp>
        <p:sp>
          <p:nvSpPr>
            <p:cNvPr id="60521" name="TextBox 147">
              <a:extLst>
                <a:ext uri="{FF2B5EF4-FFF2-40B4-BE49-F238E27FC236}">
                  <a16:creationId xmlns:a16="http://schemas.microsoft.com/office/drawing/2014/main" id="{1FF6C146-5761-45CC-8613-AD1F67104071}"/>
                </a:ext>
              </a:extLst>
            </p:cNvPr>
            <p:cNvSpPr txBox="1">
              <a:spLocks noChangeArrowheads="1"/>
            </p:cNvSpPr>
            <p:nvPr/>
          </p:nvSpPr>
          <p:spPr bwMode="auto">
            <a:xfrm rot="20826505">
              <a:off x="3044492" y="4337699"/>
              <a:ext cx="692051" cy="20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507" b="1" dirty="0">
                  <a:solidFill>
                    <a:prstClr val="black">
                      <a:lumMod val="95000"/>
                      <a:lumOff val="5000"/>
                    </a:prstClr>
                  </a:solidFill>
                  <a:latin typeface="Arial" panose="020B0604020202020204" pitchFamily="34" charset="0"/>
                  <a:ea typeface="+mn-ea"/>
                  <a:cs typeface="Arial" panose="020B0604020202020204" pitchFamily="34" charset="0"/>
                </a:rPr>
                <a:t>PFT</a:t>
              </a:r>
            </a:p>
          </p:txBody>
        </p:sp>
        <p:sp>
          <p:nvSpPr>
            <p:cNvPr id="149" name="Up-Down Arrow 148">
              <a:extLst>
                <a:ext uri="{FF2B5EF4-FFF2-40B4-BE49-F238E27FC236}">
                  <a16:creationId xmlns:a16="http://schemas.microsoft.com/office/drawing/2014/main" id="{079AA318-A806-4FDA-9240-EF570B0798A9}"/>
                </a:ext>
              </a:extLst>
            </p:cNvPr>
            <p:cNvSpPr/>
            <p:nvPr/>
          </p:nvSpPr>
          <p:spPr>
            <a:xfrm rot="1070375">
              <a:off x="2704785" y="2229825"/>
              <a:ext cx="333386" cy="446944"/>
            </a:xfrm>
            <a:prstGeom prst="upDownArrow">
              <a:avLst/>
            </a:prstGeom>
            <a:gradFill>
              <a:gsLst>
                <a:gs pos="0">
                  <a:schemeClr val="accent4">
                    <a:lumMod val="75000"/>
                  </a:schemeClr>
                </a:gs>
                <a:gs pos="100000">
                  <a:schemeClr val="accent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338" dirty="0">
                <a:solidFill>
                  <a:prstClr val="white"/>
                </a:solidFill>
                <a:latin typeface="Calibri" panose="020F0502020204030204"/>
              </a:endParaRPr>
            </a:p>
          </p:txBody>
        </p:sp>
        <p:sp>
          <p:nvSpPr>
            <p:cNvPr id="150" name="Up-Down Arrow 149">
              <a:extLst>
                <a:ext uri="{FF2B5EF4-FFF2-40B4-BE49-F238E27FC236}">
                  <a16:creationId xmlns:a16="http://schemas.microsoft.com/office/drawing/2014/main" id="{5A952EC2-0403-43E8-B832-44D4B1520409}"/>
                </a:ext>
              </a:extLst>
            </p:cNvPr>
            <p:cNvSpPr/>
            <p:nvPr/>
          </p:nvSpPr>
          <p:spPr>
            <a:xfrm rot="9674001">
              <a:off x="4722479" y="4284326"/>
              <a:ext cx="333385" cy="471453"/>
            </a:xfrm>
            <a:prstGeom prst="upDownArrow">
              <a:avLst/>
            </a:prstGeom>
            <a:gradFill>
              <a:gsLst>
                <a:gs pos="2000">
                  <a:schemeClr val="accent4">
                    <a:lumMod val="75000"/>
                  </a:schemeClr>
                </a:gs>
                <a:gs pos="97500">
                  <a:schemeClr val="accent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338" dirty="0">
                <a:solidFill>
                  <a:prstClr val="white"/>
                </a:solidFill>
                <a:latin typeface="Calibri" panose="020F0502020204030204"/>
              </a:endParaRPr>
            </a:p>
          </p:txBody>
        </p:sp>
        <p:sp>
          <p:nvSpPr>
            <p:cNvPr id="60524" name="TextBox 40">
              <a:extLst>
                <a:ext uri="{FF2B5EF4-FFF2-40B4-BE49-F238E27FC236}">
                  <a16:creationId xmlns:a16="http://schemas.microsoft.com/office/drawing/2014/main" id="{946DBE6E-3503-48F7-B30F-ACD4EE9358C8}"/>
                </a:ext>
              </a:extLst>
            </p:cNvPr>
            <p:cNvSpPr txBox="1">
              <a:spLocks noChangeArrowheads="1"/>
            </p:cNvSpPr>
            <p:nvPr/>
          </p:nvSpPr>
          <p:spPr bwMode="auto">
            <a:xfrm rot="773375">
              <a:off x="2736386" y="2409964"/>
              <a:ext cx="489807" cy="17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338" b="1" dirty="0">
                  <a:solidFill>
                    <a:prstClr val="black">
                      <a:lumMod val="95000"/>
                      <a:lumOff val="5000"/>
                    </a:prstClr>
                  </a:solidFill>
                  <a:latin typeface="Arial" panose="020B0604020202020204" pitchFamily="34" charset="0"/>
                  <a:ea typeface="+mn-ea"/>
                  <a:cs typeface="Arial" panose="020B0604020202020204" pitchFamily="34" charset="0"/>
                </a:rPr>
                <a:t>FVT</a:t>
              </a:r>
            </a:p>
          </p:txBody>
        </p:sp>
        <p:sp>
          <p:nvSpPr>
            <p:cNvPr id="60525" name="TextBox 150">
              <a:extLst>
                <a:ext uri="{FF2B5EF4-FFF2-40B4-BE49-F238E27FC236}">
                  <a16:creationId xmlns:a16="http://schemas.microsoft.com/office/drawing/2014/main" id="{FC1BCF91-82AF-48F6-BDB4-5418A10403A1}"/>
                </a:ext>
              </a:extLst>
            </p:cNvPr>
            <p:cNvSpPr txBox="1">
              <a:spLocks noChangeArrowheads="1"/>
            </p:cNvSpPr>
            <p:nvPr/>
          </p:nvSpPr>
          <p:spPr bwMode="auto">
            <a:xfrm rot="20864080">
              <a:off x="4725639" y="4409677"/>
              <a:ext cx="491388" cy="17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338" b="1" dirty="0">
                  <a:solidFill>
                    <a:prstClr val="black">
                      <a:lumMod val="95000"/>
                      <a:lumOff val="5000"/>
                    </a:prstClr>
                  </a:solidFill>
                  <a:latin typeface="Arial" panose="020B0604020202020204" pitchFamily="34" charset="0"/>
                  <a:ea typeface="+mn-ea"/>
                  <a:cs typeface="Arial" panose="020B0604020202020204" pitchFamily="34" charset="0"/>
                </a:rPr>
                <a:t>FVT</a:t>
              </a:r>
            </a:p>
          </p:txBody>
        </p:sp>
        <p:sp>
          <p:nvSpPr>
            <p:cNvPr id="99" name="Up-Down Arrow 98">
              <a:extLst>
                <a:ext uri="{FF2B5EF4-FFF2-40B4-BE49-F238E27FC236}">
                  <a16:creationId xmlns:a16="http://schemas.microsoft.com/office/drawing/2014/main" id="{349DDC44-988A-427F-BEED-740748CB82FF}"/>
                </a:ext>
              </a:extLst>
            </p:cNvPr>
            <p:cNvSpPr/>
            <p:nvPr/>
          </p:nvSpPr>
          <p:spPr>
            <a:xfrm rot="1070375">
              <a:off x="1876852" y="1583919"/>
              <a:ext cx="333386" cy="446944"/>
            </a:xfrm>
            <a:prstGeom prst="upDownArrow">
              <a:avLst/>
            </a:prstGeom>
            <a:gradFill>
              <a:gsLst>
                <a:gs pos="0">
                  <a:schemeClr val="accent4">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338" dirty="0">
                <a:solidFill>
                  <a:prstClr val="white"/>
                </a:solidFill>
                <a:latin typeface="Calibri" panose="020F0502020204030204"/>
              </a:endParaRPr>
            </a:p>
          </p:txBody>
        </p:sp>
        <p:sp>
          <p:nvSpPr>
            <p:cNvPr id="60530" name="TextBox 40">
              <a:extLst>
                <a:ext uri="{FF2B5EF4-FFF2-40B4-BE49-F238E27FC236}">
                  <a16:creationId xmlns:a16="http://schemas.microsoft.com/office/drawing/2014/main" id="{3AF1E57D-09F5-422E-B0D8-7F6CB335BE3E}"/>
                </a:ext>
              </a:extLst>
            </p:cNvPr>
            <p:cNvSpPr txBox="1">
              <a:spLocks noChangeArrowheads="1"/>
            </p:cNvSpPr>
            <p:nvPr/>
          </p:nvSpPr>
          <p:spPr bwMode="auto">
            <a:xfrm rot="773375">
              <a:off x="1891073" y="1716479"/>
              <a:ext cx="491388" cy="17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338" b="1" dirty="0">
                  <a:solidFill>
                    <a:prstClr val="black">
                      <a:lumMod val="95000"/>
                      <a:lumOff val="5000"/>
                    </a:prstClr>
                  </a:solidFill>
                  <a:latin typeface="Arial" panose="020B0604020202020204" pitchFamily="34" charset="0"/>
                  <a:ea typeface="+mn-ea"/>
                  <a:cs typeface="Arial" panose="020B0604020202020204" pitchFamily="34" charset="0"/>
                </a:rPr>
                <a:t>LDA</a:t>
              </a:r>
            </a:p>
          </p:txBody>
        </p:sp>
        <p:sp>
          <p:nvSpPr>
            <p:cNvPr id="119" name="Up-Down Arrow 118">
              <a:extLst>
                <a:ext uri="{FF2B5EF4-FFF2-40B4-BE49-F238E27FC236}">
                  <a16:creationId xmlns:a16="http://schemas.microsoft.com/office/drawing/2014/main" id="{7DF98A7B-ACC0-4BD0-A07D-B094AA2F5D85}"/>
                </a:ext>
              </a:extLst>
            </p:cNvPr>
            <p:cNvSpPr/>
            <p:nvPr/>
          </p:nvSpPr>
          <p:spPr>
            <a:xfrm rot="9674001">
              <a:off x="4145769" y="4787498"/>
              <a:ext cx="333386" cy="471454"/>
            </a:xfrm>
            <a:prstGeom prst="upDownArrow">
              <a:avLst/>
            </a:prstGeom>
            <a:gradFill>
              <a:gsLst>
                <a:gs pos="2000">
                  <a:schemeClr val="accent4">
                    <a:lumMod val="75000"/>
                  </a:schemeClr>
                </a:gs>
                <a:gs pos="975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Aft>
                  <a:spcPts val="0"/>
                </a:spcAft>
                <a:defRPr/>
              </a:pPr>
              <a:endParaRPr lang="en-GB" sz="338" dirty="0">
                <a:solidFill>
                  <a:prstClr val="white"/>
                </a:solidFill>
                <a:latin typeface="Calibri" panose="020F0502020204030204"/>
              </a:endParaRPr>
            </a:p>
          </p:txBody>
        </p:sp>
        <p:sp>
          <p:nvSpPr>
            <p:cNvPr id="60532" name="TextBox 150">
              <a:extLst>
                <a:ext uri="{FF2B5EF4-FFF2-40B4-BE49-F238E27FC236}">
                  <a16:creationId xmlns:a16="http://schemas.microsoft.com/office/drawing/2014/main" id="{A23382F0-32FC-456E-AA70-4C8E66D4B2A2}"/>
                </a:ext>
              </a:extLst>
            </p:cNvPr>
            <p:cNvSpPr txBox="1">
              <a:spLocks noChangeArrowheads="1"/>
            </p:cNvSpPr>
            <p:nvPr/>
          </p:nvSpPr>
          <p:spPr bwMode="auto">
            <a:xfrm rot="20864080">
              <a:off x="4191590" y="4921500"/>
              <a:ext cx="489807" cy="17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6440" eaLnBrk="1" fontAlgn="auto" hangingPunct="1">
                <a:spcBef>
                  <a:spcPct val="0"/>
                </a:spcBef>
                <a:spcAft>
                  <a:spcPts val="0"/>
                </a:spcAft>
                <a:buNone/>
                <a:defRPr/>
              </a:pPr>
              <a:r>
                <a:rPr lang="en-GB" altLang="en-US" sz="338" b="1" dirty="0">
                  <a:solidFill>
                    <a:prstClr val="black">
                      <a:lumMod val="95000"/>
                      <a:lumOff val="5000"/>
                    </a:prstClr>
                  </a:solidFill>
                  <a:latin typeface="Arial" panose="020B0604020202020204" pitchFamily="34" charset="0"/>
                  <a:ea typeface="+mn-ea"/>
                  <a:cs typeface="Arial" panose="020B0604020202020204" pitchFamily="34" charset="0"/>
                </a:rPr>
                <a:t>LDA</a:t>
              </a:r>
            </a:p>
          </p:txBody>
        </p:sp>
        <p:sp>
          <p:nvSpPr>
            <p:cNvPr id="7" name="Up Arrow 6">
              <a:extLst>
                <a:ext uri="{FF2B5EF4-FFF2-40B4-BE49-F238E27FC236}">
                  <a16:creationId xmlns:a16="http://schemas.microsoft.com/office/drawing/2014/main" id="{B7D7D958-11E7-4805-8C96-083D8A85CF6D}"/>
                </a:ext>
              </a:extLst>
            </p:cNvPr>
            <p:cNvSpPr/>
            <p:nvPr/>
          </p:nvSpPr>
          <p:spPr>
            <a:xfrm rot="10800000">
              <a:off x="2128076" y="4483288"/>
              <a:ext cx="241744" cy="1088524"/>
            </a:xfrm>
            <a:prstGeom prst="upArrow">
              <a:avLst/>
            </a:prstGeom>
            <a:solidFill>
              <a:schemeClr val="accent1">
                <a:alpha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Bef>
                  <a:spcPts val="0"/>
                </a:spcBef>
                <a:spcAft>
                  <a:spcPts val="0"/>
                </a:spcAft>
                <a:defRPr/>
              </a:pPr>
              <a:endParaRPr lang="en-GB" sz="1013">
                <a:solidFill>
                  <a:prstClr val="white"/>
                </a:solidFill>
                <a:latin typeface="Calibri" panose="020F0502020204030204"/>
              </a:endParaRPr>
            </a:p>
          </p:txBody>
        </p:sp>
        <p:sp>
          <p:nvSpPr>
            <p:cNvPr id="136" name="Up Arrow 135">
              <a:extLst>
                <a:ext uri="{FF2B5EF4-FFF2-40B4-BE49-F238E27FC236}">
                  <a16:creationId xmlns:a16="http://schemas.microsoft.com/office/drawing/2014/main" id="{3A3467B8-FEAC-4151-8E69-F331BEEE2957}"/>
                </a:ext>
              </a:extLst>
            </p:cNvPr>
            <p:cNvSpPr/>
            <p:nvPr/>
          </p:nvSpPr>
          <p:spPr>
            <a:xfrm>
              <a:off x="2170736" y="1925615"/>
              <a:ext cx="240164" cy="1149078"/>
            </a:xfrm>
            <a:prstGeom prst="upArrow">
              <a:avLst/>
            </a:prstGeom>
            <a:solidFill>
              <a:schemeClr val="accent1">
                <a:alpha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Bef>
                  <a:spcPts val="0"/>
                </a:spcBef>
                <a:spcAft>
                  <a:spcPts val="0"/>
                </a:spcAft>
                <a:defRPr/>
              </a:pPr>
              <a:endParaRPr lang="en-GB" sz="1013">
                <a:solidFill>
                  <a:prstClr val="white"/>
                </a:solidFill>
                <a:latin typeface="Calibri" panose="020F0502020204030204"/>
              </a:endParaRPr>
            </a:p>
          </p:txBody>
        </p:sp>
        <p:sp>
          <p:nvSpPr>
            <p:cNvPr id="101" name="TextBox 49">
              <a:extLst>
                <a:ext uri="{FF2B5EF4-FFF2-40B4-BE49-F238E27FC236}">
                  <a16:creationId xmlns:a16="http://schemas.microsoft.com/office/drawing/2014/main" id="{D0C9A246-6B28-4793-BB87-A1A12A66B2F7}"/>
                </a:ext>
              </a:extLst>
            </p:cNvPr>
            <p:cNvSpPr txBox="1">
              <a:spLocks noChangeArrowheads="1"/>
            </p:cNvSpPr>
            <p:nvPr/>
          </p:nvSpPr>
          <p:spPr bwMode="auto">
            <a:xfrm>
              <a:off x="6849842" y="3377353"/>
              <a:ext cx="738864" cy="363351"/>
            </a:xfrm>
            <a:prstGeom prst="rect">
              <a:avLst/>
            </a:prstGeom>
            <a:solidFill>
              <a:schemeClr val="accent6">
                <a:lumMod val="40000"/>
                <a:lumOff val="60000"/>
              </a:schemeClr>
            </a:solidFill>
            <a:ln>
              <a:noFill/>
            </a:ln>
          </p:spPr>
          <p:txBody>
            <a:bodyPr wrap="square">
              <a:spAutoFit/>
            </a:bodyPr>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86440" eaLnBrk="1" fontAlgn="auto" hangingPunct="1">
                <a:spcBef>
                  <a:spcPct val="0"/>
                </a:spcBef>
                <a:spcAft>
                  <a:spcPts val="0"/>
                </a:spcAft>
                <a:buNone/>
                <a:defRPr/>
              </a:pPr>
              <a:r>
                <a:rPr lang="en-GB" altLang="en-US" sz="676" dirty="0">
                  <a:solidFill>
                    <a:srgbClr val="7030A0"/>
                  </a:solidFill>
                  <a:latin typeface="Arial" pitchFamily="34" charset="0"/>
                  <a:ea typeface="+mn-ea"/>
                  <a:cs typeface="Arial" panose="020B0604020202020204" pitchFamily="34" charset="0"/>
                </a:rPr>
                <a:t>Decision Support</a:t>
              </a:r>
            </a:p>
          </p:txBody>
        </p:sp>
        <p:sp>
          <p:nvSpPr>
            <p:cNvPr id="105" name="TextBox 49">
              <a:extLst>
                <a:ext uri="{FF2B5EF4-FFF2-40B4-BE49-F238E27FC236}">
                  <a16:creationId xmlns:a16="http://schemas.microsoft.com/office/drawing/2014/main" id="{5EF147C5-F590-4295-9D28-4C4200B80C8E}"/>
                </a:ext>
              </a:extLst>
            </p:cNvPr>
            <p:cNvSpPr txBox="1">
              <a:spLocks noChangeArrowheads="1"/>
            </p:cNvSpPr>
            <p:nvPr/>
          </p:nvSpPr>
          <p:spPr bwMode="auto">
            <a:xfrm>
              <a:off x="7419583" y="3483433"/>
              <a:ext cx="688891" cy="237528"/>
            </a:xfrm>
            <a:prstGeom prst="rect">
              <a:avLst/>
            </a:prstGeom>
            <a:solidFill>
              <a:schemeClr val="accent6">
                <a:lumMod val="40000"/>
                <a:lumOff val="60000"/>
              </a:schemeClr>
            </a:solidFill>
            <a:ln>
              <a:noFill/>
            </a:ln>
          </p:spPr>
          <p:txBody>
            <a:bodyPr wrap="square">
              <a:spAutoFit/>
            </a:bodyPr>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86440" eaLnBrk="1" fontAlgn="auto" hangingPunct="1">
                <a:spcBef>
                  <a:spcPct val="0"/>
                </a:spcBef>
                <a:spcAft>
                  <a:spcPts val="0"/>
                </a:spcAft>
                <a:buNone/>
                <a:defRPr/>
              </a:pPr>
              <a:r>
                <a:rPr lang="en-GB" altLang="en-US" sz="676" dirty="0">
                  <a:solidFill>
                    <a:srgbClr val="7030A0"/>
                  </a:solidFill>
                  <a:latin typeface="Arial" pitchFamily="34" charset="0"/>
                  <a:ea typeface="+mn-ea"/>
                  <a:cs typeface="Arial" panose="020B0604020202020204" pitchFamily="34" charset="0"/>
                </a:rPr>
                <a:t>Velocity</a:t>
              </a:r>
            </a:p>
          </p:txBody>
        </p:sp>
        <p:sp>
          <p:nvSpPr>
            <p:cNvPr id="118" name="TextBox 49">
              <a:extLst>
                <a:ext uri="{FF2B5EF4-FFF2-40B4-BE49-F238E27FC236}">
                  <a16:creationId xmlns:a16="http://schemas.microsoft.com/office/drawing/2014/main" id="{B865C7A2-69DF-4005-8F3B-223ECFD4DA3E}"/>
                </a:ext>
              </a:extLst>
            </p:cNvPr>
            <p:cNvSpPr txBox="1">
              <a:spLocks noChangeArrowheads="1"/>
            </p:cNvSpPr>
            <p:nvPr/>
          </p:nvSpPr>
          <p:spPr bwMode="auto">
            <a:xfrm>
              <a:off x="6849841" y="3716115"/>
              <a:ext cx="1151840" cy="237528"/>
            </a:xfrm>
            <a:prstGeom prst="rect">
              <a:avLst/>
            </a:prstGeom>
            <a:solidFill>
              <a:schemeClr val="accent6">
                <a:lumMod val="40000"/>
                <a:lumOff val="60000"/>
              </a:schemeClr>
            </a:solidFill>
            <a:ln>
              <a:noFill/>
            </a:ln>
          </p:spPr>
          <p:txBody>
            <a:bodyPr wrap="square">
              <a:spAutoFit/>
            </a:bodyPr>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86440" eaLnBrk="1" fontAlgn="auto" hangingPunct="1">
                <a:spcBef>
                  <a:spcPct val="0"/>
                </a:spcBef>
                <a:spcAft>
                  <a:spcPts val="0"/>
                </a:spcAft>
                <a:buNone/>
                <a:defRPr/>
              </a:pPr>
              <a:r>
                <a:rPr lang="en-GB" altLang="en-US" sz="676" dirty="0">
                  <a:solidFill>
                    <a:srgbClr val="7030A0"/>
                  </a:solidFill>
                  <a:latin typeface="Arial" pitchFamily="34" charset="0"/>
                  <a:ea typeface="+mn-ea"/>
                  <a:cs typeface="Arial" panose="020B0604020202020204" pitchFamily="34" charset="0"/>
                </a:rPr>
                <a:t>Standardisation</a:t>
              </a:r>
            </a:p>
          </p:txBody>
        </p:sp>
      </p:grpSp>
      <p:grpSp>
        <p:nvGrpSpPr>
          <p:cNvPr id="36867" name="Group 92">
            <a:extLst>
              <a:ext uri="{FF2B5EF4-FFF2-40B4-BE49-F238E27FC236}">
                <a16:creationId xmlns:a16="http://schemas.microsoft.com/office/drawing/2014/main" id="{7588CD24-FA4C-41DC-ACFC-EB8D3C393A0D}"/>
              </a:ext>
            </a:extLst>
          </p:cNvPr>
          <p:cNvGrpSpPr>
            <a:grpSpLocks/>
          </p:cNvGrpSpPr>
          <p:nvPr/>
        </p:nvGrpSpPr>
        <p:grpSpPr bwMode="auto">
          <a:xfrm>
            <a:off x="1283227" y="2322677"/>
            <a:ext cx="1165509" cy="696169"/>
            <a:chOff x="4682064" y="433211"/>
            <a:chExt cx="5610342" cy="3831910"/>
          </a:xfrm>
        </p:grpSpPr>
        <p:pic>
          <p:nvPicPr>
            <p:cNvPr id="111" name="Picture 4">
              <a:extLst>
                <a:ext uri="{FF2B5EF4-FFF2-40B4-BE49-F238E27FC236}">
                  <a16:creationId xmlns:a16="http://schemas.microsoft.com/office/drawing/2014/main" id="{060FCD7E-A4EF-4D7A-BE89-454E5F6332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2064" y="1291420"/>
              <a:ext cx="1308241" cy="989815"/>
            </a:xfrm>
            <a:prstGeom prst="hexagon">
              <a:avLst>
                <a:gd name="adj" fmla="val 27476"/>
                <a:gd name="vf" fmla="val 115470"/>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112" name="Picture 6">
              <a:extLst>
                <a:ext uri="{FF2B5EF4-FFF2-40B4-BE49-F238E27FC236}">
                  <a16:creationId xmlns:a16="http://schemas.microsoft.com/office/drawing/2014/main" id="{BE43BD89-7A9F-48AF-A45B-98A01E17C8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20350" y="3083751"/>
              <a:ext cx="1229110" cy="1081874"/>
            </a:xfrm>
            <a:prstGeom prst="hexagon">
              <a:avLst>
                <a:gd name="adj" fmla="val 25000"/>
                <a:gd name="vf" fmla="val 115470"/>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113" name="Picture 7">
              <a:extLst>
                <a:ext uri="{FF2B5EF4-FFF2-40B4-BE49-F238E27FC236}">
                  <a16:creationId xmlns:a16="http://schemas.microsoft.com/office/drawing/2014/main" id="{1F7BAF56-3FA7-4151-BADD-A48792FB659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43179" y="2465030"/>
              <a:ext cx="1248057" cy="946444"/>
            </a:xfrm>
            <a:prstGeom prst="hexagon">
              <a:avLst>
                <a:gd name="adj" fmla="val 25572"/>
                <a:gd name="vf" fmla="val 115470"/>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114" name="Picture 8">
              <a:extLst>
                <a:ext uri="{FF2B5EF4-FFF2-40B4-BE49-F238E27FC236}">
                  <a16:creationId xmlns:a16="http://schemas.microsoft.com/office/drawing/2014/main" id="{2C5B4C7C-855B-45DC-BD1B-77078E5839C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92280" y="1364344"/>
              <a:ext cx="1252222" cy="928475"/>
            </a:xfrm>
            <a:prstGeom prst="hexagon">
              <a:avLst>
                <a:gd name="adj" fmla="val 21855"/>
                <a:gd name="vf" fmla="val 115470"/>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115" name="Picture 11">
              <a:extLst>
                <a:ext uri="{FF2B5EF4-FFF2-40B4-BE49-F238E27FC236}">
                  <a16:creationId xmlns:a16="http://schemas.microsoft.com/office/drawing/2014/main" id="{0468877F-0A52-475F-BF36-0F1255AF746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00852" y="1877286"/>
              <a:ext cx="1248608" cy="1028203"/>
            </a:xfrm>
            <a:prstGeom prst="hexagon">
              <a:avLst>
                <a:gd name="adj" fmla="val 24251"/>
                <a:gd name="vf" fmla="val 115470"/>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116" name="Picture 20">
              <a:extLst>
                <a:ext uri="{FF2B5EF4-FFF2-40B4-BE49-F238E27FC236}">
                  <a16:creationId xmlns:a16="http://schemas.microsoft.com/office/drawing/2014/main" id="{98CE36CA-E871-4C5D-9BE7-262ECAD2E20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63979" y="2466388"/>
              <a:ext cx="1324446" cy="1023936"/>
            </a:xfrm>
            <a:prstGeom prst="hexagon">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117" name="Picture 11">
              <a:extLst>
                <a:ext uri="{FF2B5EF4-FFF2-40B4-BE49-F238E27FC236}">
                  <a16:creationId xmlns:a16="http://schemas.microsoft.com/office/drawing/2014/main" id="{05654A49-6086-48E4-BE4B-0B2125696DF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5890417" y="764704"/>
              <a:ext cx="1248609" cy="932548"/>
            </a:xfrm>
            <a:prstGeom prst="hexagon">
              <a:avLst>
                <a:gd name="adj" fmla="val 24251"/>
                <a:gd name="vf" fmla="val 115470"/>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60548" name="TextBox 118">
              <a:extLst>
                <a:ext uri="{FF2B5EF4-FFF2-40B4-BE49-F238E27FC236}">
                  <a16:creationId xmlns:a16="http://schemas.microsoft.com/office/drawing/2014/main" id="{EB515051-1970-41CD-9A04-2A4A4C024902}"/>
                </a:ext>
              </a:extLst>
            </p:cNvPr>
            <p:cNvSpPr txBox="1">
              <a:spLocks noChangeArrowheads="1"/>
            </p:cNvSpPr>
            <p:nvPr/>
          </p:nvSpPr>
          <p:spPr bwMode="auto">
            <a:xfrm>
              <a:off x="4859894" y="1456512"/>
              <a:ext cx="1084210"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endParaRPr lang="en-GB" altLang="en-US" sz="169" dirty="0">
                <a:solidFill>
                  <a:srgbClr val="FFFFFF"/>
                </a:solidFill>
                <a:latin typeface="Arial" panose="020B0604020202020204" pitchFamily="34" charset="0"/>
                <a:ea typeface="+mn-ea"/>
                <a:cs typeface="Arial" panose="020B0604020202020204" pitchFamily="34" charset="0"/>
              </a:endParaRPr>
            </a:p>
          </p:txBody>
        </p:sp>
        <p:sp>
          <p:nvSpPr>
            <p:cNvPr id="60549" name="TextBox 119">
              <a:extLst>
                <a:ext uri="{FF2B5EF4-FFF2-40B4-BE49-F238E27FC236}">
                  <a16:creationId xmlns:a16="http://schemas.microsoft.com/office/drawing/2014/main" id="{BAD722E1-7C4C-48BE-8C4E-4A4B0A814AAD}"/>
                </a:ext>
              </a:extLst>
            </p:cNvPr>
            <p:cNvSpPr txBox="1">
              <a:spLocks noChangeArrowheads="1"/>
            </p:cNvSpPr>
            <p:nvPr/>
          </p:nvSpPr>
          <p:spPr bwMode="auto">
            <a:xfrm>
              <a:off x="8198564" y="1397473"/>
              <a:ext cx="1927478" cy="241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Reset Joint</a:t>
              </a:r>
            </a:p>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 Logistics</a:t>
              </a:r>
            </a:p>
          </p:txBody>
        </p:sp>
        <p:sp>
          <p:nvSpPr>
            <p:cNvPr id="60550" name="TextBox 120">
              <a:extLst>
                <a:ext uri="{FF2B5EF4-FFF2-40B4-BE49-F238E27FC236}">
                  <a16:creationId xmlns:a16="http://schemas.microsoft.com/office/drawing/2014/main" id="{7D2A4906-BD7F-44C5-9FB1-B1E69949DF61}"/>
                </a:ext>
              </a:extLst>
            </p:cNvPr>
            <p:cNvSpPr txBox="1">
              <a:spLocks noChangeArrowheads="1"/>
            </p:cNvSpPr>
            <p:nvPr/>
          </p:nvSpPr>
          <p:spPr bwMode="auto">
            <a:xfrm>
              <a:off x="4934472" y="2755313"/>
              <a:ext cx="958001" cy="136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169">
                  <a:solidFill>
                    <a:srgbClr val="FFFFFF"/>
                  </a:solidFill>
                  <a:latin typeface="Arial" panose="020B0604020202020204" pitchFamily="34" charset="0"/>
                  <a:ea typeface="+mn-ea"/>
                  <a:cs typeface="Arial" panose="020B0604020202020204" pitchFamily="34" charset="0"/>
                </a:rPr>
                <a:t>People</a:t>
              </a:r>
            </a:p>
          </p:txBody>
        </p:sp>
        <p:sp>
          <p:nvSpPr>
            <p:cNvPr id="60551" name="TextBox 121">
              <a:extLst>
                <a:ext uri="{FF2B5EF4-FFF2-40B4-BE49-F238E27FC236}">
                  <a16:creationId xmlns:a16="http://schemas.microsoft.com/office/drawing/2014/main" id="{D37A71D8-CB43-4391-8751-0326C1669F35}"/>
                </a:ext>
              </a:extLst>
            </p:cNvPr>
            <p:cNvSpPr txBox="1">
              <a:spLocks noChangeArrowheads="1"/>
            </p:cNvSpPr>
            <p:nvPr/>
          </p:nvSpPr>
          <p:spPr bwMode="auto">
            <a:xfrm>
              <a:off x="5944104" y="3470308"/>
              <a:ext cx="1221880" cy="7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169">
                  <a:solidFill>
                    <a:srgbClr val="FFFFFF"/>
                  </a:solidFill>
                  <a:latin typeface="Arial" panose="020B0604020202020204" pitchFamily="34" charset="0"/>
                  <a:ea typeface="+mn-ea"/>
                  <a:cs typeface="Arial" panose="020B0604020202020204" pitchFamily="34" charset="0"/>
                </a:rPr>
                <a:t>Information</a:t>
              </a:r>
            </a:p>
          </p:txBody>
        </p:sp>
        <p:sp>
          <p:nvSpPr>
            <p:cNvPr id="60552" name="TextBox 122">
              <a:extLst>
                <a:ext uri="{FF2B5EF4-FFF2-40B4-BE49-F238E27FC236}">
                  <a16:creationId xmlns:a16="http://schemas.microsoft.com/office/drawing/2014/main" id="{5504A564-6B9C-40B6-8E46-8B5CC78F207E}"/>
                </a:ext>
              </a:extLst>
            </p:cNvPr>
            <p:cNvSpPr txBox="1">
              <a:spLocks noChangeArrowheads="1"/>
            </p:cNvSpPr>
            <p:nvPr/>
          </p:nvSpPr>
          <p:spPr bwMode="auto">
            <a:xfrm>
              <a:off x="7062727" y="2755313"/>
              <a:ext cx="1279254" cy="7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169">
                  <a:solidFill>
                    <a:srgbClr val="FFFFFF"/>
                  </a:solidFill>
                  <a:latin typeface="Arial" panose="020B0604020202020204" pitchFamily="34" charset="0"/>
                  <a:ea typeface="+mn-ea"/>
                  <a:cs typeface="Arial" panose="020B0604020202020204" pitchFamily="34" charset="0"/>
                </a:rPr>
                <a:t>Partnerships</a:t>
              </a:r>
            </a:p>
          </p:txBody>
        </p:sp>
        <p:sp>
          <p:nvSpPr>
            <p:cNvPr id="60553" name="TextBox 123">
              <a:extLst>
                <a:ext uri="{FF2B5EF4-FFF2-40B4-BE49-F238E27FC236}">
                  <a16:creationId xmlns:a16="http://schemas.microsoft.com/office/drawing/2014/main" id="{CA35EB38-903C-4293-AC72-FD6E89A1B7C8}"/>
                </a:ext>
              </a:extLst>
            </p:cNvPr>
            <p:cNvSpPr txBox="1">
              <a:spLocks noChangeArrowheads="1"/>
            </p:cNvSpPr>
            <p:nvPr/>
          </p:nvSpPr>
          <p:spPr bwMode="auto">
            <a:xfrm>
              <a:off x="6087517" y="2020635"/>
              <a:ext cx="1101419" cy="165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169" dirty="0">
                  <a:solidFill>
                    <a:srgbClr val="FFFFFF"/>
                  </a:solidFill>
                  <a:latin typeface="Arial" panose="020B0604020202020204" pitchFamily="34" charset="0"/>
                  <a:ea typeface="+mn-ea"/>
                  <a:cs typeface="Arial" panose="020B0604020202020204" pitchFamily="34" charset="0"/>
                </a:rPr>
                <a:t>Defence Support Network</a:t>
              </a:r>
            </a:p>
          </p:txBody>
        </p:sp>
        <p:sp>
          <p:nvSpPr>
            <p:cNvPr id="60554" name="TextBox 117">
              <a:extLst>
                <a:ext uri="{FF2B5EF4-FFF2-40B4-BE49-F238E27FC236}">
                  <a16:creationId xmlns:a16="http://schemas.microsoft.com/office/drawing/2014/main" id="{B63A7B21-D68B-4367-97C0-4738E457F28B}"/>
                </a:ext>
              </a:extLst>
            </p:cNvPr>
            <p:cNvSpPr txBox="1">
              <a:spLocks noChangeArrowheads="1"/>
            </p:cNvSpPr>
            <p:nvPr/>
          </p:nvSpPr>
          <p:spPr bwMode="auto">
            <a:xfrm>
              <a:off x="6867688" y="433211"/>
              <a:ext cx="3424718" cy="12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Reset Defence</a:t>
              </a:r>
            </a:p>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 Support Chain</a:t>
              </a:r>
            </a:p>
          </p:txBody>
        </p:sp>
      </p:grpSp>
      <p:sp>
        <p:nvSpPr>
          <p:cNvPr id="94" name="Up Arrow 93">
            <a:extLst>
              <a:ext uri="{FF2B5EF4-FFF2-40B4-BE49-F238E27FC236}">
                <a16:creationId xmlns:a16="http://schemas.microsoft.com/office/drawing/2014/main" id="{4943FFAA-C480-482B-81D0-B7EEDF44468E}"/>
              </a:ext>
            </a:extLst>
          </p:cNvPr>
          <p:cNvSpPr/>
          <p:nvPr/>
        </p:nvSpPr>
        <p:spPr>
          <a:xfrm rot="1257827" flipH="1">
            <a:off x="6542319" y="2961443"/>
            <a:ext cx="171609" cy="191868"/>
          </a:xfrm>
          <a:prstGeom prst="upArrow">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6440" fontAlgn="auto">
              <a:spcBef>
                <a:spcPts val="0"/>
              </a:spcBef>
              <a:spcAft>
                <a:spcPts val="0"/>
              </a:spcAft>
              <a:defRPr/>
            </a:pPr>
            <a:endParaRPr lang="en-GB" sz="1013">
              <a:solidFill>
                <a:prstClr val="white"/>
              </a:solidFill>
              <a:latin typeface="Calibri" panose="020F0502020204030204"/>
            </a:endParaRPr>
          </a:p>
        </p:txBody>
      </p:sp>
      <p:sp>
        <p:nvSpPr>
          <p:cNvPr id="96" name="TextBox 117">
            <a:extLst>
              <a:ext uri="{FF2B5EF4-FFF2-40B4-BE49-F238E27FC236}">
                <a16:creationId xmlns:a16="http://schemas.microsoft.com/office/drawing/2014/main" id="{60E262C1-1CBD-490E-B789-F9B66E2CBFCB}"/>
              </a:ext>
            </a:extLst>
          </p:cNvPr>
          <p:cNvSpPr txBox="1">
            <a:spLocks noChangeArrowheads="1"/>
          </p:cNvSpPr>
          <p:nvPr/>
        </p:nvSpPr>
        <p:spPr bwMode="auto">
          <a:xfrm>
            <a:off x="1255816" y="2275008"/>
            <a:ext cx="63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Optimise Strat Base</a:t>
            </a:r>
          </a:p>
        </p:txBody>
      </p:sp>
      <p:sp>
        <p:nvSpPr>
          <p:cNvPr id="8" name="Oval 7">
            <a:extLst>
              <a:ext uri="{FF2B5EF4-FFF2-40B4-BE49-F238E27FC236}">
                <a16:creationId xmlns:a16="http://schemas.microsoft.com/office/drawing/2014/main" id="{662D103B-29D7-4B1E-A9C3-90546C12293A}"/>
              </a:ext>
            </a:extLst>
          </p:cNvPr>
          <p:cNvSpPr/>
          <p:nvPr/>
        </p:nvSpPr>
        <p:spPr>
          <a:xfrm>
            <a:off x="5896403" y="3158078"/>
            <a:ext cx="986750" cy="71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cxnSp>
        <p:nvCxnSpPr>
          <p:cNvPr id="13" name="Straight Connector 12">
            <a:extLst>
              <a:ext uri="{FF2B5EF4-FFF2-40B4-BE49-F238E27FC236}">
                <a16:creationId xmlns:a16="http://schemas.microsoft.com/office/drawing/2014/main" id="{27AEA547-A542-46D9-9704-A5ADBAADCE48}"/>
              </a:ext>
            </a:extLst>
          </p:cNvPr>
          <p:cNvCxnSpPr/>
          <p:nvPr/>
        </p:nvCxnSpPr>
        <p:spPr>
          <a:xfrm flipH="1" flipV="1">
            <a:off x="5751012" y="3578758"/>
            <a:ext cx="150158" cy="238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3AA7238C-6280-48FC-9263-F387891959EC}"/>
              </a:ext>
            </a:extLst>
          </p:cNvPr>
          <p:cNvSpPr/>
          <p:nvPr/>
        </p:nvSpPr>
        <p:spPr>
          <a:xfrm>
            <a:off x="5360125" y="3527513"/>
            <a:ext cx="390887" cy="1215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676" dirty="0">
                <a:solidFill>
                  <a:prstClr val="white"/>
                </a:solidFill>
                <a:latin typeface="Arial" panose="020B0604020202020204" pitchFamily="34" charset="0"/>
                <a:cs typeface="Arial" panose="020B0604020202020204" pitchFamily="34" charset="0"/>
              </a:rPr>
              <a:t>Ends</a:t>
            </a:r>
          </a:p>
        </p:txBody>
      </p:sp>
      <p:sp>
        <p:nvSpPr>
          <p:cNvPr id="122" name="Rounded Rectangle 121">
            <a:extLst>
              <a:ext uri="{FF2B5EF4-FFF2-40B4-BE49-F238E27FC236}">
                <a16:creationId xmlns:a16="http://schemas.microsoft.com/office/drawing/2014/main" id="{CED481C7-3B61-4C4B-9DFD-CEC231525B7D}"/>
              </a:ext>
            </a:extLst>
          </p:cNvPr>
          <p:cNvSpPr/>
          <p:nvPr/>
        </p:nvSpPr>
        <p:spPr>
          <a:xfrm>
            <a:off x="5360125" y="3253416"/>
            <a:ext cx="449111" cy="1300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676" dirty="0">
                <a:solidFill>
                  <a:prstClr val="white"/>
                </a:solidFill>
                <a:latin typeface="Arial" panose="020B0604020202020204" pitchFamily="34" charset="0"/>
                <a:cs typeface="Arial" panose="020B0604020202020204" pitchFamily="34" charset="0"/>
              </a:rPr>
              <a:t>Ways</a:t>
            </a:r>
          </a:p>
        </p:txBody>
      </p:sp>
      <p:cxnSp>
        <p:nvCxnSpPr>
          <p:cNvPr id="16" name="Straight Connector 15">
            <a:extLst>
              <a:ext uri="{FF2B5EF4-FFF2-40B4-BE49-F238E27FC236}">
                <a16:creationId xmlns:a16="http://schemas.microsoft.com/office/drawing/2014/main" id="{AD552188-719D-434F-AC8A-378EB589C63A}"/>
              </a:ext>
            </a:extLst>
          </p:cNvPr>
          <p:cNvCxnSpPr/>
          <p:nvPr/>
        </p:nvCxnSpPr>
        <p:spPr>
          <a:xfrm>
            <a:off x="5555569" y="3102067"/>
            <a:ext cx="0" cy="16088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6875" name="Group 29">
            <a:extLst>
              <a:ext uri="{FF2B5EF4-FFF2-40B4-BE49-F238E27FC236}">
                <a16:creationId xmlns:a16="http://schemas.microsoft.com/office/drawing/2014/main" id="{4CDC84A9-B9AD-499D-B42D-AEFA209470D0}"/>
              </a:ext>
            </a:extLst>
          </p:cNvPr>
          <p:cNvGrpSpPr>
            <a:grpSpLocks/>
          </p:cNvGrpSpPr>
          <p:nvPr/>
        </p:nvGrpSpPr>
        <p:grpSpPr bwMode="auto">
          <a:xfrm>
            <a:off x="2592935" y="1064213"/>
            <a:ext cx="1845986" cy="952190"/>
            <a:chOff x="3333075" y="696040"/>
            <a:chExt cx="3280023" cy="1690911"/>
          </a:xfrm>
        </p:grpSpPr>
        <p:sp>
          <p:nvSpPr>
            <p:cNvPr id="23" name="Oval 22">
              <a:extLst>
                <a:ext uri="{FF2B5EF4-FFF2-40B4-BE49-F238E27FC236}">
                  <a16:creationId xmlns:a16="http://schemas.microsoft.com/office/drawing/2014/main" id="{0DF8188B-F1B3-43E7-B61D-751B7FB1A231}"/>
                </a:ext>
              </a:extLst>
            </p:cNvPr>
            <p:cNvSpPr/>
            <p:nvPr/>
          </p:nvSpPr>
          <p:spPr>
            <a:xfrm>
              <a:off x="3333075" y="696040"/>
              <a:ext cx="3280023" cy="16909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sp>
          <p:nvSpPr>
            <p:cNvPr id="26" name="Rectangle 25">
              <a:extLst>
                <a:ext uri="{FF2B5EF4-FFF2-40B4-BE49-F238E27FC236}">
                  <a16:creationId xmlns:a16="http://schemas.microsoft.com/office/drawing/2014/main" id="{5045C5FB-16FB-4F7E-9585-FE1431582739}"/>
                </a:ext>
              </a:extLst>
            </p:cNvPr>
            <p:cNvSpPr/>
            <p:nvPr/>
          </p:nvSpPr>
          <p:spPr>
            <a:xfrm>
              <a:off x="3443185" y="888621"/>
              <a:ext cx="3076742" cy="131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563" dirty="0">
                  <a:solidFill>
                    <a:srgbClr val="002060"/>
                  </a:solidFill>
                  <a:latin typeface="Arial" panose="020B0604020202020204" pitchFamily="34" charset="0"/>
                  <a:cs typeface="Arial" panose="020B0604020202020204" pitchFamily="34" charset="0"/>
                </a:rPr>
                <a:t>Modelling, Simulation, Info Analysis/IA,</a:t>
              </a:r>
            </a:p>
            <a:p>
              <a:pPr algn="ctr" defTabSz="686440" fontAlgn="auto">
                <a:spcBef>
                  <a:spcPts val="0"/>
                </a:spcBef>
                <a:spcAft>
                  <a:spcPts val="0"/>
                </a:spcAft>
                <a:defRPr/>
              </a:pPr>
              <a:r>
                <a:rPr lang="en-GB" sz="563" dirty="0">
                  <a:solidFill>
                    <a:srgbClr val="002060"/>
                  </a:solidFill>
                  <a:latin typeface="Arial" panose="020B0604020202020204" pitchFamily="34" charset="0"/>
                  <a:cs typeface="Arial" panose="020B0604020202020204" pitchFamily="34" charset="0"/>
                </a:rPr>
                <a:t> IX, IM, Block Chain (Smart Contracting, Data Veracity, Fraud/Counterfeit Prevention), Cyber Sy), Big Data, IOT, Integrated/Automated/Near-Real-Time Asset Visibility, Automation, Data Velocity, Cyber Vulnerability, Smart/Adaptive User Interface, Log Int, DPAs, Cost Analysis, Causal Analysis, Network/Contractor Risk </a:t>
              </a:r>
            </a:p>
          </p:txBody>
        </p:sp>
      </p:grpSp>
      <p:sp>
        <p:nvSpPr>
          <p:cNvPr id="137" name="Oval 136">
            <a:extLst>
              <a:ext uri="{FF2B5EF4-FFF2-40B4-BE49-F238E27FC236}">
                <a16:creationId xmlns:a16="http://schemas.microsoft.com/office/drawing/2014/main" id="{E6C6B9CA-B438-4095-B37E-89A6C9C631E5}"/>
              </a:ext>
            </a:extLst>
          </p:cNvPr>
          <p:cNvSpPr/>
          <p:nvPr/>
        </p:nvSpPr>
        <p:spPr>
          <a:xfrm>
            <a:off x="6734188" y="1562355"/>
            <a:ext cx="1210795" cy="2188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cxnSp>
        <p:nvCxnSpPr>
          <p:cNvPr id="138" name="Straight Connector 137">
            <a:extLst>
              <a:ext uri="{FF2B5EF4-FFF2-40B4-BE49-F238E27FC236}">
                <a16:creationId xmlns:a16="http://schemas.microsoft.com/office/drawing/2014/main" id="{E7873775-891A-4107-A2CB-7C4AF3B135E6}"/>
              </a:ext>
            </a:extLst>
          </p:cNvPr>
          <p:cNvCxnSpPr/>
          <p:nvPr/>
        </p:nvCxnSpPr>
        <p:spPr>
          <a:xfrm>
            <a:off x="7394405" y="3753941"/>
            <a:ext cx="0" cy="16088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6878" name="Group 140">
            <a:extLst>
              <a:ext uri="{FF2B5EF4-FFF2-40B4-BE49-F238E27FC236}">
                <a16:creationId xmlns:a16="http://schemas.microsoft.com/office/drawing/2014/main" id="{9F141407-3CF8-4E32-8621-8265FED6E655}"/>
              </a:ext>
            </a:extLst>
          </p:cNvPr>
          <p:cNvGrpSpPr>
            <a:grpSpLocks/>
          </p:cNvGrpSpPr>
          <p:nvPr/>
        </p:nvGrpSpPr>
        <p:grpSpPr bwMode="auto">
          <a:xfrm>
            <a:off x="4438921" y="1047528"/>
            <a:ext cx="1797125" cy="1010585"/>
            <a:chOff x="3333075" y="696040"/>
            <a:chExt cx="3280023" cy="1690911"/>
          </a:xfrm>
        </p:grpSpPr>
        <p:sp>
          <p:nvSpPr>
            <p:cNvPr id="144" name="Oval 143">
              <a:extLst>
                <a:ext uri="{FF2B5EF4-FFF2-40B4-BE49-F238E27FC236}">
                  <a16:creationId xmlns:a16="http://schemas.microsoft.com/office/drawing/2014/main" id="{8E0EF74A-3C96-4C85-839A-239EC130631C}"/>
                </a:ext>
              </a:extLst>
            </p:cNvPr>
            <p:cNvSpPr/>
            <p:nvPr/>
          </p:nvSpPr>
          <p:spPr>
            <a:xfrm>
              <a:off x="3333075" y="696040"/>
              <a:ext cx="3280023" cy="16909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sp>
          <p:nvSpPr>
            <p:cNvPr id="145" name="Rectangle 144">
              <a:extLst>
                <a:ext uri="{FF2B5EF4-FFF2-40B4-BE49-F238E27FC236}">
                  <a16:creationId xmlns:a16="http://schemas.microsoft.com/office/drawing/2014/main" id="{23DB5BC2-8F3D-48F1-AF76-FE763B1257A4}"/>
                </a:ext>
              </a:extLst>
            </p:cNvPr>
            <p:cNvSpPr/>
            <p:nvPr/>
          </p:nvSpPr>
          <p:spPr>
            <a:xfrm>
              <a:off x="3633236" y="1007104"/>
              <a:ext cx="2773228" cy="1242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563" dirty="0">
                  <a:solidFill>
                    <a:srgbClr val="002060"/>
                  </a:solidFill>
                  <a:latin typeface="Arial" panose="020B0604020202020204" pitchFamily="34" charset="0"/>
                  <a:cs typeface="Arial" panose="020B0604020202020204" pitchFamily="34" charset="0"/>
                </a:rPr>
                <a:t>Automated Physical Storage (Stocktaking, P&amp;RE, Inventory Optimisation, Smart Warehousing), Distribution (Land, Sea, Air), Manufacture, Maintenance, Asset Tracking, Virtual (Info and Decision Support, P&amp;RE, Intuitive/Interactive Learning, Optimised Storage and Dist Planning &amp; Execution/</a:t>
              </a:r>
              <a:r>
                <a:rPr lang="en-GB" sz="563" dirty="0" err="1">
                  <a:solidFill>
                    <a:srgbClr val="002060"/>
                  </a:solidFill>
                  <a:latin typeface="Arial" panose="020B0604020202020204" pitchFamily="34" charset="0"/>
                  <a:cs typeface="Arial" panose="020B0604020202020204" pitchFamily="34" charset="0"/>
                </a:rPr>
                <a:t>Maint</a:t>
              </a:r>
              <a:r>
                <a:rPr lang="en-GB" sz="563" dirty="0">
                  <a:solidFill>
                    <a:srgbClr val="002060"/>
                  </a:solidFill>
                  <a:latin typeface="Arial" panose="020B0604020202020204" pitchFamily="34" charset="0"/>
                  <a:cs typeface="Arial" panose="020B0604020202020204" pitchFamily="34" charset="0"/>
                </a:rPr>
                <a:t>, Planning </a:t>
              </a:r>
            </a:p>
            <a:p>
              <a:pPr algn="ctr" defTabSz="686440" fontAlgn="auto">
                <a:spcBef>
                  <a:spcPts val="0"/>
                </a:spcBef>
                <a:spcAft>
                  <a:spcPts val="0"/>
                </a:spcAft>
                <a:defRPr/>
              </a:pPr>
              <a:r>
                <a:rPr lang="en-GB" sz="563" dirty="0">
                  <a:solidFill>
                    <a:srgbClr val="002060"/>
                  </a:solidFill>
                  <a:latin typeface="Arial" panose="020B0604020202020204" pitchFamily="34" charset="0"/>
                  <a:cs typeface="Arial" panose="020B0604020202020204" pitchFamily="34" charset="0"/>
                </a:rPr>
                <a:t>and Spt, EHUMS </a:t>
              </a:r>
            </a:p>
          </p:txBody>
        </p:sp>
      </p:grpSp>
      <p:sp>
        <p:nvSpPr>
          <p:cNvPr id="139" name="Rounded Rectangle 138">
            <a:extLst>
              <a:ext uri="{FF2B5EF4-FFF2-40B4-BE49-F238E27FC236}">
                <a16:creationId xmlns:a16="http://schemas.microsoft.com/office/drawing/2014/main" id="{C897E935-416C-4906-964E-E49D0E8CC1C3}"/>
              </a:ext>
            </a:extLst>
          </p:cNvPr>
          <p:cNvSpPr/>
          <p:nvPr/>
        </p:nvSpPr>
        <p:spPr>
          <a:xfrm>
            <a:off x="7119116" y="3916016"/>
            <a:ext cx="697213" cy="27171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676" dirty="0">
                <a:solidFill>
                  <a:prstClr val="white"/>
                </a:solidFill>
                <a:latin typeface="Arial" panose="020B0604020202020204" pitchFamily="34" charset="0"/>
                <a:cs typeface="Arial" panose="020B0604020202020204" pitchFamily="34" charset="0"/>
              </a:rPr>
              <a:t>DLV</a:t>
            </a:r>
          </a:p>
          <a:p>
            <a:pPr algn="ctr" defTabSz="686440" fontAlgn="auto">
              <a:spcBef>
                <a:spcPts val="0"/>
              </a:spcBef>
              <a:spcAft>
                <a:spcPts val="0"/>
              </a:spcAft>
              <a:defRPr/>
            </a:pPr>
            <a:r>
              <a:rPr lang="en-GB" sz="676" dirty="0">
                <a:solidFill>
                  <a:prstClr val="white"/>
                </a:solidFill>
                <a:latin typeface="Arial" panose="020B0604020202020204" pitchFamily="34" charset="0"/>
                <a:cs typeface="Arial" panose="020B0604020202020204" pitchFamily="34" charset="0"/>
              </a:rPr>
              <a:t>Outcomes</a:t>
            </a:r>
          </a:p>
        </p:txBody>
      </p:sp>
      <p:grpSp>
        <p:nvGrpSpPr>
          <p:cNvPr id="36880" name="Group 147">
            <a:extLst>
              <a:ext uri="{FF2B5EF4-FFF2-40B4-BE49-F238E27FC236}">
                <a16:creationId xmlns:a16="http://schemas.microsoft.com/office/drawing/2014/main" id="{60FD225D-87CE-47A1-94E7-0A2EE23FFF6A}"/>
              </a:ext>
            </a:extLst>
          </p:cNvPr>
          <p:cNvGrpSpPr>
            <a:grpSpLocks/>
          </p:cNvGrpSpPr>
          <p:nvPr/>
        </p:nvGrpSpPr>
        <p:grpSpPr bwMode="auto">
          <a:xfrm>
            <a:off x="3717925" y="1890080"/>
            <a:ext cx="1306133" cy="604206"/>
            <a:chOff x="3843412" y="263284"/>
            <a:chExt cx="3280023" cy="1556691"/>
          </a:xfrm>
        </p:grpSpPr>
        <p:sp>
          <p:nvSpPr>
            <p:cNvPr id="151" name="Oval 150">
              <a:extLst>
                <a:ext uri="{FF2B5EF4-FFF2-40B4-BE49-F238E27FC236}">
                  <a16:creationId xmlns:a16="http://schemas.microsoft.com/office/drawing/2014/main" id="{AD8D6AA9-B846-4111-B90A-81CAFED7BC34}"/>
                </a:ext>
              </a:extLst>
            </p:cNvPr>
            <p:cNvSpPr/>
            <p:nvPr/>
          </p:nvSpPr>
          <p:spPr>
            <a:xfrm>
              <a:off x="3843412" y="263284"/>
              <a:ext cx="3280023" cy="1556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sp>
          <p:nvSpPr>
            <p:cNvPr id="152" name="Rectangle 151">
              <a:extLst>
                <a:ext uri="{FF2B5EF4-FFF2-40B4-BE49-F238E27FC236}">
                  <a16:creationId xmlns:a16="http://schemas.microsoft.com/office/drawing/2014/main" id="{0A5BA471-5756-4F47-8041-D993081E82F9}"/>
                </a:ext>
              </a:extLst>
            </p:cNvPr>
            <p:cNvSpPr/>
            <p:nvPr/>
          </p:nvSpPr>
          <p:spPr>
            <a:xfrm>
              <a:off x="4184582" y="315482"/>
              <a:ext cx="2714400" cy="146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563" dirty="0">
                  <a:solidFill>
                    <a:srgbClr val="002060"/>
                  </a:solidFill>
                  <a:latin typeface="Arial" panose="020B0604020202020204" pitchFamily="34" charset="0"/>
                  <a:cs typeface="Arial" panose="020B0604020202020204" pitchFamily="34" charset="0"/>
                </a:rPr>
                <a:t>3D printing, Smart Packaging, Fossil Fuel Replacements, Self-Sustaining Capabilities (Micro Grids, Water from Air/Fuel, Waste to Energy) </a:t>
              </a:r>
            </a:p>
          </p:txBody>
        </p:sp>
      </p:grpSp>
      <p:sp>
        <p:nvSpPr>
          <p:cNvPr id="221" name="Rounded Rectangle 220">
            <a:extLst>
              <a:ext uri="{FF2B5EF4-FFF2-40B4-BE49-F238E27FC236}">
                <a16:creationId xmlns:a16="http://schemas.microsoft.com/office/drawing/2014/main" id="{8AB32DA7-636D-472A-835E-E62A2A5793BC}"/>
              </a:ext>
            </a:extLst>
          </p:cNvPr>
          <p:cNvSpPr/>
          <p:nvPr/>
        </p:nvSpPr>
        <p:spPr>
          <a:xfrm>
            <a:off x="4143372" y="2659936"/>
            <a:ext cx="456433" cy="12870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676" dirty="0">
                <a:solidFill>
                  <a:prstClr val="white"/>
                </a:solidFill>
                <a:latin typeface="Arial" panose="020B0604020202020204" pitchFamily="34" charset="0"/>
                <a:cs typeface="Arial" panose="020B0604020202020204" pitchFamily="34" charset="0"/>
              </a:rPr>
              <a:t>Means</a:t>
            </a:r>
          </a:p>
        </p:txBody>
      </p:sp>
      <p:cxnSp>
        <p:nvCxnSpPr>
          <p:cNvPr id="222" name="Straight Connector 221">
            <a:extLst>
              <a:ext uri="{FF2B5EF4-FFF2-40B4-BE49-F238E27FC236}">
                <a16:creationId xmlns:a16="http://schemas.microsoft.com/office/drawing/2014/main" id="{75356E8D-272F-45D9-A232-0D6B98372AE7}"/>
              </a:ext>
            </a:extLst>
          </p:cNvPr>
          <p:cNvCxnSpPr/>
          <p:nvPr/>
        </p:nvCxnSpPr>
        <p:spPr>
          <a:xfrm>
            <a:off x="4370992" y="2497861"/>
            <a:ext cx="0" cy="16088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7AAF96AD-E005-4D6A-A780-CA3E9409F48E}"/>
              </a:ext>
            </a:extLst>
          </p:cNvPr>
          <p:cNvSpPr/>
          <p:nvPr/>
        </p:nvSpPr>
        <p:spPr>
          <a:xfrm>
            <a:off x="4926337" y="2272624"/>
            <a:ext cx="1141675" cy="8294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sp>
        <p:nvSpPr>
          <p:cNvPr id="225" name="TextBox 119">
            <a:extLst>
              <a:ext uri="{FF2B5EF4-FFF2-40B4-BE49-F238E27FC236}">
                <a16:creationId xmlns:a16="http://schemas.microsoft.com/office/drawing/2014/main" id="{09D0FF8C-3D2D-4C88-A556-23BC2EFD09B2}"/>
              </a:ext>
            </a:extLst>
          </p:cNvPr>
          <p:cNvSpPr txBox="1">
            <a:spLocks noChangeArrowheads="1"/>
          </p:cNvSpPr>
          <p:nvPr/>
        </p:nvSpPr>
        <p:spPr bwMode="auto">
          <a:xfrm>
            <a:off x="2011372" y="2788643"/>
            <a:ext cx="38492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People</a:t>
            </a:r>
          </a:p>
        </p:txBody>
      </p:sp>
      <p:sp>
        <p:nvSpPr>
          <p:cNvPr id="226" name="TextBox 119">
            <a:extLst>
              <a:ext uri="{FF2B5EF4-FFF2-40B4-BE49-F238E27FC236}">
                <a16:creationId xmlns:a16="http://schemas.microsoft.com/office/drawing/2014/main" id="{2F092DE0-47AD-4811-B5AA-E4FA35A8C111}"/>
              </a:ext>
            </a:extLst>
          </p:cNvPr>
          <p:cNvSpPr txBox="1">
            <a:spLocks noChangeArrowheads="1"/>
          </p:cNvSpPr>
          <p:nvPr/>
        </p:nvSpPr>
        <p:spPr bwMode="auto">
          <a:xfrm>
            <a:off x="1733699" y="2944759"/>
            <a:ext cx="4480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Information</a:t>
            </a:r>
          </a:p>
        </p:txBody>
      </p:sp>
      <p:sp>
        <p:nvSpPr>
          <p:cNvPr id="227" name="TextBox 119">
            <a:extLst>
              <a:ext uri="{FF2B5EF4-FFF2-40B4-BE49-F238E27FC236}">
                <a16:creationId xmlns:a16="http://schemas.microsoft.com/office/drawing/2014/main" id="{D7D38C20-3507-4EF0-B79B-AC382E4DFE4D}"/>
              </a:ext>
            </a:extLst>
          </p:cNvPr>
          <p:cNvSpPr txBox="1">
            <a:spLocks noChangeArrowheads="1"/>
          </p:cNvSpPr>
          <p:nvPr/>
        </p:nvSpPr>
        <p:spPr bwMode="auto">
          <a:xfrm>
            <a:off x="1276077" y="3023413"/>
            <a:ext cx="4778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6440" eaLnBrk="1" fontAlgn="auto" hangingPunct="1">
              <a:spcBef>
                <a:spcPct val="0"/>
              </a:spcBef>
              <a:spcAft>
                <a:spcPts val="0"/>
              </a:spcAft>
              <a:buNone/>
              <a:defRPr/>
            </a:pPr>
            <a:r>
              <a:rPr lang="en-GB" altLang="en-US" sz="450" dirty="0">
                <a:solidFill>
                  <a:srgbClr val="002060"/>
                </a:solidFill>
                <a:latin typeface="Arial" panose="020B0604020202020204" pitchFamily="34" charset="0"/>
                <a:ea typeface="+mn-ea"/>
                <a:cs typeface="Arial" panose="020B0604020202020204" pitchFamily="34" charset="0"/>
              </a:rPr>
              <a:t>Partnerships</a:t>
            </a:r>
          </a:p>
        </p:txBody>
      </p:sp>
      <p:grpSp>
        <p:nvGrpSpPr>
          <p:cNvPr id="36887" name="Group 120">
            <a:extLst>
              <a:ext uri="{FF2B5EF4-FFF2-40B4-BE49-F238E27FC236}">
                <a16:creationId xmlns:a16="http://schemas.microsoft.com/office/drawing/2014/main" id="{C98726F0-A95B-4878-B9B1-536EBC580385}"/>
              </a:ext>
            </a:extLst>
          </p:cNvPr>
          <p:cNvGrpSpPr>
            <a:grpSpLocks/>
          </p:cNvGrpSpPr>
          <p:nvPr/>
        </p:nvGrpSpPr>
        <p:grpSpPr bwMode="auto">
          <a:xfrm>
            <a:off x="3956271" y="3544197"/>
            <a:ext cx="760322" cy="382545"/>
            <a:chOff x="3843412" y="263284"/>
            <a:chExt cx="3280023" cy="1556691"/>
          </a:xfrm>
        </p:grpSpPr>
        <p:sp>
          <p:nvSpPr>
            <p:cNvPr id="123" name="Oval 122">
              <a:extLst>
                <a:ext uri="{FF2B5EF4-FFF2-40B4-BE49-F238E27FC236}">
                  <a16:creationId xmlns:a16="http://schemas.microsoft.com/office/drawing/2014/main" id="{F69B6946-3583-4BC1-B75A-0E1BADE565C0}"/>
                </a:ext>
              </a:extLst>
            </p:cNvPr>
            <p:cNvSpPr/>
            <p:nvPr/>
          </p:nvSpPr>
          <p:spPr>
            <a:xfrm>
              <a:off x="3843412" y="263284"/>
              <a:ext cx="3280023" cy="1556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endParaRPr lang="en-GB" sz="1013">
                <a:solidFill>
                  <a:prstClr val="white"/>
                </a:solidFill>
                <a:latin typeface="Calibri" panose="020F0502020204030204"/>
              </a:endParaRPr>
            </a:p>
          </p:txBody>
        </p:sp>
        <p:sp>
          <p:nvSpPr>
            <p:cNvPr id="124" name="Rectangle 123">
              <a:extLst>
                <a:ext uri="{FF2B5EF4-FFF2-40B4-BE49-F238E27FC236}">
                  <a16:creationId xmlns:a16="http://schemas.microsoft.com/office/drawing/2014/main" id="{C766E3DF-B7DF-4486-9780-59546F2794CE}"/>
                </a:ext>
              </a:extLst>
            </p:cNvPr>
            <p:cNvSpPr/>
            <p:nvPr/>
          </p:nvSpPr>
          <p:spPr>
            <a:xfrm>
              <a:off x="4522037" y="554255"/>
              <a:ext cx="2212353" cy="106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6440" fontAlgn="auto">
                <a:spcBef>
                  <a:spcPts val="0"/>
                </a:spcBef>
                <a:spcAft>
                  <a:spcPts val="0"/>
                </a:spcAft>
                <a:defRPr/>
              </a:pPr>
              <a:r>
                <a:rPr lang="en-GB" sz="563" dirty="0">
                  <a:solidFill>
                    <a:srgbClr val="002060"/>
                  </a:solidFill>
                  <a:latin typeface="Arial" panose="020B0604020202020204" pitchFamily="34" charset="0"/>
                  <a:cs typeface="Arial" panose="020B0604020202020204" pitchFamily="34" charset="0"/>
                </a:rPr>
                <a:t>Challenge Cards</a:t>
              </a:r>
            </a:p>
          </p:txBody>
        </p:sp>
      </p:grpSp>
      <p:cxnSp>
        <p:nvCxnSpPr>
          <p:cNvPr id="10" name="Straight Arrow Connector 9">
            <a:extLst>
              <a:ext uri="{FF2B5EF4-FFF2-40B4-BE49-F238E27FC236}">
                <a16:creationId xmlns:a16="http://schemas.microsoft.com/office/drawing/2014/main" id="{749026F4-796C-4A96-A4D4-67067B0D6030}"/>
              </a:ext>
            </a:extLst>
          </p:cNvPr>
          <p:cNvCxnSpPr>
            <a:endCxn id="60532" idx="2"/>
          </p:cNvCxnSpPr>
          <p:nvPr/>
        </p:nvCxnSpPr>
        <p:spPr>
          <a:xfrm flipH="1">
            <a:off x="3266100" y="3767051"/>
            <a:ext cx="678254" cy="71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4CF90C67-5336-4E68-9A11-11F3F9EB8902}"/>
              </a:ext>
            </a:extLst>
          </p:cNvPr>
          <p:cNvCxnSpPr>
            <a:stCxn id="123" idx="2"/>
            <a:endCxn id="150" idx="0"/>
          </p:cNvCxnSpPr>
          <p:nvPr/>
        </p:nvCxnSpPr>
        <p:spPr>
          <a:xfrm flipH="1" flipV="1">
            <a:off x="3654764" y="3548964"/>
            <a:ext cx="301507" cy="18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3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453866-FF7F-4DE8-877A-D7CB36A74A36}"/>
              </a:ext>
            </a:extLst>
          </p:cNvPr>
          <p:cNvGraphicFramePr>
            <a:graphicFrameLocks/>
          </p:cNvGraphicFramePr>
          <p:nvPr/>
        </p:nvGraphicFramePr>
        <p:xfrm>
          <a:off x="1962836" y="1088954"/>
          <a:ext cx="4580783" cy="2892974"/>
        </p:xfrm>
        <a:graphic>
          <a:graphicData uri="http://schemas.openxmlformats.org/drawingml/2006/table">
            <a:tbl>
              <a:tblPr firstRow="1" bandRow="1">
                <a:tableStyleId>{5C22544A-7EE6-4342-B048-85BDC9FD1C3A}</a:tableStyleId>
              </a:tblPr>
              <a:tblGrid>
                <a:gridCol w="450473">
                  <a:extLst>
                    <a:ext uri="{9D8B030D-6E8A-4147-A177-3AD203B41FA5}">
                      <a16:colId xmlns:a16="http://schemas.microsoft.com/office/drawing/2014/main" val="20000"/>
                    </a:ext>
                  </a:extLst>
                </a:gridCol>
                <a:gridCol w="1231598">
                  <a:extLst>
                    <a:ext uri="{9D8B030D-6E8A-4147-A177-3AD203B41FA5}">
                      <a16:colId xmlns:a16="http://schemas.microsoft.com/office/drawing/2014/main" val="20001"/>
                    </a:ext>
                  </a:extLst>
                </a:gridCol>
                <a:gridCol w="1449356">
                  <a:extLst>
                    <a:ext uri="{9D8B030D-6E8A-4147-A177-3AD203B41FA5}">
                      <a16:colId xmlns:a16="http://schemas.microsoft.com/office/drawing/2014/main" val="20002"/>
                    </a:ext>
                  </a:extLst>
                </a:gridCol>
                <a:gridCol w="1449356">
                  <a:extLst>
                    <a:ext uri="{9D8B030D-6E8A-4147-A177-3AD203B41FA5}">
                      <a16:colId xmlns:a16="http://schemas.microsoft.com/office/drawing/2014/main" val="20003"/>
                    </a:ext>
                  </a:extLst>
                </a:gridCol>
              </a:tblGrid>
              <a:tr h="222311">
                <a:tc>
                  <a:txBody>
                    <a:bodyPr/>
                    <a:lstStyle/>
                    <a:p>
                      <a:endParaRPr lang="en-GB" sz="1100" dirty="0">
                        <a:solidFill>
                          <a:schemeClr val="bg2"/>
                        </a:solidFill>
                      </a:endParaRPr>
                    </a:p>
                  </a:txBody>
                  <a:tcPr marL="51483" marR="51483" marT="25741" marB="2574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OSB</a:t>
                      </a: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RDSC</a:t>
                      </a: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RJL</a:t>
                      </a: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890221">
                <a:tc>
                  <a:txBody>
                    <a:bodyPr/>
                    <a:lstStyle/>
                    <a:p>
                      <a:pPr algn="ctr"/>
                      <a:r>
                        <a:rPr lang="en-GB" sz="800" b="1">
                          <a:solidFill>
                            <a:schemeClr val="bg2"/>
                          </a:solidFill>
                        </a:rPr>
                        <a:t>Strategically Prepared</a:t>
                      </a:r>
                    </a:p>
                  </a:txBody>
                  <a:tcPr marL="51483" marR="51483" marT="25741" marB="25741"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800" b="1">
                        <a:solidFill>
                          <a:schemeClr val="tx1"/>
                        </a:solidFill>
                      </a:endParaRP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extLst>
                  <a:ext uri="{0D108BD9-81ED-4DB2-BD59-A6C34878D82A}">
                    <a16:rowId xmlns:a16="http://schemas.microsoft.com/office/drawing/2014/main" val="10001"/>
                  </a:ext>
                </a:extLst>
              </a:tr>
              <a:tr h="890221">
                <a:tc>
                  <a:txBody>
                    <a:bodyPr/>
                    <a:lstStyle/>
                    <a:p>
                      <a:pPr algn="ctr"/>
                      <a:r>
                        <a:rPr lang="en-GB" sz="800" b="1">
                          <a:solidFill>
                            <a:schemeClr val="bg2"/>
                          </a:solidFill>
                        </a:rPr>
                        <a:t>Globally</a:t>
                      </a:r>
                      <a:r>
                        <a:rPr lang="en-GB" sz="800" b="1" baseline="0">
                          <a:solidFill>
                            <a:schemeClr val="bg2"/>
                          </a:solidFill>
                        </a:rPr>
                        <a:t> Agile</a:t>
                      </a:r>
                      <a:endParaRPr lang="en-GB" sz="800" b="1">
                        <a:solidFill>
                          <a:schemeClr val="bg2"/>
                        </a:solidFill>
                      </a:endParaRPr>
                    </a:p>
                  </a:txBody>
                  <a:tcPr marL="51483" marR="51483" marT="25741" marB="25741"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b="1">
                        <a:solidFill>
                          <a:schemeClr val="tx1"/>
                        </a:solidFill>
                      </a:endParaRP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extLst>
                  <a:ext uri="{0D108BD9-81ED-4DB2-BD59-A6C34878D82A}">
                    <a16:rowId xmlns:a16="http://schemas.microsoft.com/office/drawing/2014/main" val="10002"/>
                  </a:ext>
                </a:extLst>
              </a:tr>
              <a:tr h="8902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Operationally Precise</a:t>
                      </a:r>
                    </a:p>
                  </a:txBody>
                  <a:tcPr marL="51483" marR="51483" marT="25741" marB="25741"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dirty="0"/>
                    </a:p>
                  </a:txBody>
                  <a:tcPr marL="51483" marR="51483" marT="25741" marB="25741">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dirty="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dirty="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FF9170BA-E759-4324-8990-06D42C4A3F76}"/>
              </a:ext>
            </a:extLst>
          </p:cNvPr>
          <p:cNvSpPr txBox="1"/>
          <p:nvPr/>
        </p:nvSpPr>
        <p:spPr>
          <a:xfrm>
            <a:off x="5075203" y="2301526"/>
            <a:ext cx="1081721" cy="715965"/>
          </a:xfrm>
          <a:prstGeom prst="rect">
            <a:avLst/>
          </a:prstGeom>
          <a:noFill/>
        </p:spPr>
        <p:txBody>
          <a:bodyPr>
            <a:spAutoFit/>
          </a:bodyPr>
          <a:lstStyle/>
          <a:p>
            <a:pPr defTabSz="686440" eaLnBrk="0" hangingPunct="0">
              <a:defRPr/>
            </a:pPr>
            <a:r>
              <a:rPr lang="en-GB" sz="135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Space Food Concept</a:t>
            </a:r>
          </a:p>
        </p:txBody>
      </p:sp>
      <p:sp>
        <p:nvSpPr>
          <p:cNvPr id="6" name="TextBox 5">
            <a:extLst>
              <a:ext uri="{FF2B5EF4-FFF2-40B4-BE49-F238E27FC236}">
                <a16:creationId xmlns:a16="http://schemas.microsoft.com/office/drawing/2014/main" id="{C426EA7F-0218-42B3-B8B8-EC5A5EEAC53F}"/>
              </a:ext>
            </a:extLst>
          </p:cNvPr>
          <p:cNvSpPr txBox="1"/>
          <p:nvPr/>
        </p:nvSpPr>
        <p:spPr>
          <a:xfrm>
            <a:off x="5077704" y="3177321"/>
            <a:ext cx="1081721" cy="715965"/>
          </a:xfrm>
          <a:prstGeom prst="rect">
            <a:avLst/>
          </a:prstGeom>
          <a:noFill/>
        </p:spPr>
        <p:txBody>
          <a:bodyPr>
            <a:spAutoFit/>
          </a:bodyPr>
          <a:lstStyle/>
          <a:p>
            <a:pPr defTabSz="686440" eaLnBrk="0" hangingPunct="0">
              <a:defRPr/>
            </a:pPr>
            <a:r>
              <a:rPr lang="en-GB" sz="135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Space Food Concept</a:t>
            </a:r>
          </a:p>
        </p:txBody>
      </p:sp>
      <p:sp>
        <p:nvSpPr>
          <p:cNvPr id="7" name="TextBox 6">
            <a:extLst>
              <a:ext uri="{FF2B5EF4-FFF2-40B4-BE49-F238E27FC236}">
                <a16:creationId xmlns:a16="http://schemas.microsoft.com/office/drawing/2014/main" id="{1CB3428A-50A2-4F5F-B684-D774A97C687F}"/>
              </a:ext>
            </a:extLst>
          </p:cNvPr>
          <p:cNvSpPr txBox="1"/>
          <p:nvPr/>
        </p:nvSpPr>
        <p:spPr>
          <a:xfrm>
            <a:off x="2379808" y="2171907"/>
            <a:ext cx="1045443" cy="508088"/>
          </a:xfrm>
          <a:prstGeom prst="rect">
            <a:avLst/>
          </a:prstGeom>
          <a:noFill/>
        </p:spPr>
        <p:txBody>
          <a:bodyPr>
            <a:spAutoFit/>
          </a:bodyPr>
          <a:lstStyle/>
          <a:p>
            <a:pPr defTabSz="686440" eaLnBrk="0" hangingPunct="0">
              <a:defRPr/>
            </a:pPr>
            <a:r>
              <a:rPr lang="en-GB" sz="1351" b="1">
                <a:ln w="15875">
                  <a:solidFill>
                    <a:srgbClr val="CC3300"/>
                  </a:solidFill>
                  <a:prstDash val="solid"/>
                </a:ln>
                <a:solidFill>
                  <a:srgbClr val="FFC000"/>
                </a:solidFill>
                <a:latin typeface="Arial" panose="020B0604020202020204" pitchFamily="34" charset="0"/>
                <a:ea typeface="+mn-ea"/>
                <a:cs typeface="Arial" panose="020B0604020202020204" pitchFamily="34" charset="0"/>
              </a:rPr>
              <a:t>Alternative Energy</a:t>
            </a:r>
          </a:p>
        </p:txBody>
      </p:sp>
      <p:sp>
        <p:nvSpPr>
          <p:cNvPr id="8" name="TextBox 7">
            <a:extLst>
              <a:ext uri="{FF2B5EF4-FFF2-40B4-BE49-F238E27FC236}">
                <a16:creationId xmlns:a16="http://schemas.microsoft.com/office/drawing/2014/main" id="{35D19713-9FD5-4EE3-8DC5-FE0A8DD6D1F7}"/>
              </a:ext>
            </a:extLst>
          </p:cNvPr>
          <p:cNvSpPr txBox="1"/>
          <p:nvPr/>
        </p:nvSpPr>
        <p:spPr>
          <a:xfrm rot="5400000">
            <a:off x="5837268" y="2512362"/>
            <a:ext cx="1045443" cy="369588"/>
          </a:xfrm>
          <a:prstGeom prst="rect">
            <a:avLst/>
          </a:prstGeom>
          <a:noFill/>
        </p:spPr>
        <p:txBody>
          <a:bodyPr>
            <a:spAutoFit/>
          </a:bodyPr>
          <a:lstStyle/>
          <a:p>
            <a:pPr defTabSz="686440" eaLnBrk="0" hangingPunct="0">
              <a:defRPr/>
            </a:pPr>
            <a:r>
              <a:rPr lang="en-GB" sz="901" b="1">
                <a:ln w="15875">
                  <a:solidFill>
                    <a:srgbClr val="CC3300"/>
                  </a:solidFill>
                  <a:prstDash val="solid"/>
                </a:ln>
                <a:solidFill>
                  <a:srgbClr val="FFC000"/>
                </a:solidFill>
                <a:latin typeface="Arial" panose="020B0604020202020204" pitchFamily="34" charset="0"/>
                <a:ea typeface="+mn-ea"/>
                <a:cs typeface="Arial" panose="020B0604020202020204" pitchFamily="34" charset="0"/>
              </a:rPr>
              <a:t>Alternative Energy</a:t>
            </a:r>
          </a:p>
        </p:txBody>
      </p:sp>
      <p:sp>
        <p:nvSpPr>
          <p:cNvPr id="9" name="TextBox 8">
            <a:extLst>
              <a:ext uri="{FF2B5EF4-FFF2-40B4-BE49-F238E27FC236}">
                <a16:creationId xmlns:a16="http://schemas.microsoft.com/office/drawing/2014/main" id="{44D7D99F-DF2C-40EC-B241-A227DB964DB3}"/>
              </a:ext>
            </a:extLst>
          </p:cNvPr>
          <p:cNvSpPr txBox="1"/>
          <p:nvPr/>
        </p:nvSpPr>
        <p:spPr>
          <a:xfrm>
            <a:off x="5514027" y="3314347"/>
            <a:ext cx="1045443" cy="438838"/>
          </a:xfrm>
          <a:prstGeom prst="rect">
            <a:avLst/>
          </a:prstGeom>
          <a:noFill/>
        </p:spPr>
        <p:txBody>
          <a:bodyPr>
            <a:spAutoFit/>
          </a:bodyPr>
          <a:lstStyle/>
          <a:p>
            <a:pPr defTabSz="686440" eaLnBrk="0" hangingPunct="0">
              <a:defRPr/>
            </a:pPr>
            <a:r>
              <a:rPr lang="en-GB" sz="1126" b="1">
                <a:ln w="15875">
                  <a:solidFill>
                    <a:srgbClr val="CC3300"/>
                  </a:solidFill>
                  <a:prstDash val="solid"/>
                </a:ln>
                <a:solidFill>
                  <a:srgbClr val="FFC000"/>
                </a:solidFill>
                <a:latin typeface="Arial" panose="020B0604020202020204" pitchFamily="34" charset="0"/>
                <a:ea typeface="+mn-ea"/>
                <a:cs typeface="Arial" panose="020B0604020202020204" pitchFamily="34" charset="0"/>
              </a:rPr>
              <a:t>Alternative Energy</a:t>
            </a:r>
          </a:p>
        </p:txBody>
      </p:sp>
      <p:sp>
        <p:nvSpPr>
          <p:cNvPr id="10" name="TextBox 9">
            <a:extLst>
              <a:ext uri="{FF2B5EF4-FFF2-40B4-BE49-F238E27FC236}">
                <a16:creationId xmlns:a16="http://schemas.microsoft.com/office/drawing/2014/main" id="{792A8DC4-39BF-4BCE-8CEB-283A814DD98B}"/>
              </a:ext>
            </a:extLst>
          </p:cNvPr>
          <p:cNvSpPr txBox="1"/>
          <p:nvPr/>
        </p:nvSpPr>
        <p:spPr>
          <a:xfrm>
            <a:off x="2400663" y="3482512"/>
            <a:ext cx="1045443" cy="508088"/>
          </a:xfrm>
          <a:prstGeom prst="rect">
            <a:avLst/>
          </a:prstGeom>
          <a:noFill/>
        </p:spPr>
        <p:txBody>
          <a:bodyPr>
            <a:spAutoFit/>
          </a:bodyPr>
          <a:lstStyle/>
          <a:p>
            <a:pPr defTabSz="686440" eaLnBrk="0" hangingPunct="0">
              <a:defRPr/>
            </a:pPr>
            <a:r>
              <a:rPr lang="en-GB" sz="1351" b="1">
                <a:ln w="15875">
                  <a:solidFill>
                    <a:srgbClr val="CC3300"/>
                  </a:solidFill>
                  <a:prstDash val="solid"/>
                </a:ln>
                <a:solidFill>
                  <a:srgbClr val="FFC000"/>
                </a:solidFill>
                <a:latin typeface="Arial" panose="020B0604020202020204" pitchFamily="34" charset="0"/>
                <a:ea typeface="+mn-ea"/>
                <a:cs typeface="Arial" panose="020B0604020202020204" pitchFamily="34" charset="0"/>
              </a:rPr>
              <a:t>Alternative Energy</a:t>
            </a:r>
          </a:p>
        </p:txBody>
      </p:sp>
      <p:sp>
        <p:nvSpPr>
          <p:cNvPr id="11" name="TextBox 10">
            <a:extLst>
              <a:ext uri="{FF2B5EF4-FFF2-40B4-BE49-F238E27FC236}">
                <a16:creationId xmlns:a16="http://schemas.microsoft.com/office/drawing/2014/main" id="{D7AE19D7-7BC9-4510-BE65-97F1D8420DF7}"/>
              </a:ext>
            </a:extLst>
          </p:cNvPr>
          <p:cNvSpPr txBox="1"/>
          <p:nvPr/>
        </p:nvSpPr>
        <p:spPr>
          <a:xfrm>
            <a:off x="2400663" y="1225033"/>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dirty="0">
                <a:latin typeface="Arial" panose="020B0604020202020204" pitchFamily="34" charset="0"/>
                <a:ea typeface="+mn-ea"/>
                <a:cs typeface="Arial" panose="020B0604020202020204" pitchFamily="34" charset="0"/>
              </a:rPr>
              <a:t>Automation</a:t>
            </a:r>
          </a:p>
        </p:txBody>
      </p:sp>
      <p:sp>
        <p:nvSpPr>
          <p:cNvPr id="13" name="TextBox 12">
            <a:extLst>
              <a:ext uri="{FF2B5EF4-FFF2-40B4-BE49-F238E27FC236}">
                <a16:creationId xmlns:a16="http://schemas.microsoft.com/office/drawing/2014/main" id="{51ED0D8A-2B8F-4214-9830-6FEF916BA992}"/>
              </a:ext>
            </a:extLst>
          </p:cNvPr>
          <p:cNvSpPr txBox="1"/>
          <p:nvPr/>
        </p:nvSpPr>
        <p:spPr>
          <a:xfrm>
            <a:off x="3686095" y="1253315"/>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dirty="0">
                <a:latin typeface="Arial" panose="020B0604020202020204" pitchFamily="34" charset="0"/>
                <a:ea typeface="+mn-ea"/>
                <a:cs typeface="Arial" panose="020B0604020202020204" pitchFamily="34" charset="0"/>
              </a:rPr>
              <a:t>Automation</a:t>
            </a:r>
          </a:p>
        </p:txBody>
      </p:sp>
      <p:sp>
        <p:nvSpPr>
          <p:cNvPr id="14" name="TextBox 13">
            <a:extLst>
              <a:ext uri="{FF2B5EF4-FFF2-40B4-BE49-F238E27FC236}">
                <a16:creationId xmlns:a16="http://schemas.microsoft.com/office/drawing/2014/main" id="{9FEE480C-6C53-4807-A793-3363D8C6CD1B}"/>
              </a:ext>
            </a:extLst>
          </p:cNvPr>
          <p:cNvSpPr txBox="1"/>
          <p:nvPr/>
        </p:nvSpPr>
        <p:spPr>
          <a:xfrm>
            <a:off x="5114857" y="1282139"/>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dirty="0">
                <a:latin typeface="Arial" panose="020B0604020202020204" pitchFamily="34" charset="0"/>
                <a:ea typeface="+mn-ea"/>
                <a:cs typeface="Arial" panose="020B0604020202020204" pitchFamily="34" charset="0"/>
              </a:rPr>
              <a:t>Automation</a:t>
            </a:r>
          </a:p>
        </p:txBody>
      </p:sp>
      <p:sp>
        <p:nvSpPr>
          <p:cNvPr id="15" name="TextBox 14">
            <a:extLst>
              <a:ext uri="{FF2B5EF4-FFF2-40B4-BE49-F238E27FC236}">
                <a16:creationId xmlns:a16="http://schemas.microsoft.com/office/drawing/2014/main" id="{AC7FC7B5-8C12-47B1-9301-79B8D5103440}"/>
              </a:ext>
            </a:extLst>
          </p:cNvPr>
          <p:cNvSpPr txBox="1"/>
          <p:nvPr/>
        </p:nvSpPr>
        <p:spPr>
          <a:xfrm>
            <a:off x="2379822" y="2772440"/>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a:latin typeface="Arial" panose="020B0604020202020204" pitchFamily="34" charset="0"/>
                <a:ea typeface="+mn-ea"/>
                <a:cs typeface="Arial" panose="020B0604020202020204" pitchFamily="34" charset="0"/>
              </a:rPr>
              <a:t>Automation</a:t>
            </a:r>
          </a:p>
        </p:txBody>
      </p:sp>
      <p:sp>
        <p:nvSpPr>
          <p:cNvPr id="16" name="TextBox 15">
            <a:extLst>
              <a:ext uri="{FF2B5EF4-FFF2-40B4-BE49-F238E27FC236}">
                <a16:creationId xmlns:a16="http://schemas.microsoft.com/office/drawing/2014/main" id="{F52AE6BF-CDC8-4F3F-B5CD-D9FFE46D23C6}"/>
              </a:ext>
            </a:extLst>
          </p:cNvPr>
          <p:cNvSpPr txBox="1"/>
          <p:nvPr/>
        </p:nvSpPr>
        <p:spPr>
          <a:xfrm>
            <a:off x="3657014" y="2772440"/>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a:latin typeface="Arial" panose="020B0604020202020204" pitchFamily="34" charset="0"/>
                <a:ea typeface="+mn-ea"/>
                <a:cs typeface="Arial" panose="020B0604020202020204" pitchFamily="34" charset="0"/>
              </a:rPr>
              <a:t>Automation</a:t>
            </a:r>
          </a:p>
        </p:txBody>
      </p:sp>
      <p:sp>
        <p:nvSpPr>
          <p:cNvPr id="17" name="TextBox 16">
            <a:extLst>
              <a:ext uri="{FF2B5EF4-FFF2-40B4-BE49-F238E27FC236}">
                <a16:creationId xmlns:a16="http://schemas.microsoft.com/office/drawing/2014/main" id="{AC66EE49-F008-4BCB-809F-E43ADDF7B4BE}"/>
              </a:ext>
            </a:extLst>
          </p:cNvPr>
          <p:cNvSpPr txBox="1"/>
          <p:nvPr/>
        </p:nvSpPr>
        <p:spPr>
          <a:xfrm>
            <a:off x="5091714" y="2145914"/>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a:latin typeface="Arial" panose="020B0604020202020204" pitchFamily="34" charset="0"/>
                <a:ea typeface="+mn-ea"/>
                <a:cs typeface="Arial" panose="020B0604020202020204" pitchFamily="34" charset="0"/>
              </a:rPr>
              <a:t>Automation</a:t>
            </a:r>
          </a:p>
        </p:txBody>
      </p:sp>
      <p:sp>
        <p:nvSpPr>
          <p:cNvPr id="18" name="TextBox 17">
            <a:extLst>
              <a:ext uri="{FF2B5EF4-FFF2-40B4-BE49-F238E27FC236}">
                <a16:creationId xmlns:a16="http://schemas.microsoft.com/office/drawing/2014/main" id="{00090C55-FA6D-4F3C-A175-145AEFD219DC}"/>
              </a:ext>
            </a:extLst>
          </p:cNvPr>
          <p:cNvSpPr txBox="1"/>
          <p:nvPr/>
        </p:nvSpPr>
        <p:spPr>
          <a:xfrm>
            <a:off x="5070487" y="3054431"/>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a:latin typeface="Arial" panose="020B0604020202020204" pitchFamily="34" charset="0"/>
                <a:ea typeface="+mn-ea"/>
                <a:cs typeface="Arial" panose="020B0604020202020204" pitchFamily="34" charset="0"/>
              </a:rPr>
              <a:t>Automation</a:t>
            </a:r>
          </a:p>
        </p:txBody>
      </p:sp>
      <p:sp>
        <p:nvSpPr>
          <p:cNvPr id="19" name="TextBox 18">
            <a:extLst>
              <a:ext uri="{FF2B5EF4-FFF2-40B4-BE49-F238E27FC236}">
                <a16:creationId xmlns:a16="http://schemas.microsoft.com/office/drawing/2014/main" id="{25025B0F-D087-4CAB-82F8-2950B267A2A3}"/>
              </a:ext>
            </a:extLst>
          </p:cNvPr>
          <p:cNvSpPr txBox="1"/>
          <p:nvPr/>
        </p:nvSpPr>
        <p:spPr>
          <a:xfrm>
            <a:off x="3657014" y="3653456"/>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a:latin typeface="Arial" panose="020B0604020202020204" pitchFamily="34" charset="0"/>
                <a:ea typeface="+mn-ea"/>
                <a:cs typeface="Arial" panose="020B0604020202020204" pitchFamily="34" charset="0"/>
              </a:rPr>
              <a:t>Automation</a:t>
            </a:r>
          </a:p>
        </p:txBody>
      </p:sp>
      <p:sp>
        <p:nvSpPr>
          <p:cNvPr id="20" name="TextBox 19">
            <a:extLst>
              <a:ext uri="{FF2B5EF4-FFF2-40B4-BE49-F238E27FC236}">
                <a16:creationId xmlns:a16="http://schemas.microsoft.com/office/drawing/2014/main" id="{345601A2-54E9-426C-95D0-A15CE7BAACE0}"/>
              </a:ext>
            </a:extLst>
          </p:cNvPr>
          <p:cNvSpPr txBox="1"/>
          <p:nvPr/>
        </p:nvSpPr>
        <p:spPr>
          <a:xfrm>
            <a:off x="2400663" y="3054431"/>
            <a:ext cx="1134263" cy="508088"/>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1351">
                <a:latin typeface="Arial" panose="020B0604020202020204" pitchFamily="34" charset="0"/>
                <a:ea typeface="+mn-ea"/>
                <a:cs typeface="Arial" panose="020B0604020202020204" pitchFamily="34" charset="0"/>
              </a:rPr>
              <a:t>Automation</a:t>
            </a:r>
          </a:p>
        </p:txBody>
      </p:sp>
      <p:sp>
        <p:nvSpPr>
          <p:cNvPr id="21" name="TextBox 20">
            <a:extLst>
              <a:ext uri="{FF2B5EF4-FFF2-40B4-BE49-F238E27FC236}">
                <a16:creationId xmlns:a16="http://schemas.microsoft.com/office/drawing/2014/main" id="{7A396471-F246-427C-A312-773F76B1CA90}"/>
              </a:ext>
            </a:extLst>
          </p:cNvPr>
          <p:cNvSpPr txBox="1"/>
          <p:nvPr/>
        </p:nvSpPr>
        <p:spPr>
          <a:xfrm>
            <a:off x="5091714" y="3717242"/>
            <a:ext cx="854144" cy="230961"/>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Pyrolysis</a:t>
            </a:r>
          </a:p>
        </p:txBody>
      </p:sp>
      <p:sp>
        <p:nvSpPr>
          <p:cNvPr id="22" name="TextBox 21">
            <a:extLst>
              <a:ext uri="{FF2B5EF4-FFF2-40B4-BE49-F238E27FC236}">
                <a16:creationId xmlns:a16="http://schemas.microsoft.com/office/drawing/2014/main" id="{6979845F-1F39-4C09-B478-B2A103E6085A}"/>
              </a:ext>
            </a:extLst>
          </p:cNvPr>
          <p:cNvSpPr txBox="1"/>
          <p:nvPr/>
        </p:nvSpPr>
        <p:spPr>
          <a:xfrm>
            <a:off x="2389449" y="3246284"/>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3" name="TextBox 22">
            <a:extLst>
              <a:ext uri="{FF2B5EF4-FFF2-40B4-BE49-F238E27FC236}">
                <a16:creationId xmlns:a16="http://schemas.microsoft.com/office/drawing/2014/main" id="{EFF5A1D7-EC25-4264-B5AB-5276FF2D1FF8}"/>
              </a:ext>
            </a:extLst>
          </p:cNvPr>
          <p:cNvSpPr txBox="1"/>
          <p:nvPr/>
        </p:nvSpPr>
        <p:spPr>
          <a:xfrm>
            <a:off x="2379146" y="2558525"/>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4" name="TextBox 23">
            <a:extLst>
              <a:ext uri="{FF2B5EF4-FFF2-40B4-BE49-F238E27FC236}">
                <a16:creationId xmlns:a16="http://schemas.microsoft.com/office/drawing/2014/main" id="{ECCE44E1-9D6E-44A4-B854-C228F47A1ACC}"/>
              </a:ext>
            </a:extLst>
          </p:cNvPr>
          <p:cNvSpPr txBox="1"/>
          <p:nvPr/>
        </p:nvSpPr>
        <p:spPr>
          <a:xfrm>
            <a:off x="2379146" y="1810465"/>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5" name="TextBox 24">
            <a:extLst>
              <a:ext uri="{FF2B5EF4-FFF2-40B4-BE49-F238E27FC236}">
                <a16:creationId xmlns:a16="http://schemas.microsoft.com/office/drawing/2014/main" id="{8022D93E-836E-4D29-8731-15FE704E6647}"/>
              </a:ext>
            </a:extLst>
          </p:cNvPr>
          <p:cNvSpPr txBox="1"/>
          <p:nvPr/>
        </p:nvSpPr>
        <p:spPr>
          <a:xfrm>
            <a:off x="3666957" y="2474805"/>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6" name="TextBox 25">
            <a:extLst>
              <a:ext uri="{FF2B5EF4-FFF2-40B4-BE49-F238E27FC236}">
                <a16:creationId xmlns:a16="http://schemas.microsoft.com/office/drawing/2014/main" id="{FA2F5614-49F7-4F91-8346-2A78B452A3F8}"/>
              </a:ext>
            </a:extLst>
          </p:cNvPr>
          <p:cNvSpPr txBox="1"/>
          <p:nvPr/>
        </p:nvSpPr>
        <p:spPr>
          <a:xfrm>
            <a:off x="3584775" y="1804390"/>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7" name="TextBox 26">
            <a:extLst>
              <a:ext uri="{FF2B5EF4-FFF2-40B4-BE49-F238E27FC236}">
                <a16:creationId xmlns:a16="http://schemas.microsoft.com/office/drawing/2014/main" id="{5B7A2B32-BB74-4B0C-A1F8-6D52FBC9F99B}"/>
              </a:ext>
            </a:extLst>
          </p:cNvPr>
          <p:cNvSpPr txBox="1"/>
          <p:nvPr/>
        </p:nvSpPr>
        <p:spPr>
          <a:xfrm>
            <a:off x="3643552" y="3246284"/>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8" name="TextBox 27">
            <a:extLst>
              <a:ext uri="{FF2B5EF4-FFF2-40B4-BE49-F238E27FC236}">
                <a16:creationId xmlns:a16="http://schemas.microsoft.com/office/drawing/2014/main" id="{ED0ADBA9-D361-40C3-AC37-BC447CF17F57}"/>
              </a:ext>
            </a:extLst>
          </p:cNvPr>
          <p:cNvSpPr txBox="1"/>
          <p:nvPr/>
        </p:nvSpPr>
        <p:spPr>
          <a:xfrm>
            <a:off x="5047190" y="1830548"/>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29" name="TextBox 28">
            <a:extLst>
              <a:ext uri="{FF2B5EF4-FFF2-40B4-BE49-F238E27FC236}">
                <a16:creationId xmlns:a16="http://schemas.microsoft.com/office/drawing/2014/main" id="{7E40D9CD-5414-4501-B827-ED3FC4DEBC84}"/>
              </a:ext>
            </a:extLst>
          </p:cNvPr>
          <p:cNvSpPr txBox="1"/>
          <p:nvPr/>
        </p:nvSpPr>
        <p:spPr>
          <a:xfrm>
            <a:off x="5091713" y="2734095"/>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30" name="TextBox 29">
            <a:extLst>
              <a:ext uri="{FF2B5EF4-FFF2-40B4-BE49-F238E27FC236}">
                <a16:creationId xmlns:a16="http://schemas.microsoft.com/office/drawing/2014/main" id="{D3DE2049-0DF9-488D-9511-78DCBD23DCCA}"/>
              </a:ext>
            </a:extLst>
          </p:cNvPr>
          <p:cNvSpPr txBox="1"/>
          <p:nvPr/>
        </p:nvSpPr>
        <p:spPr>
          <a:xfrm rot="5400000">
            <a:off x="5973796" y="3288499"/>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32" name="TextBox 31">
            <a:extLst>
              <a:ext uri="{FF2B5EF4-FFF2-40B4-BE49-F238E27FC236}">
                <a16:creationId xmlns:a16="http://schemas.microsoft.com/office/drawing/2014/main" id="{F1FC145F-4866-4652-AD55-E13B9B2D93B4}"/>
              </a:ext>
            </a:extLst>
          </p:cNvPr>
          <p:cNvSpPr txBox="1"/>
          <p:nvPr/>
        </p:nvSpPr>
        <p:spPr>
          <a:xfrm>
            <a:off x="2367210" y="1421904"/>
            <a:ext cx="1372751" cy="715965"/>
          </a:xfrm>
          <a:prstGeom prst="rect">
            <a:avLst/>
          </a:prstGeom>
          <a:noFill/>
        </p:spPr>
        <p:txBody>
          <a:bodyPr>
            <a:spAutoFit/>
          </a:bodyPr>
          <a:lstStyle/>
          <a:p>
            <a:pPr defTabSz="686440" eaLnBrk="0" hangingPunct="0">
              <a:defRPr/>
            </a:pPr>
            <a:r>
              <a:rPr lang="en-GB" sz="1351" b="1">
                <a:ln w="15875">
                  <a:solidFill>
                    <a:srgbClr val="FF0000"/>
                  </a:solidFill>
                  <a:prstDash val="solid"/>
                </a:ln>
                <a:solidFill>
                  <a:srgbClr val="B34747">
                    <a:lumMod val="60000"/>
                    <a:lumOff val="40000"/>
                  </a:srgbClr>
                </a:solidFill>
                <a:latin typeface="Arial" panose="020B0604020202020204" pitchFamily="34" charset="0"/>
                <a:ea typeface="+mn-ea"/>
                <a:cs typeface="Arial" panose="020B0604020202020204" pitchFamily="34" charset="0"/>
              </a:rPr>
              <a:t>Inventory Enhancements</a:t>
            </a:r>
          </a:p>
        </p:txBody>
      </p:sp>
      <p:sp>
        <p:nvSpPr>
          <p:cNvPr id="34" name="TextBox 33">
            <a:extLst>
              <a:ext uri="{FF2B5EF4-FFF2-40B4-BE49-F238E27FC236}">
                <a16:creationId xmlns:a16="http://schemas.microsoft.com/office/drawing/2014/main" id="{F919D740-C48B-4C9F-AD4E-4D5CE31CC7A8}"/>
              </a:ext>
            </a:extLst>
          </p:cNvPr>
          <p:cNvSpPr txBox="1"/>
          <p:nvPr/>
        </p:nvSpPr>
        <p:spPr>
          <a:xfrm>
            <a:off x="5059331" y="1473240"/>
            <a:ext cx="1436765" cy="508088"/>
          </a:xfrm>
          <a:prstGeom prst="rect">
            <a:avLst/>
          </a:prstGeom>
          <a:noFill/>
        </p:spPr>
        <p:txBody>
          <a:bodyPr>
            <a:spAutoFit/>
          </a:bodyPr>
          <a:lstStyle/>
          <a:p>
            <a:pPr defTabSz="686440" eaLnBrk="0" hangingPunct="0">
              <a:defRPr/>
            </a:pPr>
            <a:r>
              <a:rPr lang="en-GB" sz="1351" b="1" dirty="0">
                <a:ln w="15875">
                  <a:solidFill>
                    <a:srgbClr val="FF0000"/>
                  </a:solidFill>
                  <a:prstDash val="solid"/>
                </a:ln>
                <a:solidFill>
                  <a:srgbClr val="B34747">
                    <a:lumMod val="60000"/>
                    <a:lumOff val="40000"/>
                  </a:srgbClr>
                </a:solidFill>
                <a:latin typeface="Arial" panose="020B0604020202020204" pitchFamily="34" charset="0"/>
                <a:ea typeface="+mn-ea"/>
                <a:cs typeface="Arial" panose="020B0604020202020204" pitchFamily="34" charset="0"/>
              </a:rPr>
              <a:t>Inventory Enhancements</a:t>
            </a:r>
          </a:p>
        </p:txBody>
      </p:sp>
      <p:grpSp>
        <p:nvGrpSpPr>
          <p:cNvPr id="38942" name="Group 34">
            <a:extLst>
              <a:ext uri="{FF2B5EF4-FFF2-40B4-BE49-F238E27FC236}">
                <a16:creationId xmlns:a16="http://schemas.microsoft.com/office/drawing/2014/main" id="{7AF96551-54D2-4C11-B2A5-3158061F4FED}"/>
              </a:ext>
            </a:extLst>
          </p:cNvPr>
          <p:cNvGrpSpPr>
            <a:grpSpLocks/>
          </p:cNvGrpSpPr>
          <p:nvPr/>
        </p:nvGrpSpPr>
        <p:grpSpPr bwMode="auto">
          <a:xfrm>
            <a:off x="6672218" y="1515877"/>
            <a:ext cx="1335926" cy="584199"/>
            <a:chOff x="9902389" y="1273652"/>
            <a:chExt cx="2036895" cy="1037247"/>
          </a:xfrm>
        </p:grpSpPr>
        <p:sp>
          <p:nvSpPr>
            <p:cNvPr id="38953" name="TextBox 35">
              <a:extLst>
                <a:ext uri="{FF2B5EF4-FFF2-40B4-BE49-F238E27FC236}">
                  <a16:creationId xmlns:a16="http://schemas.microsoft.com/office/drawing/2014/main" id="{49424C31-2918-469A-8C45-AFF0724E32A7}"/>
                </a:ext>
              </a:extLst>
            </p:cNvPr>
            <p:cNvSpPr txBox="1">
              <a:spLocks noChangeArrowheads="1"/>
            </p:cNvSpPr>
            <p:nvPr/>
          </p:nvSpPr>
          <p:spPr bwMode="auto">
            <a:xfrm>
              <a:off x="10224784" y="1273652"/>
              <a:ext cx="1714500" cy="34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defTabSz="686440" eaLnBrk="0" hangingPunct="0"/>
              <a:r>
                <a:rPr lang="en-GB" altLang="en-US" sz="676" u="sng">
                  <a:solidFill>
                    <a:srgbClr val="202B30"/>
                  </a:solidFill>
                  <a:ea typeface="+mn-ea"/>
                </a:rPr>
                <a:t>Timeframe</a:t>
              </a:r>
            </a:p>
          </p:txBody>
        </p:sp>
        <p:sp>
          <p:nvSpPr>
            <p:cNvPr id="37" name="TextBox 36">
              <a:extLst>
                <a:ext uri="{FF2B5EF4-FFF2-40B4-BE49-F238E27FC236}">
                  <a16:creationId xmlns:a16="http://schemas.microsoft.com/office/drawing/2014/main" id="{D11F5F0A-D4C6-4876-AADF-4D4D486446E1}"/>
                </a:ext>
              </a:extLst>
            </p:cNvPr>
            <p:cNvSpPr txBox="1"/>
            <p:nvPr/>
          </p:nvSpPr>
          <p:spPr>
            <a:xfrm>
              <a:off x="9902389" y="1654694"/>
              <a:ext cx="653933" cy="656205"/>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Near</a:t>
              </a:r>
            </a:p>
          </p:txBody>
        </p:sp>
        <p:sp>
          <p:nvSpPr>
            <p:cNvPr id="38" name="TextBox 37">
              <a:extLst>
                <a:ext uri="{FF2B5EF4-FFF2-40B4-BE49-F238E27FC236}">
                  <a16:creationId xmlns:a16="http://schemas.microsoft.com/office/drawing/2014/main" id="{3A7C4F41-E718-4AC1-A691-20FC3D50789D}"/>
                </a:ext>
              </a:extLst>
            </p:cNvPr>
            <p:cNvSpPr txBox="1"/>
            <p:nvPr/>
          </p:nvSpPr>
          <p:spPr>
            <a:xfrm>
              <a:off x="10511601" y="1654694"/>
              <a:ext cx="885537" cy="410072"/>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n w="9525">
                    <a:solidFill>
                      <a:srgbClr val="CC3300"/>
                    </a:solidFill>
                    <a:prstDash val="solid"/>
                  </a:ln>
                  <a:latin typeface="Arial" panose="020B0604020202020204" pitchFamily="34" charset="0"/>
                  <a:ea typeface="+mn-ea"/>
                  <a:cs typeface="Arial" panose="020B0604020202020204" pitchFamily="34" charset="0"/>
                </a:rPr>
                <a:t>Middle</a:t>
              </a:r>
              <a:endParaRPr lang="en-GB" sz="1351">
                <a:ln w="9525">
                  <a:solidFill>
                    <a:srgbClr val="CC3300"/>
                  </a:solidFill>
                  <a:prstDash val="solid"/>
                </a:ln>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D94BAC5-C7F6-4DC9-B406-0DC5706F1EE7}"/>
                </a:ext>
              </a:extLst>
            </p:cNvPr>
            <p:cNvSpPr txBox="1"/>
            <p:nvPr/>
          </p:nvSpPr>
          <p:spPr>
            <a:xfrm>
              <a:off x="11352415" y="1654694"/>
              <a:ext cx="519013" cy="656205"/>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901">
                  <a:solidFill>
                    <a:srgbClr val="B34747">
                      <a:lumMod val="60000"/>
                      <a:lumOff val="40000"/>
                    </a:srgbClr>
                  </a:solidFill>
                  <a:latin typeface="Arial" panose="020B0604020202020204" pitchFamily="34" charset="0"/>
                  <a:ea typeface="+mn-ea"/>
                  <a:cs typeface="Arial" panose="020B0604020202020204" pitchFamily="34" charset="0"/>
                </a:rPr>
                <a:t>Far</a:t>
              </a:r>
              <a:endParaRPr lang="en-GB" sz="592">
                <a:solidFill>
                  <a:srgbClr val="B34747">
                    <a:lumMod val="60000"/>
                    <a:lumOff val="40000"/>
                  </a:srgbClr>
                </a:solidFill>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099D5612-1CAF-4DB8-945D-C45DD81D7FB6}"/>
                </a:ext>
              </a:extLst>
            </p:cNvPr>
            <p:cNvSpPr/>
            <p:nvPr/>
          </p:nvSpPr>
          <p:spPr bwMode="auto">
            <a:xfrm>
              <a:off x="9902389" y="1273652"/>
              <a:ext cx="2036895" cy="772310"/>
            </a:xfrm>
            <a:prstGeom prst="rect">
              <a:avLst/>
            </a:prstGeom>
            <a:noFill/>
            <a:ln>
              <a:solidFill>
                <a:schemeClr val="bg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51483" tIns="25741" rIns="51483" bIns="25741"/>
            <a:lstStyle/>
            <a:p>
              <a:pPr algn="ctr" defTabSz="686440" eaLnBrk="0" hangingPunct="0">
                <a:defRPr/>
              </a:pPr>
              <a:endParaRPr lang="en-GB" sz="676" b="1">
                <a:solidFill>
                  <a:srgbClr val="333D47"/>
                </a:solidFill>
                <a:latin typeface="Arial"/>
                <a:cs typeface="Arial"/>
              </a:endParaRPr>
            </a:p>
          </p:txBody>
        </p:sp>
      </p:grpSp>
      <p:grpSp>
        <p:nvGrpSpPr>
          <p:cNvPr id="38943" name="Group 40">
            <a:extLst>
              <a:ext uri="{FF2B5EF4-FFF2-40B4-BE49-F238E27FC236}">
                <a16:creationId xmlns:a16="http://schemas.microsoft.com/office/drawing/2014/main" id="{320D2516-13CC-4307-89F9-7FDFF3DA4F84}"/>
              </a:ext>
            </a:extLst>
          </p:cNvPr>
          <p:cNvGrpSpPr>
            <a:grpSpLocks/>
          </p:cNvGrpSpPr>
          <p:nvPr/>
        </p:nvGrpSpPr>
        <p:grpSpPr bwMode="auto">
          <a:xfrm>
            <a:off x="6672219" y="2468070"/>
            <a:ext cx="1427689" cy="465273"/>
            <a:chOff x="9819026" y="2965299"/>
            <a:chExt cx="2296129" cy="825669"/>
          </a:xfrm>
        </p:grpSpPr>
        <p:sp>
          <p:nvSpPr>
            <p:cNvPr id="42" name="TextBox 41">
              <a:extLst>
                <a:ext uri="{FF2B5EF4-FFF2-40B4-BE49-F238E27FC236}">
                  <a16:creationId xmlns:a16="http://schemas.microsoft.com/office/drawing/2014/main" id="{677B7634-0383-46AA-BB0D-005EAAE08FBC}"/>
                </a:ext>
              </a:extLst>
            </p:cNvPr>
            <p:cNvSpPr txBox="1"/>
            <p:nvPr/>
          </p:nvSpPr>
          <p:spPr>
            <a:xfrm>
              <a:off x="9819026" y="3394587"/>
              <a:ext cx="653935" cy="325545"/>
            </a:xfrm>
            <a:prstGeom prst="rect">
              <a:avLst/>
            </a:prstGeom>
            <a:noFill/>
          </p:spPr>
          <p:txBody>
            <a:bodyPr>
              <a:spAutoFit/>
            </a:bodyPr>
            <a:lstStyle/>
            <a:p>
              <a:pPr defTabSz="686440" eaLnBrk="0" hangingPunct="0">
                <a:defRPr/>
              </a:pPr>
              <a:r>
                <a:rPr lang="en-GB" sz="592" b="1">
                  <a:ln w="3175">
                    <a:solidFill>
                      <a:srgbClr val="73A734">
                        <a:lumMod val="75000"/>
                        <a:alpha val="99000"/>
                      </a:srgbClr>
                    </a:solidFill>
                    <a:prstDash val="solid"/>
                  </a:ln>
                  <a:solidFill>
                    <a:srgbClr val="68972E">
                      <a:lumMod val="60000"/>
                      <a:lumOff val="40000"/>
                    </a:srgbClr>
                  </a:solidFill>
                  <a:latin typeface="Arial" panose="020B0604020202020204" pitchFamily="34" charset="0"/>
                  <a:ea typeface="+mn-ea"/>
                  <a:cs typeface="Arial" panose="020B0604020202020204" pitchFamily="34" charset="0"/>
                </a:rPr>
                <a:t>Low</a:t>
              </a:r>
            </a:p>
          </p:txBody>
        </p:sp>
        <p:sp>
          <p:nvSpPr>
            <p:cNvPr id="43" name="TextBox 42">
              <a:extLst>
                <a:ext uri="{FF2B5EF4-FFF2-40B4-BE49-F238E27FC236}">
                  <a16:creationId xmlns:a16="http://schemas.microsoft.com/office/drawing/2014/main" id="{1B163A52-2296-4251-BAF3-24C23F4741C5}"/>
                </a:ext>
              </a:extLst>
            </p:cNvPr>
            <p:cNvSpPr txBox="1"/>
            <p:nvPr/>
          </p:nvSpPr>
          <p:spPr>
            <a:xfrm>
              <a:off x="11060586" y="3258218"/>
              <a:ext cx="910052" cy="532750"/>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1351" dirty="0">
                  <a:ln w="2222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rPr>
                <a:t>High</a:t>
              </a:r>
              <a:endParaRPr lang="en-GB" sz="788" dirty="0">
                <a:ln w="2222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4404E642-F5DC-4296-BBB0-D6F41C6B31AC}"/>
                </a:ext>
              </a:extLst>
            </p:cNvPr>
            <p:cNvSpPr/>
            <p:nvPr/>
          </p:nvSpPr>
          <p:spPr bwMode="auto">
            <a:xfrm>
              <a:off x="9834359" y="2965299"/>
              <a:ext cx="2037383" cy="738074"/>
            </a:xfrm>
            <a:prstGeom prst="rect">
              <a:avLst/>
            </a:prstGeom>
            <a:noFill/>
            <a:ln>
              <a:solidFill>
                <a:schemeClr val="bg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51483" tIns="25741" rIns="51483" bIns="25741"/>
            <a:lstStyle/>
            <a:p>
              <a:pPr algn="ctr" defTabSz="686440" eaLnBrk="0" hangingPunct="0">
                <a:defRPr/>
              </a:pPr>
              <a:endParaRPr lang="en-GB" sz="676" b="1">
                <a:solidFill>
                  <a:srgbClr val="333D47"/>
                </a:solidFill>
                <a:latin typeface="Arial"/>
                <a:cs typeface="Arial"/>
              </a:endParaRPr>
            </a:p>
          </p:txBody>
        </p:sp>
        <p:sp>
          <p:nvSpPr>
            <p:cNvPr id="45" name="TextBox 44">
              <a:extLst>
                <a:ext uri="{FF2B5EF4-FFF2-40B4-BE49-F238E27FC236}">
                  <a16:creationId xmlns:a16="http://schemas.microsoft.com/office/drawing/2014/main" id="{A9DDB0F1-7086-4E3B-ABC3-336F428B029D}"/>
                </a:ext>
              </a:extLst>
            </p:cNvPr>
            <p:cNvSpPr txBox="1"/>
            <p:nvPr/>
          </p:nvSpPr>
          <p:spPr>
            <a:xfrm>
              <a:off x="9861192" y="3003366"/>
              <a:ext cx="2253963" cy="379026"/>
            </a:xfrm>
            <a:prstGeom prst="rect">
              <a:avLst/>
            </a:prstGeom>
            <a:noFill/>
          </p:spPr>
          <p:txBody>
            <a:bodyPr>
              <a:spAutoFit/>
            </a:bodyPr>
            <a:lstStyle/>
            <a:p>
              <a:pPr defTabSz="686440" eaLnBrk="0" hangingPunct="0">
                <a:defRPr/>
              </a:pPr>
              <a:r>
                <a:rPr lang="en-GB" sz="788" b="1" u="sng">
                  <a:solidFill>
                    <a:srgbClr val="202B30"/>
                  </a:solidFill>
                  <a:latin typeface="Arial" panose="020B0604020202020204" pitchFamily="34" charset="0"/>
                  <a:ea typeface="+mn-ea"/>
                  <a:cs typeface="Arial" panose="020B0604020202020204" pitchFamily="34" charset="0"/>
                </a:rPr>
                <a:t>Ease of Improvement</a:t>
              </a:r>
            </a:p>
          </p:txBody>
        </p:sp>
        <p:sp>
          <p:nvSpPr>
            <p:cNvPr id="46" name="TextBox 45">
              <a:extLst>
                <a:ext uri="{FF2B5EF4-FFF2-40B4-BE49-F238E27FC236}">
                  <a16:creationId xmlns:a16="http://schemas.microsoft.com/office/drawing/2014/main" id="{F9B3EE69-21A1-4FFB-8ED8-1EA991391AEE}"/>
                </a:ext>
              </a:extLst>
            </p:cNvPr>
            <p:cNvSpPr txBox="1"/>
            <p:nvPr/>
          </p:nvSpPr>
          <p:spPr>
            <a:xfrm>
              <a:off x="10274320" y="3338605"/>
              <a:ext cx="885539" cy="409861"/>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n w="1587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rPr>
                <a:t>Middle</a:t>
              </a:r>
              <a:endParaRPr lang="en-GB" sz="1351">
                <a:ln w="1587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endParaRPr>
            </a:p>
          </p:txBody>
        </p:sp>
      </p:grpSp>
      <p:sp>
        <p:nvSpPr>
          <p:cNvPr id="47" name="TextBox 46">
            <a:extLst>
              <a:ext uri="{FF2B5EF4-FFF2-40B4-BE49-F238E27FC236}">
                <a16:creationId xmlns:a16="http://schemas.microsoft.com/office/drawing/2014/main" id="{F675FBA4-4D0D-4C86-AE4C-FA5B53C68DF6}"/>
              </a:ext>
            </a:extLst>
          </p:cNvPr>
          <p:cNvSpPr txBox="1"/>
          <p:nvPr/>
        </p:nvSpPr>
        <p:spPr>
          <a:xfrm rot="5400000">
            <a:off x="3122465" y="3307993"/>
            <a:ext cx="753500" cy="265586"/>
          </a:xfrm>
          <a:prstGeom prst="rect">
            <a:avLst/>
          </a:prstGeom>
          <a:noFill/>
        </p:spPr>
        <p:txBody>
          <a:bodyPr>
            <a:spAutoFit/>
          </a:bodyPr>
          <a:lstStyle>
            <a:defPPr>
              <a:defRPr lang="en-US"/>
            </a:defPPr>
            <a:lvl1pPr>
              <a:defRPr sz="2000" b="1">
                <a:ln w="15875">
                  <a:solidFill>
                    <a:srgbClr val="009900"/>
                  </a:solidFill>
                  <a:prstDash val="solid"/>
                </a:ln>
                <a:solidFill>
                  <a:srgbClr val="FFFF66"/>
                </a:solidFill>
              </a:defRPr>
            </a:lvl1pPr>
          </a:lstStyle>
          <a:p>
            <a:pPr defTabSz="686440" eaLnBrk="0" hangingPunct="0">
              <a:defRPr/>
            </a:pPr>
            <a:r>
              <a:rPr lang="en-GB" sz="563">
                <a:ln w="9525">
                  <a:solidFill>
                    <a:srgbClr val="009900"/>
                  </a:solidFill>
                  <a:prstDash val="solid"/>
                </a:ln>
                <a:latin typeface="Arial" panose="020B0604020202020204" pitchFamily="34" charset="0"/>
                <a:ea typeface="+mn-ea"/>
                <a:cs typeface="Arial" panose="020B0604020202020204" pitchFamily="34" charset="0"/>
              </a:rPr>
              <a:t>Strat Base Load Exercise</a:t>
            </a:r>
          </a:p>
        </p:txBody>
      </p:sp>
      <p:sp>
        <p:nvSpPr>
          <p:cNvPr id="48" name="TextBox 47">
            <a:extLst>
              <a:ext uri="{FF2B5EF4-FFF2-40B4-BE49-F238E27FC236}">
                <a16:creationId xmlns:a16="http://schemas.microsoft.com/office/drawing/2014/main" id="{5107F052-3824-4147-8253-1EF81D594F22}"/>
              </a:ext>
            </a:extLst>
          </p:cNvPr>
          <p:cNvSpPr txBox="1"/>
          <p:nvPr/>
        </p:nvSpPr>
        <p:spPr>
          <a:xfrm>
            <a:off x="5437195" y="2702161"/>
            <a:ext cx="1199475" cy="300339"/>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676">
                <a:latin typeface="Arial" panose="020B0604020202020204" pitchFamily="34" charset="0"/>
                <a:ea typeface="+mn-ea"/>
                <a:cs typeface="Arial" panose="020B0604020202020204" pitchFamily="34" charset="0"/>
              </a:rPr>
              <a:t>Defence Procurement Rules</a:t>
            </a:r>
          </a:p>
        </p:txBody>
      </p:sp>
      <p:sp>
        <p:nvSpPr>
          <p:cNvPr id="49" name="TextBox 48">
            <a:extLst>
              <a:ext uri="{FF2B5EF4-FFF2-40B4-BE49-F238E27FC236}">
                <a16:creationId xmlns:a16="http://schemas.microsoft.com/office/drawing/2014/main" id="{5019591C-E117-4AB1-86E1-1FD3BF458B64}"/>
              </a:ext>
            </a:extLst>
          </p:cNvPr>
          <p:cNvSpPr txBox="1"/>
          <p:nvPr/>
        </p:nvSpPr>
        <p:spPr>
          <a:xfrm>
            <a:off x="5595632" y="3660409"/>
            <a:ext cx="1199475" cy="300339"/>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676">
                <a:latin typeface="Arial" panose="020B0604020202020204" pitchFamily="34" charset="0"/>
                <a:ea typeface="+mn-ea"/>
                <a:cs typeface="Arial" panose="020B0604020202020204" pitchFamily="34" charset="0"/>
              </a:rPr>
              <a:t>Defence Procurement Rules</a:t>
            </a:r>
          </a:p>
        </p:txBody>
      </p:sp>
      <p:sp>
        <p:nvSpPr>
          <p:cNvPr id="38947" name="TextBox 30">
            <a:extLst>
              <a:ext uri="{FF2B5EF4-FFF2-40B4-BE49-F238E27FC236}">
                <a16:creationId xmlns:a16="http://schemas.microsoft.com/office/drawing/2014/main" id="{091CF9AC-3451-414B-BB91-880E440A258C}"/>
              </a:ext>
            </a:extLst>
          </p:cNvPr>
          <p:cNvSpPr txBox="1">
            <a:spLocks noChangeArrowheads="1"/>
          </p:cNvSpPr>
          <p:nvPr/>
        </p:nvSpPr>
        <p:spPr bwMode="auto">
          <a:xfrm>
            <a:off x="3012784" y="741255"/>
            <a:ext cx="2758127"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defTabSz="686440" eaLnBrk="0" hangingPunct="0"/>
            <a:r>
              <a:rPr lang="en-GB" altLang="en-US" sz="1802">
                <a:solidFill>
                  <a:srgbClr val="202B30"/>
                </a:solidFill>
                <a:ea typeface="+mn-ea"/>
              </a:rPr>
              <a:t>Representative View - 1</a:t>
            </a:r>
          </a:p>
        </p:txBody>
      </p:sp>
    </p:spTree>
    <p:extLst>
      <p:ext uri="{BB962C8B-B14F-4D97-AF65-F5344CB8AC3E}">
        <p14:creationId xmlns:p14="http://schemas.microsoft.com/office/powerpoint/2010/main" val="90277438"/>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E90E89-BACB-4DA7-A702-ECC06C42A831}"/>
              </a:ext>
            </a:extLst>
          </p:cNvPr>
          <p:cNvGraphicFramePr>
            <a:graphicFrameLocks noGrp="1"/>
          </p:cNvGraphicFramePr>
          <p:nvPr>
            <p:ph idx="1"/>
          </p:nvPr>
        </p:nvGraphicFramePr>
        <p:xfrm>
          <a:off x="1962836" y="1082751"/>
          <a:ext cx="4580783" cy="2892974"/>
        </p:xfrm>
        <a:graphic>
          <a:graphicData uri="http://schemas.openxmlformats.org/drawingml/2006/table">
            <a:tbl>
              <a:tblPr firstRow="1" bandRow="1">
                <a:tableStyleId>{5C22544A-7EE6-4342-B048-85BDC9FD1C3A}</a:tableStyleId>
              </a:tblPr>
              <a:tblGrid>
                <a:gridCol w="450473">
                  <a:extLst>
                    <a:ext uri="{9D8B030D-6E8A-4147-A177-3AD203B41FA5}">
                      <a16:colId xmlns:a16="http://schemas.microsoft.com/office/drawing/2014/main" val="20000"/>
                    </a:ext>
                  </a:extLst>
                </a:gridCol>
                <a:gridCol w="1231598">
                  <a:extLst>
                    <a:ext uri="{9D8B030D-6E8A-4147-A177-3AD203B41FA5}">
                      <a16:colId xmlns:a16="http://schemas.microsoft.com/office/drawing/2014/main" val="20001"/>
                    </a:ext>
                  </a:extLst>
                </a:gridCol>
                <a:gridCol w="1449356">
                  <a:extLst>
                    <a:ext uri="{9D8B030D-6E8A-4147-A177-3AD203B41FA5}">
                      <a16:colId xmlns:a16="http://schemas.microsoft.com/office/drawing/2014/main" val="20002"/>
                    </a:ext>
                  </a:extLst>
                </a:gridCol>
                <a:gridCol w="1449356">
                  <a:extLst>
                    <a:ext uri="{9D8B030D-6E8A-4147-A177-3AD203B41FA5}">
                      <a16:colId xmlns:a16="http://schemas.microsoft.com/office/drawing/2014/main" val="20003"/>
                    </a:ext>
                  </a:extLst>
                </a:gridCol>
              </a:tblGrid>
              <a:tr h="222311">
                <a:tc>
                  <a:txBody>
                    <a:bodyPr/>
                    <a:lstStyle/>
                    <a:p>
                      <a:endParaRPr lang="en-GB" sz="1100" dirty="0">
                        <a:solidFill>
                          <a:schemeClr val="bg2"/>
                        </a:solidFill>
                      </a:endParaRPr>
                    </a:p>
                  </a:txBody>
                  <a:tcPr marL="51483" marR="51483" marT="25741" marB="2574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800" b="1">
                          <a:solidFill>
                            <a:schemeClr val="bg2"/>
                          </a:solidFill>
                        </a:rPr>
                        <a:t>Decision Support</a:t>
                      </a: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Velocity</a:t>
                      </a: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Standardisation</a:t>
                      </a: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890221">
                <a:tc>
                  <a:txBody>
                    <a:bodyPr/>
                    <a:lstStyle/>
                    <a:p>
                      <a:pPr algn="ctr"/>
                      <a:r>
                        <a:rPr lang="en-GB" sz="800" b="1">
                          <a:solidFill>
                            <a:schemeClr val="bg2"/>
                          </a:solidFill>
                        </a:rPr>
                        <a:t>Reduce Cost</a:t>
                      </a:r>
                    </a:p>
                  </a:txBody>
                  <a:tcPr marL="51483" marR="51483" marT="25741" marB="25741"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800" b="1">
                        <a:solidFill>
                          <a:schemeClr val="tx1"/>
                        </a:solidFill>
                      </a:endParaRP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extLst>
                  <a:ext uri="{0D108BD9-81ED-4DB2-BD59-A6C34878D82A}">
                    <a16:rowId xmlns:a16="http://schemas.microsoft.com/office/drawing/2014/main" val="10001"/>
                  </a:ext>
                </a:extLst>
              </a:tr>
              <a:tr h="890221">
                <a:tc>
                  <a:txBody>
                    <a:bodyPr/>
                    <a:lstStyle/>
                    <a:p>
                      <a:pPr algn="ctr"/>
                      <a:r>
                        <a:rPr lang="en-GB" sz="800" b="1">
                          <a:solidFill>
                            <a:schemeClr val="bg2"/>
                          </a:solidFill>
                        </a:rPr>
                        <a:t>Reduce Footprint</a:t>
                      </a:r>
                    </a:p>
                  </a:txBody>
                  <a:tcPr marL="51483" marR="51483" marT="25741" marB="25741"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b="1">
                        <a:solidFill>
                          <a:schemeClr val="tx1"/>
                        </a:solidFill>
                      </a:endParaRPr>
                    </a:p>
                  </a:txBody>
                  <a:tcPr marL="51483" marR="51483" marT="25741" marB="25741"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extLst>
                  <a:ext uri="{0D108BD9-81ED-4DB2-BD59-A6C34878D82A}">
                    <a16:rowId xmlns:a16="http://schemas.microsoft.com/office/drawing/2014/main" val="10002"/>
                  </a:ext>
                </a:extLst>
              </a:tr>
              <a:tr h="8902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chemeClr val="bg2"/>
                          </a:solidFill>
                        </a:rPr>
                        <a:t>Reduce Demand</a:t>
                      </a:r>
                    </a:p>
                  </a:txBody>
                  <a:tcPr marL="51483" marR="51483" marT="25741" marB="25741"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p>
                  </a:txBody>
                  <a:tcPr marL="51483" marR="51483" marT="25741" marB="25741">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dirty="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tc>
                  <a:txBody>
                    <a:bodyPr/>
                    <a:lstStyle/>
                    <a:p>
                      <a:endParaRPr lang="en-GB" sz="1100" dirty="0"/>
                    </a:p>
                  </a:txBody>
                  <a:tcPr marL="51483" marR="51483" marT="25741" marB="2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32000"/>
                          </a:schemeClr>
                        </a:gs>
                        <a:gs pos="98000">
                          <a:schemeClr val="accent4">
                            <a:lumMod val="10000"/>
                          </a:schemeClr>
                        </a:gs>
                      </a:gsLst>
                      <a:path path="circle">
                        <a:fillToRect l="45000" t="65000" r="125000" b="100000"/>
                      </a:path>
                    </a:gra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2531B65C-47EC-4E9C-BB5E-318E9940B8F9}"/>
              </a:ext>
            </a:extLst>
          </p:cNvPr>
          <p:cNvSpPr txBox="1"/>
          <p:nvPr/>
        </p:nvSpPr>
        <p:spPr>
          <a:xfrm>
            <a:off x="3863025" y="2208674"/>
            <a:ext cx="854144"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Space Food Concept</a:t>
            </a:r>
          </a:p>
        </p:txBody>
      </p:sp>
      <p:sp>
        <p:nvSpPr>
          <p:cNvPr id="7" name="TextBox 6">
            <a:extLst>
              <a:ext uri="{FF2B5EF4-FFF2-40B4-BE49-F238E27FC236}">
                <a16:creationId xmlns:a16="http://schemas.microsoft.com/office/drawing/2014/main" id="{1132E7DB-9365-497F-93A8-877007FF5F86}"/>
              </a:ext>
            </a:extLst>
          </p:cNvPr>
          <p:cNvSpPr txBox="1"/>
          <p:nvPr/>
        </p:nvSpPr>
        <p:spPr>
          <a:xfrm>
            <a:off x="5189412" y="2200010"/>
            <a:ext cx="1045443" cy="508088"/>
          </a:xfrm>
          <a:prstGeom prst="rect">
            <a:avLst/>
          </a:prstGeom>
          <a:noFill/>
        </p:spPr>
        <p:txBody>
          <a:bodyPr>
            <a:spAutoFit/>
          </a:bodyPr>
          <a:lstStyle/>
          <a:p>
            <a:pPr defTabSz="686440" eaLnBrk="0" hangingPunct="0">
              <a:defRPr/>
            </a:pPr>
            <a:r>
              <a:rPr lang="en-GB" sz="1351" b="1">
                <a:ln w="15875">
                  <a:solidFill>
                    <a:srgbClr val="CC3300"/>
                  </a:solidFill>
                  <a:prstDash val="solid"/>
                </a:ln>
                <a:solidFill>
                  <a:srgbClr val="FFC000"/>
                </a:solidFill>
                <a:latin typeface="Arial" panose="020B0604020202020204" pitchFamily="34" charset="0"/>
                <a:ea typeface="+mn-ea"/>
                <a:cs typeface="Arial" panose="020B0604020202020204" pitchFamily="34" charset="0"/>
              </a:rPr>
              <a:t>Alternative Energy</a:t>
            </a:r>
          </a:p>
        </p:txBody>
      </p:sp>
      <p:sp>
        <p:nvSpPr>
          <p:cNvPr id="8" name="TextBox 7">
            <a:extLst>
              <a:ext uri="{FF2B5EF4-FFF2-40B4-BE49-F238E27FC236}">
                <a16:creationId xmlns:a16="http://schemas.microsoft.com/office/drawing/2014/main" id="{F3AE2E56-0E89-4DAC-9C1F-64ECA85AC016}"/>
              </a:ext>
            </a:extLst>
          </p:cNvPr>
          <p:cNvSpPr txBox="1"/>
          <p:nvPr/>
        </p:nvSpPr>
        <p:spPr>
          <a:xfrm>
            <a:off x="5123858" y="1731041"/>
            <a:ext cx="1199475" cy="508216"/>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Defence Procurement Rules</a:t>
            </a:r>
          </a:p>
        </p:txBody>
      </p:sp>
      <p:sp>
        <p:nvSpPr>
          <p:cNvPr id="11" name="TextBox 10">
            <a:extLst>
              <a:ext uri="{FF2B5EF4-FFF2-40B4-BE49-F238E27FC236}">
                <a16:creationId xmlns:a16="http://schemas.microsoft.com/office/drawing/2014/main" id="{BFC76E0E-E4C3-41FF-82DF-7E6886960A01}"/>
              </a:ext>
            </a:extLst>
          </p:cNvPr>
          <p:cNvSpPr txBox="1"/>
          <p:nvPr/>
        </p:nvSpPr>
        <p:spPr>
          <a:xfrm>
            <a:off x="3728024" y="3081024"/>
            <a:ext cx="854144" cy="369588"/>
          </a:xfrm>
          <a:prstGeom prst="rect">
            <a:avLst/>
          </a:prstGeom>
          <a:noFill/>
        </p:spPr>
        <p:txBody>
          <a:bodyPr>
            <a:spAutoFit/>
          </a:bodyPr>
          <a:lstStyle>
            <a:defPPr>
              <a:defRPr lang="en-US"/>
            </a:defPPr>
            <a:lvl1pPr>
              <a:defRPr sz="1600" b="1">
                <a:ln w="15875">
                  <a:solidFill>
                    <a:srgbClr val="009900"/>
                  </a:solidFill>
                  <a:prstDash val="solid"/>
                </a:ln>
                <a:solidFill>
                  <a:srgbClr val="FFFF66"/>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Space Food Concept</a:t>
            </a:r>
          </a:p>
        </p:txBody>
      </p:sp>
      <p:sp>
        <p:nvSpPr>
          <p:cNvPr id="12" name="TextBox 11">
            <a:extLst>
              <a:ext uri="{FF2B5EF4-FFF2-40B4-BE49-F238E27FC236}">
                <a16:creationId xmlns:a16="http://schemas.microsoft.com/office/drawing/2014/main" id="{20C63E54-5FCD-4D87-B890-63A3DE1E38BB}"/>
              </a:ext>
            </a:extLst>
          </p:cNvPr>
          <p:cNvSpPr txBox="1"/>
          <p:nvPr/>
        </p:nvSpPr>
        <p:spPr>
          <a:xfrm>
            <a:off x="2713570" y="1266532"/>
            <a:ext cx="942329" cy="612091"/>
          </a:xfrm>
          <a:prstGeom prst="rect">
            <a:avLst/>
          </a:prstGeom>
          <a:noFill/>
        </p:spPr>
        <p:txBody>
          <a:bodyPr>
            <a:spAutoFit/>
          </a:bodyPr>
          <a:lstStyle/>
          <a:p>
            <a:pPr defTabSz="686440" eaLnBrk="0" hangingPunct="0">
              <a:defRPr/>
            </a:pPr>
            <a:r>
              <a:rPr lang="en-GB" sz="1126"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Lessons Exploitation</a:t>
            </a:r>
          </a:p>
        </p:txBody>
      </p:sp>
      <p:sp>
        <p:nvSpPr>
          <p:cNvPr id="13" name="TextBox 12">
            <a:extLst>
              <a:ext uri="{FF2B5EF4-FFF2-40B4-BE49-F238E27FC236}">
                <a16:creationId xmlns:a16="http://schemas.microsoft.com/office/drawing/2014/main" id="{7BA3750B-47FB-4750-9151-6DBA461F5AFE}"/>
              </a:ext>
            </a:extLst>
          </p:cNvPr>
          <p:cNvSpPr txBox="1"/>
          <p:nvPr/>
        </p:nvSpPr>
        <p:spPr>
          <a:xfrm>
            <a:off x="2713570" y="2165352"/>
            <a:ext cx="942329" cy="612091"/>
          </a:xfrm>
          <a:prstGeom prst="rect">
            <a:avLst/>
          </a:prstGeom>
          <a:noFill/>
        </p:spPr>
        <p:txBody>
          <a:bodyPr>
            <a:spAutoFit/>
          </a:bodyPr>
          <a:lstStyle/>
          <a:p>
            <a:pPr defTabSz="686440" eaLnBrk="0" hangingPunct="0">
              <a:defRPr/>
            </a:pPr>
            <a:r>
              <a:rPr lang="en-GB" sz="1126"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Lessons Exploitation</a:t>
            </a:r>
          </a:p>
        </p:txBody>
      </p:sp>
      <p:sp>
        <p:nvSpPr>
          <p:cNvPr id="14" name="TextBox 13">
            <a:extLst>
              <a:ext uri="{FF2B5EF4-FFF2-40B4-BE49-F238E27FC236}">
                <a16:creationId xmlns:a16="http://schemas.microsoft.com/office/drawing/2014/main" id="{AF803E7C-5337-4140-97A3-20466A2C8DAA}"/>
              </a:ext>
            </a:extLst>
          </p:cNvPr>
          <p:cNvSpPr txBox="1"/>
          <p:nvPr/>
        </p:nvSpPr>
        <p:spPr>
          <a:xfrm rot="1659003">
            <a:off x="2822305" y="3095268"/>
            <a:ext cx="942329" cy="612091"/>
          </a:xfrm>
          <a:prstGeom prst="rect">
            <a:avLst/>
          </a:prstGeom>
          <a:noFill/>
        </p:spPr>
        <p:txBody>
          <a:bodyPr>
            <a:spAutoFit/>
          </a:bodyPr>
          <a:lstStyle/>
          <a:p>
            <a:pPr defTabSz="686440" eaLnBrk="0" hangingPunct="0">
              <a:defRPr/>
            </a:pPr>
            <a:r>
              <a:rPr lang="en-GB" sz="1126"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Lessons Exploitation</a:t>
            </a:r>
          </a:p>
        </p:txBody>
      </p:sp>
      <p:sp>
        <p:nvSpPr>
          <p:cNvPr id="15" name="TextBox 14">
            <a:extLst>
              <a:ext uri="{FF2B5EF4-FFF2-40B4-BE49-F238E27FC236}">
                <a16:creationId xmlns:a16="http://schemas.microsoft.com/office/drawing/2014/main" id="{7AC2A939-EB09-41A2-9DF0-AEFE17200DD0}"/>
              </a:ext>
            </a:extLst>
          </p:cNvPr>
          <p:cNvSpPr txBox="1"/>
          <p:nvPr/>
        </p:nvSpPr>
        <p:spPr>
          <a:xfrm rot="5400000">
            <a:off x="2199750" y="1532293"/>
            <a:ext cx="753500" cy="265586"/>
          </a:xfrm>
          <a:prstGeom prst="rect">
            <a:avLst/>
          </a:prstGeom>
          <a:noFill/>
        </p:spPr>
        <p:txBody>
          <a:bodyPr>
            <a:spAutoFit/>
          </a:bodyPr>
          <a:lstStyle>
            <a:defPPr>
              <a:defRPr lang="en-US"/>
            </a:defPPr>
            <a:lvl1pPr>
              <a:defRPr sz="2000" b="1">
                <a:ln w="15875">
                  <a:solidFill>
                    <a:srgbClr val="009900"/>
                  </a:solidFill>
                  <a:prstDash val="solid"/>
                </a:ln>
                <a:solidFill>
                  <a:srgbClr val="FFFF66"/>
                </a:solidFill>
              </a:defRPr>
            </a:lvl1pPr>
          </a:lstStyle>
          <a:p>
            <a:pPr defTabSz="686440" eaLnBrk="0" hangingPunct="0">
              <a:defRPr/>
            </a:pPr>
            <a:r>
              <a:rPr lang="en-GB" sz="563">
                <a:ln w="9525">
                  <a:solidFill>
                    <a:srgbClr val="009900"/>
                  </a:solidFill>
                  <a:prstDash val="solid"/>
                </a:ln>
                <a:latin typeface="Arial" panose="020B0604020202020204" pitchFamily="34" charset="0"/>
                <a:ea typeface="+mn-ea"/>
                <a:cs typeface="Arial" panose="020B0604020202020204" pitchFamily="34" charset="0"/>
              </a:rPr>
              <a:t>Strat Base Load Exercise</a:t>
            </a:r>
          </a:p>
        </p:txBody>
      </p:sp>
      <p:sp>
        <p:nvSpPr>
          <p:cNvPr id="18" name="TextBox 17">
            <a:extLst>
              <a:ext uri="{FF2B5EF4-FFF2-40B4-BE49-F238E27FC236}">
                <a16:creationId xmlns:a16="http://schemas.microsoft.com/office/drawing/2014/main" id="{382F1278-CDBE-435C-A1BC-489792588F9C}"/>
              </a:ext>
            </a:extLst>
          </p:cNvPr>
          <p:cNvSpPr txBox="1"/>
          <p:nvPr/>
        </p:nvSpPr>
        <p:spPr>
          <a:xfrm>
            <a:off x="5313193" y="1294215"/>
            <a:ext cx="978827" cy="785343"/>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1126">
                <a:solidFill>
                  <a:srgbClr val="B34747">
                    <a:lumMod val="60000"/>
                    <a:lumOff val="40000"/>
                  </a:srgbClr>
                </a:solidFill>
                <a:latin typeface="Arial" panose="020B0604020202020204" pitchFamily="34" charset="0"/>
                <a:ea typeface="+mn-ea"/>
                <a:cs typeface="Arial" panose="020B0604020202020204" pitchFamily="34" charset="0"/>
              </a:rPr>
              <a:t>Technology Exploitation</a:t>
            </a:r>
          </a:p>
        </p:txBody>
      </p:sp>
      <p:sp>
        <p:nvSpPr>
          <p:cNvPr id="19" name="TextBox 18">
            <a:extLst>
              <a:ext uri="{FF2B5EF4-FFF2-40B4-BE49-F238E27FC236}">
                <a16:creationId xmlns:a16="http://schemas.microsoft.com/office/drawing/2014/main" id="{9F12A909-6F9C-4148-9357-488903038C69}"/>
              </a:ext>
            </a:extLst>
          </p:cNvPr>
          <p:cNvSpPr txBox="1"/>
          <p:nvPr/>
        </p:nvSpPr>
        <p:spPr>
          <a:xfrm>
            <a:off x="3820793" y="1753003"/>
            <a:ext cx="978827" cy="785343"/>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1126">
                <a:solidFill>
                  <a:srgbClr val="B34747">
                    <a:lumMod val="60000"/>
                    <a:lumOff val="40000"/>
                  </a:srgbClr>
                </a:solidFill>
                <a:latin typeface="Arial" panose="020B0604020202020204" pitchFamily="34" charset="0"/>
                <a:ea typeface="+mn-ea"/>
                <a:cs typeface="Arial" panose="020B0604020202020204" pitchFamily="34" charset="0"/>
              </a:rPr>
              <a:t>Technology Exploitation</a:t>
            </a:r>
          </a:p>
        </p:txBody>
      </p:sp>
      <p:sp>
        <p:nvSpPr>
          <p:cNvPr id="20" name="TextBox 19">
            <a:extLst>
              <a:ext uri="{FF2B5EF4-FFF2-40B4-BE49-F238E27FC236}">
                <a16:creationId xmlns:a16="http://schemas.microsoft.com/office/drawing/2014/main" id="{C11D5E2A-3008-40C0-8042-1172E143FEB4}"/>
              </a:ext>
            </a:extLst>
          </p:cNvPr>
          <p:cNvSpPr txBox="1"/>
          <p:nvPr/>
        </p:nvSpPr>
        <p:spPr>
          <a:xfrm>
            <a:off x="2506442" y="1766798"/>
            <a:ext cx="978827" cy="785343"/>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1126">
                <a:solidFill>
                  <a:srgbClr val="B34747">
                    <a:lumMod val="60000"/>
                    <a:lumOff val="40000"/>
                  </a:srgbClr>
                </a:solidFill>
                <a:latin typeface="Arial" panose="020B0604020202020204" pitchFamily="34" charset="0"/>
                <a:ea typeface="+mn-ea"/>
                <a:cs typeface="Arial" panose="020B0604020202020204" pitchFamily="34" charset="0"/>
              </a:rPr>
              <a:t>Technology Exploitation</a:t>
            </a:r>
          </a:p>
        </p:txBody>
      </p:sp>
      <p:sp>
        <p:nvSpPr>
          <p:cNvPr id="21" name="TextBox 20">
            <a:extLst>
              <a:ext uri="{FF2B5EF4-FFF2-40B4-BE49-F238E27FC236}">
                <a16:creationId xmlns:a16="http://schemas.microsoft.com/office/drawing/2014/main" id="{A6792E6C-CBB1-4000-95A7-D1D8AB383240}"/>
              </a:ext>
            </a:extLst>
          </p:cNvPr>
          <p:cNvSpPr txBox="1"/>
          <p:nvPr/>
        </p:nvSpPr>
        <p:spPr>
          <a:xfrm>
            <a:off x="5251753" y="2687025"/>
            <a:ext cx="854144" cy="300339"/>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676">
                <a:ln w="9525">
                  <a:solidFill>
                    <a:srgbClr val="CC3300"/>
                  </a:solidFill>
                  <a:prstDash val="solid"/>
                </a:ln>
                <a:latin typeface="Arial" panose="020B0604020202020204" pitchFamily="34" charset="0"/>
                <a:ea typeface="+mn-ea"/>
                <a:cs typeface="Arial" panose="020B0604020202020204" pitchFamily="34" charset="0"/>
              </a:rPr>
              <a:t>Additive Manufacturing</a:t>
            </a:r>
          </a:p>
        </p:txBody>
      </p:sp>
      <p:sp>
        <p:nvSpPr>
          <p:cNvPr id="22" name="TextBox 21">
            <a:extLst>
              <a:ext uri="{FF2B5EF4-FFF2-40B4-BE49-F238E27FC236}">
                <a16:creationId xmlns:a16="http://schemas.microsoft.com/office/drawing/2014/main" id="{58F5557D-A7E9-449E-8B01-AC654F4C1CEE}"/>
              </a:ext>
            </a:extLst>
          </p:cNvPr>
          <p:cNvSpPr txBox="1"/>
          <p:nvPr/>
        </p:nvSpPr>
        <p:spPr>
          <a:xfrm>
            <a:off x="2401698" y="3517585"/>
            <a:ext cx="1209361" cy="438838"/>
          </a:xfrm>
          <a:prstGeom prst="rect">
            <a:avLst/>
          </a:prstGeom>
          <a:noFill/>
        </p:spPr>
        <p:txBody>
          <a:bodyPr>
            <a:spAutoFit/>
          </a:bodyPr>
          <a:lstStyle/>
          <a:p>
            <a:pPr defTabSz="686440" eaLnBrk="0" hangingPunct="0">
              <a:defRPr/>
            </a:pPr>
            <a:r>
              <a:rPr lang="en-GB" sz="1126" b="1">
                <a:ln w="15875">
                  <a:solidFill>
                    <a:srgbClr val="FF0000"/>
                  </a:solidFill>
                  <a:prstDash val="solid"/>
                </a:ln>
                <a:solidFill>
                  <a:srgbClr val="B34747">
                    <a:lumMod val="60000"/>
                    <a:lumOff val="40000"/>
                  </a:srgbClr>
                </a:solidFill>
                <a:latin typeface="Arial" panose="020B0604020202020204" pitchFamily="34" charset="0"/>
                <a:ea typeface="+mn-ea"/>
                <a:cs typeface="Arial" panose="020B0604020202020204" pitchFamily="34" charset="0"/>
              </a:rPr>
              <a:t>Inventory Enhancements</a:t>
            </a:r>
          </a:p>
        </p:txBody>
      </p:sp>
      <p:sp>
        <p:nvSpPr>
          <p:cNvPr id="23" name="TextBox 22">
            <a:extLst>
              <a:ext uri="{FF2B5EF4-FFF2-40B4-BE49-F238E27FC236}">
                <a16:creationId xmlns:a16="http://schemas.microsoft.com/office/drawing/2014/main" id="{6C9BA387-5917-4DB8-89F1-4B8FB9214BBA}"/>
              </a:ext>
            </a:extLst>
          </p:cNvPr>
          <p:cNvSpPr txBox="1"/>
          <p:nvPr/>
        </p:nvSpPr>
        <p:spPr>
          <a:xfrm rot="20274348">
            <a:off x="3729538" y="1365290"/>
            <a:ext cx="854144" cy="265586"/>
          </a:xfrm>
          <a:prstGeom prst="rect">
            <a:avLst/>
          </a:prstGeom>
          <a:noFill/>
        </p:spPr>
        <p:txBody>
          <a:bodyPr>
            <a:spAutoFit/>
          </a:bodyPr>
          <a:lstStyle/>
          <a:p>
            <a:pPr defTabSz="686440" eaLnBrk="0" hangingPunct="0">
              <a:defRPr/>
            </a:pPr>
            <a:r>
              <a:rPr lang="en-GB" sz="563"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Improve Integration</a:t>
            </a:r>
          </a:p>
        </p:txBody>
      </p:sp>
      <p:sp>
        <p:nvSpPr>
          <p:cNvPr id="24" name="TextBox 23">
            <a:extLst>
              <a:ext uri="{FF2B5EF4-FFF2-40B4-BE49-F238E27FC236}">
                <a16:creationId xmlns:a16="http://schemas.microsoft.com/office/drawing/2014/main" id="{70E99387-39E8-4CE7-B30A-D47A137D8B7D}"/>
              </a:ext>
            </a:extLst>
          </p:cNvPr>
          <p:cNvSpPr txBox="1"/>
          <p:nvPr/>
        </p:nvSpPr>
        <p:spPr>
          <a:xfrm rot="5400000">
            <a:off x="5984389" y="1605007"/>
            <a:ext cx="854144" cy="265586"/>
          </a:xfrm>
          <a:prstGeom prst="rect">
            <a:avLst/>
          </a:prstGeom>
          <a:noFill/>
        </p:spPr>
        <p:txBody>
          <a:bodyPr>
            <a:spAutoFit/>
          </a:bodyPr>
          <a:lstStyle/>
          <a:p>
            <a:pPr defTabSz="686440" eaLnBrk="0" hangingPunct="0">
              <a:defRPr/>
            </a:pPr>
            <a:r>
              <a:rPr lang="en-GB" sz="563" b="1">
                <a:ln w="15875">
                  <a:solidFill>
                    <a:srgbClr val="009900"/>
                  </a:solidFill>
                  <a:prstDash val="solid"/>
                </a:ln>
                <a:solidFill>
                  <a:srgbClr val="FFFF00"/>
                </a:solidFill>
                <a:latin typeface="Arial" panose="020B0604020202020204" pitchFamily="34" charset="0"/>
                <a:ea typeface="+mn-ea"/>
                <a:cs typeface="Arial" panose="020B0604020202020204" pitchFamily="34" charset="0"/>
              </a:rPr>
              <a:t>Improve</a:t>
            </a:r>
            <a:r>
              <a:rPr lang="en-GB" sz="563" b="1">
                <a:ln w="15875">
                  <a:solidFill>
                    <a:srgbClr val="73A734"/>
                  </a:solidFill>
                  <a:prstDash val="solid"/>
                </a:ln>
                <a:solidFill>
                  <a:srgbClr val="FFFF00"/>
                </a:solidFill>
                <a:latin typeface="Arial" panose="020B0604020202020204" pitchFamily="34" charset="0"/>
                <a:ea typeface="+mn-ea"/>
                <a:cs typeface="Arial" panose="020B0604020202020204" pitchFamily="34" charset="0"/>
              </a:rPr>
              <a:t> </a:t>
            </a:r>
            <a:r>
              <a:rPr lang="en-GB" sz="563" b="1">
                <a:ln w="15875">
                  <a:solidFill>
                    <a:srgbClr val="009900"/>
                  </a:solidFill>
                  <a:prstDash val="solid"/>
                </a:ln>
                <a:solidFill>
                  <a:srgbClr val="FFFF00"/>
                </a:solidFill>
                <a:latin typeface="Arial" panose="020B0604020202020204" pitchFamily="34" charset="0"/>
                <a:ea typeface="+mn-ea"/>
                <a:cs typeface="Arial" panose="020B0604020202020204" pitchFamily="34" charset="0"/>
              </a:rPr>
              <a:t>Integration</a:t>
            </a:r>
          </a:p>
        </p:txBody>
      </p:sp>
      <p:sp>
        <p:nvSpPr>
          <p:cNvPr id="9" name="TextBox 8">
            <a:extLst>
              <a:ext uri="{FF2B5EF4-FFF2-40B4-BE49-F238E27FC236}">
                <a16:creationId xmlns:a16="http://schemas.microsoft.com/office/drawing/2014/main" id="{B39F43B0-BC93-44A8-ABBA-B77F96B8E20A}"/>
              </a:ext>
            </a:extLst>
          </p:cNvPr>
          <p:cNvSpPr txBox="1"/>
          <p:nvPr/>
        </p:nvSpPr>
        <p:spPr>
          <a:xfrm rot="5400000">
            <a:off x="3164812" y="1764402"/>
            <a:ext cx="854144" cy="230961"/>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Automation</a:t>
            </a:r>
          </a:p>
        </p:txBody>
      </p:sp>
      <p:sp>
        <p:nvSpPr>
          <p:cNvPr id="25" name="TextBox 24">
            <a:extLst>
              <a:ext uri="{FF2B5EF4-FFF2-40B4-BE49-F238E27FC236}">
                <a16:creationId xmlns:a16="http://schemas.microsoft.com/office/drawing/2014/main" id="{6B38C458-6A35-4450-86D6-563BCDD9A903}"/>
              </a:ext>
            </a:extLst>
          </p:cNvPr>
          <p:cNvSpPr txBox="1"/>
          <p:nvPr/>
        </p:nvSpPr>
        <p:spPr>
          <a:xfrm rot="16200000">
            <a:off x="3310868" y="2255649"/>
            <a:ext cx="854144" cy="230961"/>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Pyrolysis</a:t>
            </a:r>
          </a:p>
        </p:txBody>
      </p:sp>
      <p:sp>
        <p:nvSpPr>
          <p:cNvPr id="26" name="TextBox 25">
            <a:extLst>
              <a:ext uri="{FF2B5EF4-FFF2-40B4-BE49-F238E27FC236}">
                <a16:creationId xmlns:a16="http://schemas.microsoft.com/office/drawing/2014/main" id="{8B32B257-40DB-4165-84DD-4691F2AE1EC0}"/>
              </a:ext>
            </a:extLst>
          </p:cNvPr>
          <p:cNvSpPr txBox="1"/>
          <p:nvPr/>
        </p:nvSpPr>
        <p:spPr>
          <a:xfrm>
            <a:off x="3754954" y="3467246"/>
            <a:ext cx="854144" cy="508216"/>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Mobile/Agile Warehouse</a:t>
            </a:r>
          </a:p>
        </p:txBody>
      </p:sp>
      <p:sp>
        <p:nvSpPr>
          <p:cNvPr id="27" name="TextBox 26">
            <a:extLst>
              <a:ext uri="{FF2B5EF4-FFF2-40B4-BE49-F238E27FC236}">
                <a16:creationId xmlns:a16="http://schemas.microsoft.com/office/drawing/2014/main" id="{DC03CF03-4CFE-4EA1-BFCD-986A7C6F980A}"/>
              </a:ext>
            </a:extLst>
          </p:cNvPr>
          <p:cNvSpPr txBox="1"/>
          <p:nvPr/>
        </p:nvSpPr>
        <p:spPr>
          <a:xfrm>
            <a:off x="5120180" y="3486598"/>
            <a:ext cx="854144" cy="508216"/>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Mobile/Agile Warehouse</a:t>
            </a:r>
          </a:p>
        </p:txBody>
      </p:sp>
      <p:sp>
        <p:nvSpPr>
          <p:cNvPr id="28" name="TextBox 27">
            <a:extLst>
              <a:ext uri="{FF2B5EF4-FFF2-40B4-BE49-F238E27FC236}">
                <a16:creationId xmlns:a16="http://schemas.microsoft.com/office/drawing/2014/main" id="{46BFD6CF-232E-44BF-8D79-05A221F18563}"/>
              </a:ext>
            </a:extLst>
          </p:cNvPr>
          <p:cNvSpPr txBox="1"/>
          <p:nvPr/>
        </p:nvSpPr>
        <p:spPr>
          <a:xfrm>
            <a:off x="3892246" y="2679208"/>
            <a:ext cx="854144" cy="508216"/>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Mobile/Agile Warehouse</a:t>
            </a:r>
          </a:p>
        </p:txBody>
      </p:sp>
      <p:sp>
        <p:nvSpPr>
          <p:cNvPr id="29" name="TextBox 28">
            <a:extLst>
              <a:ext uri="{FF2B5EF4-FFF2-40B4-BE49-F238E27FC236}">
                <a16:creationId xmlns:a16="http://schemas.microsoft.com/office/drawing/2014/main" id="{7BC78BC2-FB2D-405C-BDF5-73D97BBB0693}"/>
              </a:ext>
            </a:extLst>
          </p:cNvPr>
          <p:cNvSpPr txBox="1"/>
          <p:nvPr/>
        </p:nvSpPr>
        <p:spPr>
          <a:xfrm rot="5400000">
            <a:off x="5896261" y="2372973"/>
            <a:ext cx="854144" cy="508216"/>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Mobile/Agile Warehouse</a:t>
            </a:r>
          </a:p>
        </p:txBody>
      </p:sp>
      <p:sp>
        <p:nvSpPr>
          <p:cNvPr id="30" name="TextBox 29">
            <a:extLst>
              <a:ext uri="{FF2B5EF4-FFF2-40B4-BE49-F238E27FC236}">
                <a16:creationId xmlns:a16="http://schemas.microsoft.com/office/drawing/2014/main" id="{5398EB0C-1F4C-4DFE-AFC2-19574221F875}"/>
              </a:ext>
            </a:extLst>
          </p:cNvPr>
          <p:cNvSpPr txBox="1"/>
          <p:nvPr/>
        </p:nvSpPr>
        <p:spPr>
          <a:xfrm rot="610909">
            <a:off x="2686192" y="1677311"/>
            <a:ext cx="1201732" cy="196336"/>
          </a:xfrm>
          <a:prstGeom prst="rect">
            <a:avLst/>
          </a:prstGeom>
          <a:noFill/>
        </p:spPr>
        <p:txBody>
          <a:bodyPr>
            <a:spAutoFit/>
          </a:bodyPr>
          <a:lstStyle/>
          <a:p>
            <a:pPr defTabSz="686440" eaLnBrk="0" hangingPunct="0">
              <a:defRPr/>
            </a:pPr>
            <a:r>
              <a:rPr lang="en-GB" sz="676"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31" name="TextBox 30">
            <a:extLst>
              <a:ext uri="{FF2B5EF4-FFF2-40B4-BE49-F238E27FC236}">
                <a16:creationId xmlns:a16="http://schemas.microsoft.com/office/drawing/2014/main" id="{82DBC00A-4637-4C8A-BFF8-1EC14D77D755}"/>
              </a:ext>
            </a:extLst>
          </p:cNvPr>
          <p:cNvSpPr txBox="1"/>
          <p:nvPr/>
        </p:nvSpPr>
        <p:spPr>
          <a:xfrm rot="16200000">
            <a:off x="2110294" y="2415291"/>
            <a:ext cx="876607" cy="369588"/>
          </a:xfrm>
          <a:prstGeom prst="rect">
            <a:avLst/>
          </a:prstGeom>
          <a:noFill/>
        </p:spPr>
        <p:txBody>
          <a:bodyPr>
            <a:spAutoFit/>
          </a:bodyPr>
          <a:lstStyle>
            <a:defPPr>
              <a:defRPr lang="en-US"/>
            </a:defPPr>
            <a:lvl1pPr>
              <a:defRPr sz="1600" b="1">
                <a:ln w="15875">
                  <a:solidFill>
                    <a:srgbClr val="009900"/>
                  </a:solidFill>
                  <a:prstDash val="solid"/>
                </a:ln>
                <a:solidFill>
                  <a:srgbClr val="FFFF66"/>
                </a:solidFill>
              </a:defRPr>
            </a:lvl1pPr>
          </a:lstStyle>
          <a:p>
            <a:pPr defTabSz="686440" eaLnBrk="0" hangingPunct="0">
              <a:defRPr/>
            </a:pPr>
            <a:r>
              <a:rPr lang="en-GB" sz="901">
                <a:latin typeface="Arial" panose="020B0604020202020204" pitchFamily="34" charset="0"/>
                <a:ea typeface="+mn-ea"/>
                <a:cs typeface="Arial" panose="020B0604020202020204" pitchFamily="34" charset="0"/>
              </a:rPr>
              <a:t>Smart Packaging</a:t>
            </a:r>
          </a:p>
        </p:txBody>
      </p:sp>
      <p:sp>
        <p:nvSpPr>
          <p:cNvPr id="32" name="TextBox 31">
            <a:extLst>
              <a:ext uri="{FF2B5EF4-FFF2-40B4-BE49-F238E27FC236}">
                <a16:creationId xmlns:a16="http://schemas.microsoft.com/office/drawing/2014/main" id="{2F4B5F82-BD92-486D-8588-59BB24AF59BE}"/>
              </a:ext>
            </a:extLst>
          </p:cNvPr>
          <p:cNvSpPr txBox="1"/>
          <p:nvPr/>
        </p:nvSpPr>
        <p:spPr>
          <a:xfrm>
            <a:off x="2374907" y="3228597"/>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33" name="TextBox 32">
            <a:extLst>
              <a:ext uri="{FF2B5EF4-FFF2-40B4-BE49-F238E27FC236}">
                <a16:creationId xmlns:a16="http://schemas.microsoft.com/office/drawing/2014/main" id="{C52B1E98-8CFF-4655-B2E2-91EB2ACF4236}"/>
              </a:ext>
            </a:extLst>
          </p:cNvPr>
          <p:cNvSpPr txBox="1"/>
          <p:nvPr/>
        </p:nvSpPr>
        <p:spPr>
          <a:xfrm rot="5400000">
            <a:off x="4454835" y="1525316"/>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34" name="TextBox 33">
            <a:extLst>
              <a:ext uri="{FF2B5EF4-FFF2-40B4-BE49-F238E27FC236}">
                <a16:creationId xmlns:a16="http://schemas.microsoft.com/office/drawing/2014/main" id="{18FE2638-CC6A-4FC1-86D0-98F5B97C1F3D}"/>
              </a:ext>
            </a:extLst>
          </p:cNvPr>
          <p:cNvSpPr txBox="1"/>
          <p:nvPr/>
        </p:nvSpPr>
        <p:spPr>
          <a:xfrm rot="5400000">
            <a:off x="4446430" y="2471540"/>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sp>
        <p:nvSpPr>
          <p:cNvPr id="35" name="TextBox 34">
            <a:extLst>
              <a:ext uri="{FF2B5EF4-FFF2-40B4-BE49-F238E27FC236}">
                <a16:creationId xmlns:a16="http://schemas.microsoft.com/office/drawing/2014/main" id="{89047CC6-C29A-4D42-9FCE-9F81FD95592C}"/>
              </a:ext>
            </a:extLst>
          </p:cNvPr>
          <p:cNvSpPr txBox="1"/>
          <p:nvPr/>
        </p:nvSpPr>
        <p:spPr>
          <a:xfrm rot="5400000">
            <a:off x="4386093" y="3461341"/>
            <a:ext cx="876607" cy="369588"/>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Smart Packaging</a:t>
            </a:r>
          </a:p>
        </p:txBody>
      </p:sp>
      <p:grpSp>
        <p:nvGrpSpPr>
          <p:cNvPr id="40990" name="Group 54">
            <a:extLst>
              <a:ext uri="{FF2B5EF4-FFF2-40B4-BE49-F238E27FC236}">
                <a16:creationId xmlns:a16="http://schemas.microsoft.com/office/drawing/2014/main" id="{04E981ED-1D15-4A3D-ADD1-4A03D9661C2B}"/>
              </a:ext>
            </a:extLst>
          </p:cNvPr>
          <p:cNvGrpSpPr>
            <a:grpSpLocks/>
          </p:cNvGrpSpPr>
          <p:nvPr/>
        </p:nvGrpSpPr>
        <p:grpSpPr bwMode="auto">
          <a:xfrm>
            <a:off x="6672218" y="1509918"/>
            <a:ext cx="1335926" cy="583744"/>
            <a:chOff x="9902389" y="1273652"/>
            <a:chExt cx="2036895" cy="1038645"/>
          </a:xfrm>
        </p:grpSpPr>
        <p:sp>
          <p:nvSpPr>
            <p:cNvPr id="40998" name="TextBox 2">
              <a:extLst>
                <a:ext uri="{FF2B5EF4-FFF2-40B4-BE49-F238E27FC236}">
                  <a16:creationId xmlns:a16="http://schemas.microsoft.com/office/drawing/2014/main" id="{1A981426-67A6-47F2-A836-836A73DABD07}"/>
                </a:ext>
              </a:extLst>
            </p:cNvPr>
            <p:cNvSpPr txBox="1">
              <a:spLocks noChangeArrowheads="1"/>
            </p:cNvSpPr>
            <p:nvPr/>
          </p:nvSpPr>
          <p:spPr bwMode="auto">
            <a:xfrm>
              <a:off x="10224784" y="1273652"/>
              <a:ext cx="1714500" cy="3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defTabSz="686440" eaLnBrk="0" hangingPunct="0"/>
              <a:r>
                <a:rPr lang="en-GB" altLang="en-US" sz="676" u="sng">
                  <a:solidFill>
                    <a:srgbClr val="202B30"/>
                  </a:solidFill>
                  <a:ea typeface="+mn-ea"/>
                </a:rPr>
                <a:t>Timeframe</a:t>
              </a:r>
            </a:p>
          </p:txBody>
        </p:sp>
        <p:sp>
          <p:nvSpPr>
            <p:cNvPr id="38" name="TextBox 37">
              <a:extLst>
                <a:ext uri="{FF2B5EF4-FFF2-40B4-BE49-F238E27FC236}">
                  <a16:creationId xmlns:a16="http://schemas.microsoft.com/office/drawing/2014/main" id="{620059C6-6C0C-4F53-872F-EBF04EAD65CC}"/>
                </a:ext>
              </a:extLst>
            </p:cNvPr>
            <p:cNvSpPr txBox="1"/>
            <p:nvPr/>
          </p:nvSpPr>
          <p:spPr>
            <a:xfrm>
              <a:off x="9902389" y="1654696"/>
              <a:ext cx="653933" cy="657601"/>
            </a:xfrm>
            <a:prstGeom prst="rect">
              <a:avLst/>
            </a:prstGeom>
            <a:noFill/>
          </p:spPr>
          <p:txBody>
            <a:bodyPr>
              <a:spAutoFit/>
            </a:bodyPr>
            <a:lstStyle/>
            <a:p>
              <a:pPr defTabSz="686440" eaLnBrk="0" hangingPunct="0">
                <a:defRPr/>
              </a:pPr>
              <a:r>
                <a:rPr lang="en-GB" sz="901" b="1">
                  <a:ln w="15875">
                    <a:solidFill>
                      <a:srgbClr val="009900"/>
                    </a:solidFill>
                    <a:prstDash val="solid"/>
                  </a:ln>
                  <a:solidFill>
                    <a:srgbClr val="FFFF66"/>
                  </a:solidFill>
                  <a:latin typeface="Arial" panose="020B0604020202020204" pitchFamily="34" charset="0"/>
                  <a:ea typeface="+mn-ea"/>
                  <a:cs typeface="Arial" panose="020B0604020202020204" pitchFamily="34" charset="0"/>
                </a:rPr>
                <a:t>Near</a:t>
              </a:r>
            </a:p>
          </p:txBody>
        </p:sp>
        <p:sp>
          <p:nvSpPr>
            <p:cNvPr id="39" name="TextBox 38">
              <a:extLst>
                <a:ext uri="{FF2B5EF4-FFF2-40B4-BE49-F238E27FC236}">
                  <a16:creationId xmlns:a16="http://schemas.microsoft.com/office/drawing/2014/main" id="{4D56E935-BAB8-47DA-B7C6-76746C9B60EA}"/>
                </a:ext>
              </a:extLst>
            </p:cNvPr>
            <p:cNvSpPr txBox="1"/>
            <p:nvPr/>
          </p:nvSpPr>
          <p:spPr>
            <a:xfrm>
              <a:off x="10511601" y="1654696"/>
              <a:ext cx="885537" cy="410945"/>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n w="9525">
                    <a:solidFill>
                      <a:srgbClr val="CC3300"/>
                    </a:solidFill>
                    <a:prstDash val="solid"/>
                  </a:ln>
                  <a:latin typeface="Arial" panose="020B0604020202020204" pitchFamily="34" charset="0"/>
                  <a:ea typeface="+mn-ea"/>
                  <a:cs typeface="Arial" panose="020B0604020202020204" pitchFamily="34" charset="0"/>
                </a:rPr>
                <a:t>Middle</a:t>
              </a:r>
              <a:endParaRPr lang="en-GB" sz="1351">
                <a:ln w="9525">
                  <a:solidFill>
                    <a:srgbClr val="CC3300"/>
                  </a:solidFill>
                  <a:prstDash val="solid"/>
                </a:ln>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273C32AC-E23A-41AF-A990-5341031B013B}"/>
                </a:ext>
              </a:extLst>
            </p:cNvPr>
            <p:cNvSpPr txBox="1"/>
            <p:nvPr/>
          </p:nvSpPr>
          <p:spPr>
            <a:xfrm>
              <a:off x="11352415" y="1654696"/>
              <a:ext cx="519013" cy="657601"/>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901">
                  <a:solidFill>
                    <a:srgbClr val="B34747">
                      <a:lumMod val="60000"/>
                      <a:lumOff val="40000"/>
                    </a:srgbClr>
                  </a:solidFill>
                  <a:latin typeface="Arial" panose="020B0604020202020204" pitchFamily="34" charset="0"/>
                  <a:ea typeface="+mn-ea"/>
                  <a:cs typeface="Arial" panose="020B0604020202020204" pitchFamily="34" charset="0"/>
                </a:rPr>
                <a:t>Far</a:t>
              </a:r>
              <a:endParaRPr lang="en-GB" sz="592">
                <a:solidFill>
                  <a:srgbClr val="B34747">
                    <a:lumMod val="60000"/>
                    <a:lumOff val="40000"/>
                  </a:srgbClr>
                </a:solidFill>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5E5D0087-7201-4292-AC0D-67983E79DA6E}"/>
                </a:ext>
              </a:extLst>
            </p:cNvPr>
            <p:cNvSpPr/>
            <p:nvPr/>
          </p:nvSpPr>
          <p:spPr bwMode="auto">
            <a:xfrm>
              <a:off x="9902389" y="1273652"/>
              <a:ext cx="2036895" cy="771833"/>
            </a:xfrm>
            <a:prstGeom prst="rect">
              <a:avLst/>
            </a:prstGeom>
            <a:noFill/>
            <a:ln>
              <a:solidFill>
                <a:schemeClr val="bg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51483" tIns="25741" rIns="51483" bIns="25741"/>
            <a:lstStyle/>
            <a:p>
              <a:pPr algn="ctr" defTabSz="686440" eaLnBrk="0" hangingPunct="0">
                <a:defRPr/>
              </a:pPr>
              <a:endParaRPr lang="en-GB" sz="676" b="1">
                <a:solidFill>
                  <a:srgbClr val="333D47"/>
                </a:solidFill>
                <a:latin typeface="Arial"/>
                <a:cs typeface="Arial"/>
              </a:endParaRPr>
            </a:p>
          </p:txBody>
        </p:sp>
      </p:grpSp>
      <p:grpSp>
        <p:nvGrpSpPr>
          <p:cNvPr id="40991" name="Group 53">
            <a:extLst>
              <a:ext uri="{FF2B5EF4-FFF2-40B4-BE49-F238E27FC236}">
                <a16:creationId xmlns:a16="http://schemas.microsoft.com/office/drawing/2014/main" id="{8087F90C-2681-4B8A-806E-2733286D0D2C}"/>
              </a:ext>
            </a:extLst>
          </p:cNvPr>
          <p:cNvGrpSpPr>
            <a:grpSpLocks/>
          </p:cNvGrpSpPr>
          <p:nvPr/>
        </p:nvGrpSpPr>
        <p:grpSpPr bwMode="auto">
          <a:xfrm>
            <a:off x="6672218" y="2462108"/>
            <a:ext cx="1471783" cy="464972"/>
            <a:chOff x="9819026" y="2965299"/>
            <a:chExt cx="2296129" cy="826648"/>
          </a:xfrm>
        </p:grpSpPr>
        <p:sp>
          <p:nvSpPr>
            <p:cNvPr id="42" name="TextBox 41">
              <a:extLst>
                <a:ext uri="{FF2B5EF4-FFF2-40B4-BE49-F238E27FC236}">
                  <a16:creationId xmlns:a16="http://schemas.microsoft.com/office/drawing/2014/main" id="{0CC367F8-2832-4EBB-94D9-F49E39D78E01}"/>
                </a:ext>
              </a:extLst>
            </p:cNvPr>
            <p:cNvSpPr txBox="1"/>
            <p:nvPr/>
          </p:nvSpPr>
          <p:spPr>
            <a:xfrm>
              <a:off x="9819026" y="3394588"/>
              <a:ext cx="653935" cy="326142"/>
            </a:xfrm>
            <a:prstGeom prst="rect">
              <a:avLst/>
            </a:prstGeom>
            <a:noFill/>
          </p:spPr>
          <p:txBody>
            <a:bodyPr>
              <a:spAutoFit/>
            </a:bodyPr>
            <a:lstStyle/>
            <a:p>
              <a:pPr defTabSz="686440" eaLnBrk="0" hangingPunct="0">
                <a:defRPr/>
              </a:pPr>
              <a:r>
                <a:rPr lang="en-GB" sz="592" b="1">
                  <a:ln w="3175">
                    <a:solidFill>
                      <a:srgbClr val="73A734">
                        <a:lumMod val="75000"/>
                        <a:alpha val="99000"/>
                      </a:srgbClr>
                    </a:solidFill>
                    <a:prstDash val="solid"/>
                  </a:ln>
                  <a:solidFill>
                    <a:srgbClr val="68972E">
                      <a:lumMod val="60000"/>
                      <a:lumOff val="40000"/>
                    </a:srgbClr>
                  </a:solidFill>
                  <a:latin typeface="Arial" panose="020B0604020202020204" pitchFamily="34" charset="0"/>
                  <a:ea typeface="+mn-ea"/>
                  <a:cs typeface="Arial" panose="020B0604020202020204" pitchFamily="34" charset="0"/>
                </a:rPr>
                <a:t>Low</a:t>
              </a:r>
            </a:p>
          </p:txBody>
        </p:sp>
        <p:sp>
          <p:nvSpPr>
            <p:cNvPr id="44" name="TextBox 43">
              <a:extLst>
                <a:ext uri="{FF2B5EF4-FFF2-40B4-BE49-F238E27FC236}">
                  <a16:creationId xmlns:a16="http://schemas.microsoft.com/office/drawing/2014/main" id="{76D75B67-EA3A-406D-839D-C1F921FC95EF}"/>
                </a:ext>
              </a:extLst>
            </p:cNvPr>
            <p:cNvSpPr txBox="1"/>
            <p:nvPr/>
          </p:nvSpPr>
          <p:spPr>
            <a:xfrm>
              <a:off x="11060587" y="3258220"/>
              <a:ext cx="910052" cy="533727"/>
            </a:xfrm>
            <a:prstGeom prst="rect">
              <a:avLst/>
            </a:prstGeom>
            <a:noFill/>
          </p:spPr>
          <p:txBody>
            <a:bodyPr>
              <a:spAutoFit/>
            </a:bodyPr>
            <a:lstStyle>
              <a:defPPr>
                <a:defRPr lang="en-US"/>
              </a:defPPr>
              <a:lvl1pPr>
                <a:defRPr sz="2000" b="1">
                  <a:ln w="15875">
                    <a:solidFill>
                      <a:srgbClr val="FF0000"/>
                    </a:solidFill>
                    <a:prstDash val="solid"/>
                  </a:ln>
                  <a:solidFill>
                    <a:schemeClr val="accent1">
                      <a:lumMod val="60000"/>
                      <a:lumOff val="40000"/>
                    </a:schemeClr>
                  </a:solidFill>
                </a:defRPr>
              </a:lvl1pPr>
            </a:lstStyle>
            <a:p>
              <a:pPr defTabSz="686440" eaLnBrk="0" hangingPunct="0">
                <a:defRPr/>
              </a:pPr>
              <a:r>
                <a:rPr lang="en-GB" sz="1351">
                  <a:ln w="2222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rPr>
                <a:t>High</a:t>
              </a:r>
              <a:endParaRPr lang="en-GB" sz="788">
                <a:ln w="2222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41115542-16F0-40EF-8F7F-EB830E596217}"/>
                </a:ext>
              </a:extLst>
            </p:cNvPr>
            <p:cNvSpPr/>
            <p:nvPr/>
          </p:nvSpPr>
          <p:spPr bwMode="auto">
            <a:xfrm>
              <a:off x="9833900" y="2965299"/>
              <a:ext cx="2037699" cy="737309"/>
            </a:xfrm>
            <a:prstGeom prst="rect">
              <a:avLst/>
            </a:prstGeom>
            <a:noFill/>
            <a:ln>
              <a:solidFill>
                <a:schemeClr val="bg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51483" tIns="25741" rIns="51483" bIns="25741"/>
            <a:lstStyle/>
            <a:p>
              <a:pPr algn="ctr" defTabSz="686440" eaLnBrk="0" hangingPunct="0">
                <a:defRPr/>
              </a:pPr>
              <a:endParaRPr lang="en-GB" sz="676" b="1">
                <a:solidFill>
                  <a:srgbClr val="333D47"/>
                </a:solidFill>
                <a:latin typeface="Arial"/>
                <a:cs typeface="Arial"/>
              </a:endParaRPr>
            </a:p>
          </p:txBody>
        </p:sp>
        <p:sp>
          <p:nvSpPr>
            <p:cNvPr id="46" name="TextBox 45">
              <a:extLst>
                <a:ext uri="{FF2B5EF4-FFF2-40B4-BE49-F238E27FC236}">
                  <a16:creationId xmlns:a16="http://schemas.microsoft.com/office/drawing/2014/main" id="{C665CD15-2823-40C7-B1A0-B5E58C06063C}"/>
                </a:ext>
              </a:extLst>
            </p:cNvPr>
            <p:cNvSpPr txBox="1"/>
            <p:nvPr/>
          </p:nvSpPr>
          <p:spPr>
            <a:xfrm>
              <a:off x="9861787" y="3003436"/>
              <a:ext cx="2253368" cy="379721"/>
            </a:xfrm>
            <a:prstGeom prst="rect">
              <a:avLst/>
            </a:prstGeom>
            <a:noFill/>
          </p:spPr>
          <p:txBody>
            <a:bodyPr>
              <a:spAutoFit/>
            </a:bodyPr>
            <a:lstStyle/>
            <a:p>
              <a:pPr defTabSz="686440" eaLnBrk="0" hangingPunct="0">
                <a:defRPr/>
              </a:pPr>
              <a:r>
                <a:rPr lang="en-GB" sz="788" b="1" u="sng">
                  <a:solidFill>
                    <a:srgbClr val="202B30"/>
                  </a:solidFill>
                  <a:latin typeface="Arial" panose="020B0604020202020204" pitchFamily="34" charset="0"/>
                  <a:ea typeface="+mn-ea"/>
                  <a:cs typeface="Arial" panose="020B0604020202020204" pitchFamily="34" charset="0"/>
                </a:rPr>
                <a:t>Potential Improvement</a:t>
              </a:r>
            </a:p>
          </p:txBody>
        </p:sp>
        <p:sp>
          <p:nvSpPr>
            <p:cNvPr id="47" name="TextBox 46">
              <a:extLst>
                <a:ext uri="{FF2B5EF4-FFF2-40B4-BE49-F238E27FC236}">
                  <a16:creationId xmlns:a16="http://schemas.microsoft.com/office/drawing/2014/main" id="{0D2B49DE-11CC-4A16-9C25-C79898AC617C}"/>
                </a:ext>
              </a:extLst>
            </p:cNvPr>
            <p:cNvSpPr txBox="1"/>
            <p:nvPr/>
          </p:nvSpPr>
          <p:spPr>
            <a:xfrm>
              <a:off x="10274319" y="3338604"/>
              <a:ext cx="885539" cy="410613"/>
            </a:xfrm>
            <a:prstGeom prst="rect">
              <a:avLst/>
            </a:prstGeom>
            <a:noFill/>
          </p:spPr>
          <p:txBody>
            <a:bodyPr>
              <a:spAutoFit/>
            </a:bodyPr>
            <a:lstStyle>
              <a:defPPr>
                <a:defRPr lang="en-US"/>
              </a:defPPr>
              <a:lvl1pPr>
                <a:defRPr sz="1600" b="1">
                  <a:ln w="15875">
                    <a:solidFill>
                      <a:srgbClr val="CC3300"/>
                    </a:solidFill>
                    <a:prstDash val="solid"/>
                  </a:ln>
                  <a:solidFill>
                    <a:srgbClr val="FFC000"/>
                  </a:solidFill>
                </a:defRPr>
              </a:lvl1pPr>
            </a:lstStyle>
            <a:p>
              <a:pPr defTabSz="686440" eaLnBrk="0" hangingPunct="0">
                <a:defRPr/>
              </a:pPr>
              <a:r>
                <a:rPr lang="en-GB" sz="901">
                  <a:ln w="1587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rPr>
                <a:t>Middle</a:t>
              </a:r>
              <a:endParaRPr lang="en-GB" sz="1351">
                <a:ln w="15875">
                  <a:solidFill>
                    <a:srgbClr val="73A734"/>
                  </a:solidFill>
                  <a:prstDash val="solid"/>
                </a:ln>
                <a:solidFill>
                  <a:srgbClr val="73A734">
                    <a:lumMod val="40000"/>
                    <a:lumOff val="60000"/>
                  </a:srgbClr>
                </a:solidFill>
                <a:latin typeface="Arial" panose="020B0604020202020204" pitchFamily="34" charset="0"/>
                <a:ea typeface="+mn-ea"/>
                <a:cs typeface="Arial" panose="020B0604020202020204" pitchFamily="34" charset="0"/>
              </a:endParaRPr>
            </a:p>
          </p:txBody>
        </p:sp>
      </p:grpSp>
      <p:sp>
        <p:nvSpPr>
          <p:cNvPr id="40992" name="TextBox 42">
            <a:extLst>
              <a:ext uri="{FF2B5EF4-FFF2-40B4-BE49-F238E27FC236}">
                <a16:creationId xmlns:a16="http://schemas.microsoft.com/office/drawing/2014/main" id="{80C26FC0-4B1F-44A5-A2A8-AFDD17DDD6BE}"/>
              </a:ext>
            </a:extLst>
          </p:cNvPr>
          <p:cNvSpPr txBox="1">
            <a:spLocks noChangeArrowheads="1"/>
          </p:cNvSpPr>
          <p:nvPr/>
        </p:nvSpPr>
        <p:spPr bwMode="auto">
          <a:xfrm>
            <a:off x="3025893" y="717420"/>
            <a:ext cx="2758127"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defTabSz="686440" eaLnBrk="0" hangingPunct="0"/>
            <a:r>
              <a:rPr lang="en-GB" altLang="en-US" sz="1802">
                <a:solidFill>
                  <a:srgbClr val="202B30"/>
                </a:solidFill>
                <a:ea typeface="+mn-ea"/>
              </a:rPr>
              <a:t>Representative View - 2</a:t>
            </a:r>
          </a:p>
        </p:txBody>
      </p:sp>
    </p:spTree>
    <p:extLst>
      <p:ext uri="{BB962C8B-B14F-4D97-AF65-F5344CB8AC3E}">
        <p14:creationId xmlns:p14="http://schemas.microsoft.com/office/powerpoint/2010/main" val="374136723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16">
            <a:extLst>
              <a:ext uri="{FF2B5EF4-FFF2-40B4-BE49-F238E27FC236}">
                <a16:creationId xmlns:a16="http://schemas.microsoft.com/office/drawing/2014/main" id="{4A3896D0-E527-4DB9-AF5E-DBB6D5BD24A2}"/>
              </a:ext>
            </a:extLst>
          </p:cNvPr>
          <p:cNvSpPr>
            <a:spLocks noGrp="1" noChangeArrowheads="1"/>
          </p:cNvSpPr>
          <p:nvPr>
            <p:ph type="subTitle" idx="1"/>
          </p:nvPr>
        </p:nvSpPr>
        <p:spPr>
          <a:xfrm>
            <a:off x="1981579" y="1708937"/>
            <a:ext cx="5459303" cy="1406238"/>
          </a:xfrm>
        </p:spPr>
        <p:txBody>
          <a:bodyPr/>
          <a:lstStyle/>
          <a:p>
            <a:pPr eaLnBrk="1" hangingPunct="1"/>
            <a:endParaRPr lang="en-GB" altLang="en-US"/>
          </a:p>
          <a:p>
            <a:pPr algn="ctr" eaLnBrk="1" hangingPunct="1"/>
            <a:r>
              <a:rPr lang="en-GB" altLang="en-US"/>
              <a:t>What does the Defence Support Network look like?</a:t>
            </a:r>
          </a:p>
          <a:p>
            <a:pPr eaLnBrk="1" hangingPunct="1"/>
            <a:endParaRPr lang="en-GB" altLang="en-US"/>
          </a:p>
          <a:p>
            <a:pPr algn="ctr" eaLnBrk="1" hangingPunct="1"/>
            <a:endParaRPr lang="en-GB" altLang="en-US" sz="1501"/>
          </a:p>
          <a:p>
            <a:pPr eaLnBrk="1" hangingPunct="1"/>
            <a:endParaRPr lang="en-GB" altLang="en-US"/>
          </a:p>
        </p:txBody>
      </p:sp>
      <p:pic>
        <p:nvPicPr>
          <p:cNvPr id="43011" name="Picture 1">
            <a:extLst>
              <a:ext uri="{FF2B5EF4-FFF2-40B4-BE49-F238E27FC236}">
                <a16:creationId xmlns:a16="http://schemas.microsoft.com/office/drawing/2014/main" id="{F166B0A8-BEEA-4CC8-976E-F8CD45533D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8460" y="1384787"/>
            <a:ext cx="6660564" cy="30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82275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6">
            <a:extLst>
              <a:ext uri="{FF2B5EF4-FFF2-40B4-BE49-F238E27FC236}">
                <a16:creationId xmlns:a16="http://schemas.microsoft.com/office/drawing/2014/main" id="{EE9B0019-E2DF-4574-9235-90D1D9581202}"/>
              </a:ext>
            </a:extLst>
          </p:cNvPr>
          <p:cNvSpPr>
            <a:spLocks noGrp="1" noChangeArrowheads="1"/>
          </p:cNvSpPr>
          <p:nvPr>
            <p:ph type="subTitle" idx="1"/>
          </p:nvPr>
        </p:nvSpPr>
        <p:spPr>
          <a:xfrm>
            <a:off x="1981579" y="1708937"/>
            <a:ext cx="5459303" cy="1406238"/>
          </a:xfrm>
        </p:spPr>
        <p:txBody>
          <a:bodyPr/>
          <a:lstStyle/>
          <a:p>
            <a:pPr eaLnBrk="1" hangingPunct="1"/>
            <a:endParaRPr lang="en-GB" altLang="en-US"/>
          </a:p>
          <a:p>
            <a:pPr algn="ctr" eaLnBrk="1" hangingPunct="1"/>
            <a:r>
              <a:rPr lang="en-GB" altLang="en-US"/>
              <a:t>What does the Defence Support Network look like?</a:t>
            </a:r>
          </a:p>
          <a:p>
            <a:pPr eaLnBrk="1" hangingPunct="1"/>
            <a:endParaRPr lang="en-GB" altLang="en-US"/>
          </a:p>
          <a:p>
            <a:pPr algn="ctr" eaLnBrk="1" hangingPunct="1"/>
            <a:endParaRPr lang="en-GB" altLang="en-US" sz="1501"/>
          </a:p>
          <a:p>
            <a:pPr eaLnBrk="1" hangingPunct="1"/>
            <a:endParaRPr lang="en-GB" altLang="en-US"/>
          </a:p>
        </p:txBody>
      </p:sp>
      <p:pic>
        <p:nvPicPr>
          <p:cNvPr id="45059" name="Picture 2">
            <a:extLst>
              <a:ext uri="{FF2B5EF4-FFF2-40B4-BE49-F238E27FC236}">
                <a16:creationId xmlns:a16="http://schemas.microsoft.com/office/drawing/2014/main" id="{251E8519-8F83-4857-B168-59EBAAA7C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8459" y="1955625"/>
            <a:ext cx="3351138" cy="250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a:extLst>
              <a:ext uri="{FF2B5EF4-FFF2-40B4-BE49-F238E27FC236}">
                <a16:creationId xmlns:a16="http://schemas.microsoft.com/office/drawing/2014/main" id="{48B55DD5-434A-463D-BAC8-677E594B60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2342" y="684052"/>
            <a:ext cx="3354712" cy="251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6">
            <a:extLst>
              <a:ext uri="{FF2B5EF4-FFF2-40B4-BE49-F238E27FC236}">
                <a16:creationId xmlns:a16="http://schemas.microsoft.com/office/drawing/2014/main" id="{6E547395-C295-4F24-A143-3EF754DFA9A0}"/>
              </a:ext>
            </a:extLst>
          </p:cNvPr>
          <p:cNvSpPr txBox="1">
            <a:spLocks noChangeArrowheads="1"/>
          </p:cNvSpPr>
          <p:nvPr/>
        </p:nvSpPr>
        <p:spPr bwMode="auto">
          <a:xfrm>
            <a:off x="2576251" y="0"/>
            <a:ext cx="5080334" cy="54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38100" algn="l" rtl="0" eaLnBrk="0" fontAlgn="base" hangingPunct="0">
              <a:spcBef>
                <a:spcPct val="0"/>
              </a:spcBef>
              <a:spcAft>
                <a:spcPct val="20000"/>
              </a:spcAft>
              <a:buClr>
                <a:schemeClr val="accent1"/>
              </a:buClr>
              <a:buSzPct val="150000"/>
              <a:buFont typeface="Wingdings" panose="05000000000000000000" pitchFamily="2" charset="2"/>
              <a:buNone/>
              <a:defRPr sz="2400" b="0">
                <a:solidFill>
                  <a:srgbClr val="333D47"/>
                </a:solidFill>
                <a:latin typeface="+mn-lt"/>
                <a:ea typeface="+mn-ea"/>
                <a:cs typeface="+mn-cs"/>
              </a:defRPr>
            </a:lvl1pPr>
            <a:lvl2pPr marL="765175" indent="-193675" algn="l" rtl="0" eaLnBrk="0" fontAlgn="base" hangingPunct="0">
              <a:spcBef>
                <a:spcPct val="0"/>
              </a:spcBef>
              <a:spcAft>
                <a:spcPct val="20000"/>
              </a:spcAft>
              <a:buClr>
                <a:srgbClr val="66631E"/>
              </a:buClr>
              <a:buSzPct val="150000"/>
              <a:buFont typeface="Times" panose="02020603050405020304" pitchFamily="18" charset="0"/>
              <a:buChar char="•"/>
              <a:defRPr sz="2000" b="1">
                <a:solidFill>
                  <a:srgbClr val="333D47"/>
                </a:solidFill>
                <a:latin typeface="+mn-lt"/>
              </a:defRPr>
            </a:lvl2pPr>
            <a:lvl3pPr marL="1239838" indent="-192088" algn="l" rtl="0" eaLnBrk="0" fontAlgn="base" hangingPunct="0">
              <a:spcBef>
                <a:spcPct val="20000"/>
              </a:spcBef>
              <a:spcAft>
                <a:spcPct val="0"/>
              </a:spcAft>
              <a:buChar char="–"/>
              <a:defRPr b="1">
                <a:solidFill>
                  <a:srgbClr val="333D47"/>
                </a:solidFill>
                <a:latin typeface="+mn-lt"/>
              </a:defRPr>
            </a:lvl3pPr>
            <a:lvl4pPr marL="1695450" indent="-228600" algn="l" rtl="0" eaLnBrk="0" fontAlgn="base" hangingPunct="0">
              <a:spcBef>
                <a:spcPct val="20000"/>
              </a:spcBef>
              <a:spcAft>
                <a:spcPct val="0"/>
              </a:spcAft>
              <a:defRPr b="1">
                <a:solidFill>
                  <a:srgbClr val="333D47"/>
                </a:solidFill>
                <a:latin typeface="+mn-lt"/>
              </a:defRPr>
            </a:lvl4pPr>
            <a:lvl5pPr marL="2114550" indent="-228600" algn="l" rtl="0" eaLnBrk="0" fontAlgn="base" hangingPunct="0">
              <a:spcBef>
                <a:spcPct val="20000"/>
              </a:spcBef>
              <a:spcAft>
                <a:spcPct val="0"/>
              </a:spcAft>
              <a:buChar char="-"/>
              <a:defRPr b="1">
                <a:solidFill>
                  <a:srgbClr val="333D47"/>
                </a:solidFill>
                <a:latin typeface="+mn-lt"/>
              </a:defRPr>
            </a:lvl5pPr>
            <a:lvl6pPr marL="2571750" indent="-228600" algn="l" rtl="0" fontAlgn="base">
              <a:spcBef>
                <a:spcPct val="20000"/>
              </a:spcBef>
              <a:spcAft>
                <a:spcPct val="0"/>
              </a:spcAft>
              <a:buChar char="-"/>
              <a:defRPr b="1">
                <a:solidFill>
                  <a:srgbClr val="333D47"/>
                </a:solidFill>
                <a:latin typeface="+mn-lt"/>
              </a:defRPr>
            </a:lvl6pPr>
            <a:lvl7pPr marL="3028950" indent="-228600" algn="l" rtl="0" fontAlgn="base">
              <a:spcBef>
                <a:spcPct val="20000"/>
              </a:spcBef>
              <a:spcAft>
                <a:spcPct val="0"/>
              </a:spcAft>
              <a:buChar char="-"/>
              <a:defRPr b="1">
                <a:solidFill>
                  <a:srgbClr val="333D47"/>
                </a:solidFill>
                <a:latin typeface="+mn-lt"/>
              </a:defRPr>
            </a:lvl7pPr>
            <a:lvl8pPr marL="3486150" indent="-228600" algn="l" rtl="0" fontAlgn="base">
              <a:spcBef>
                <a:spcPct val="20000"/>
              </a:spcBef>
              <a:spcAft>
                <a:spcPct val="0"/>
              </a:spcAft>
              <a:buChar char="-"/>
              <a:defRPr b="1">
                <a:solidFill>
                  <a:srgbClr val="333D47"/>
                </a:solidFill>
                <a:latin typeface="+mn-lt"/>
              </a:defRPr>
            </a:lvl8pPr>
            <a:lvl9pPr marL="3943350" indent="-228600" algn="l" rtl="0" fontAlgn="base">
              <a:spcBef>
                <a:spcPct val="20000"/>
              </a:spcBef>
              <a:spcAft>
                <a:spcPct val="0"/>
              </a:spcAft>
              <a:buChar char="-"/>
              <a:defRPr b="1">
                <a:solidFill>
                  <a:srgbClr val="333D47"/>
                </a:solidFill>
                <a:latin typeface="+mn-lt"/>
              </a:defRPr>
            </a:lvl9pPr>
          </a:lstStyle>
          <a:p>
            <a:pPr indent="28602" defTabSz="686440" eaLnBrk="1" hangingPunct="1">
              <a:buClr>
                <a:srgbClr val="B34747"/>
              </a:buClr>
              <a:defRPr/>
            </a:pPr>
            <a:endParaRPr lang="en-GB" altLang="en-US" sz="1802" kern="0" dirty="0">
              <a:latin typeface="Arial"/>
            </a:endParaRPr>
          </a:p>
          <a:p>
            <a:pPr indent="28602" defTabSz="686440" eaLnBrk="1" hangingPunct="1">
              <a:buClr>
                <a:srgbClr val="B34747"/>
              </a:buClr>
              <a:defRPr/>
            </a:pPr>
            <a:r>
              <a:rPr lang="en-GB" altLang="en-US" sz="1802" dirty="0">
                <a:latin typeface="Arial"/>
              </a:rPr>
              <a:t>High Level</a:t>
            </a:r>
          </a:p>
          <a:p>
            <a:pPr indent="28602" defTabSz="686440" eaLnBrk="1" hangingPunct="1">
              <a:buClr>
                <a:srgbClr val="B34747"/>
              </a:buClr>
              <a:defRPr/>
            </a:pPr>
            <a:endParaRPr lang="en-GB" altLang="en-US" sz="1802" kern="0" dirty="0">
              <a:latin typeface="Arial"/>
            </a:endParaRPr>
          </a:p>
          <a:p>
            <a:pPr indent="28602" algn="ctr" defTabSz="686440" eaLnBrk="1" hangingPunct="1">
              <a:buClr>
                <a:srgbClr val="B34747"/>
              </a:buClr>
              <a:defRPr/>
            </a:pPr>
            <a:endParaRPr lang="en-GB" altLang="en-US" sz="1501" kern="0" dirty="0">
              <a:latin typeface="Arial"/>
            </a:endParaRPr>
          </a:p>
          <a:p>
            <a:pPr indent="28602" defTabSz="686440" eaLnBrk="1" hangingPunct="1">
              <a:buClr>
                <a:srgbClr val="B34747"/>
              </a:buClr>
              <a:defRPr/>
            </a:pPr>
            <a:endParaRPr lang="en-GB" altLang="en-US" sz="1802" kern="0" dirty="0">
              <a:latin typeface="Arial"/>
            </a:endParaRPr>
          </a:p>
        </p:txBody>
      </p:sp>
    </p:spTree>
    <p:extLst>
      <p:ext uri="{BB962C8B-B14F-4D97-AF65-F5344CB8AC3E}">
        <p14:creationId xmlns:p14="http://schemas.microsoft.com/office/powerpoint/2010/main" val="116418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id="{F939E27D-BC86-44D1-89E7-56085F5FDD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8460" y="1972309"/>
            <a:ext cx="3297509" cy="247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a:extLst>
              <a:ext uri="{FF2B5EF4-FFF2-40B4-BE49-F238E27FC236}">
                <a16:creationId xmlns:a16="http://schemas.microsoft.com/office/drawing/2014/main" id="{1C664952-0D40-4A81-8C60-85D7C0975C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0165" y="735296"/>
            <a:ext cx="3433367" cy="257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6">
            <a:extLst>
              <a:ext uri="{FF2B5EF4-FFF2-40B4-BE49-F238E27FC236}">
                <a16:creationId xmlns:a16="http://schemas.microsoft.com/office/drawing/2014/main" id="{79E2E2AA-B8AD-4402-8CEC-A45BB81AB232}"/>
              </a:ext>
            </a:extLst>
          </p:cNvPr>
          <p:cNvSpPr txBox="1">
            <a:spLocks noChangeArrowheads="1"/>
          </p:cNvSpPr>
          <p:nvPr/>
        </p:nvSpPr>
        <p:spPr bwMode="auto">
          <a:xfrm>
            <a:off x="2576251" y="0"/>
            <a:ext cx="5080334" cy="54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38100" algn="l" rtl="0" eaLnBrk="0" fontAlgn="base" hangingPunct="0">
              <a:spcBef>
                <a:spcPct val="0"/>
              </a:spcBef>
              <a:spcAft>
                <a:spcPct val="20000"/>
              </a:spcAft>
              <a:buClr>
                <a:schemeClr val="accent1"/>
              </a:buClr>
              <a:buSzPct val="150000"/>
              <a:buFont typeface="Wingdings" panose="05000000000000000000" pitchFamily="2" charset="2"/>
              <a:buNone/>
              <a:defRPr sz="2400" b="0">
                <a:solidFill>
                  <a:srgbClr val="333D47"/>
                </a:solidFill>
                <a:latin typeface="+mn-lt"/>
                <a:ea typeface="+mn-ea"/>
                <a:cs typeface="+mn-cs"/>
              </a:defRPr>
            </a:lvl1pPr>
            <a:lvl2pPr marL="765175" indent="-193675" algn="l" rtl="0" eaLnBrk="0" fontAlgn="base" hangingPunct="0">
              <a:spcBef>
                <a:spcPct val="0"/>
              </a:spcBef>
              <a:spcAft>
                <a:spcPct val="20000"/>
              </a:spcAft>
              <a:buClr>
                <a:srgbClr val="66631E"/>
              </a:buClr>
              <a:buSzPct val="150000"/>
              <a:buFont typeface="Times" panose="02020603050405020304" pitchFamily="18" charset="0"/>
              <a:buChar char="•"/>
              <a:defRPr sz="2000" b="1">
                <a:solidFill>
                  <a:srgbClr val="333D47"/>
                </a:solidFill>
                <a:latin typeface="+mn-lt"/>
              </a:defRPr>
            </a:lvl2pPr>
            <a:lvl3pPr marL="1239838" indent="-192088" algn="l" rtl="0" eaLnBrk="0" fontAlgn="base" hangingPunct="0">
              <a:spcBef>
                <a:spcPct val="20000"/>
              </a:spcBef>
              <a:spcAft>
                <a:spcPct val="0"/>
              </a:spcAft>
              <a:buChar char="–"/>
              <a:defRPr b="1">
                <a:solidFill>
                  <a:srgbClr val="333D47"/>
                </a:solidFill>
                <a:latin typeface="+mn-lt"/>
              </a:defRPr>
            </a:lvl3pPr>
            <a:lvl4pPr marL="1695450" indent="-228600" algn="l" rtl="0" eaLnBrk="0" fontAlgn="base" hangingPunct="0">
              <a:spcBef>
                <a:spcPct val="20000"/>
              </a:spcBef>
              <a:spcAft>
                <a:spcPct val="0"/>
              </a:spcAft>
              <a:defRPr b="1">
                <a:solidFill>
                  <a:srgbClr val="333D47"/>
                </a:solidFill>
                <a:latin typeface="+mn-lt"/>
              </a:defRPr>
            </a:lvl4pPr>
            <a:lvl5pPr marL="2114550" indent="-228600" algn="l" rtl="0" eaLnBrk="0" fontAlgn="base" hangingPunct="0">
              <a:spcBef>
                <a:spcPct val="20000"/>
              </a:spcBef>
              <a:spcAft>
                <a:spcPct val="0"/>
              </a:spcAft>
              <a:buChar char="-"/>
              <a:defRPr b="1">
                <a:solidFill>
                  <a:srgbClr val="333D47"/>
                </a:solidFill>
                <a:latin typeface="+mn-lt"/>
              </a:defRPr>
            </a:lvl5pPr>
            <a:lvl6pPr marL="2571750" indent="-228600" algn="l" rtl="0" fontAlgn="base">
              <a:spcBef>
                <a:spcPct val="20000"/>
              </a:spcBef>
              <a:spcAft>
                <a:spcPct val="0"/>
              </a:spcAft>
              <a:buChar char="-"/>
              <a:defRPr b="1">
                <a:solidFill>
                  <a:srgbClr val="333D47"/>
                </a:solidFill>
                <a:latin typeface="+mn-lt"/>
              </a:defRPr>
            </a:lvl6pPr>
            <a:lvl7pPr marL="3028950" indent="-228600" algn="l" rtl="0" fontAlgn="base">
              <a:spcBef>
                <a:spcPct val="20000"/>
              </a:spcBef>
              <a:spcAft>
                <a:spcPct val="0"/>
              </a:spcAft>
              <a:buChar char="-"/>
              <a:defRPr b="1">
                <a:solidFill>
                  <a:srgbClr val="333D47"/>
                </a:solidFill>
                <a:latin typeface="+mn-lt"/>
              </a:defRPr>
            </a:lvl7pPr>
            <a:lvl8pPr marL="3486150" indent="-228600" algn="l" rtl="0" fontAlgn="base">
              <a:spcBef>
                <a:spcPct val="20000"/>
              </a:spcBef>
              <a:spcAft>
                <a:spcPct val="0"/>
              </a:spcAft>
              <a:buChar char="-"/>
              <a:defRPr b="1">
                <a:solidFill>
                  <a:srgbClr val="333D47"/>
                </a:solidFill>
                <a:latin typeface="+mn-lt"/>
              </a:defRPr>
            </a:lvl8pPr>
            <a:lvl9pPr marL="3943350" indent="-228600" algn="l" rtl="0" fontAlgn="base">
              <a:spcBef>
                <a:spcPct val="20000"/>
              </a:spcBef>
              <a:spcAft>
                <a:spcPct val="0"/>
              </a:spcAft>
              <a:buChar char="-"/>
              <a:defRPr b="1">
                <a:solidFill>
                  <a:srgbClr val="333D47"/>
                </a:solidFill>
                <a:latin typeface="+mn-lt"/>
              </a:defRPr>
            </a:lvl9pPr>
          </a:lstStyle>
          <a:p>
            <a:pPr indent="28602" defTabSz="686440" eaLnBrk="1" hangingPunct="1">
              <a:buClr>
                <a:srgbClr val="B34747"/>
              </a:buClr>
              <a:defRPr/>
            </a:pPr>
            <a:endParaRPr lang="en-GB" altLang="en-US" sz="1802" kern="0" dirty="0">
              <a:latin typeface="Arial"/>
            </a:endParaRPr>
          </a:p>
          <a:p>
            <a:pPr indent="28602" defTabSz="686440" eaLnBrk="1" hangingPunct="1">
              <a:buClr>
                <a:srgbClr val="B34747"/>
              </a:buClr>
              <a:defRPr/>
            </a:pPr>
            <a:r>
              <a:rPr lang="en-GB" altLang="en-US" sz="1802" dirty="0">
                <a:latin typeface="Arial"/>
              </a:rPr>
              <a:t>Mid Level</a:t>
            </a:r>
          </a:p>
          <a:p>
            <a:pPr indent="28602" defTabSz="686440" eaLnBrk="1" hangingPunct="1">
              <a:buClr>
                <a:srgbClr val="B34747"/>
              </a:buClr>
              <a:defRPr/>
            </a:pPr>
            <a:endParaRPr lang="en-GB" altLang="en-US" sz="1802" kern="0" dirty="0">
              <a:latin typeface="Arial"/>
            </a:endParaRPr>
          </a:p>
          <a:p>
            <a:pPr indent="28602" algn="ctr" defTabSz="686440" eaLnBrk="1" hangingPunct="1">
              <a:buClr>
                <a:srgbClr val="B34747"/>
              </a:buClr>
              <a:defRPr/>
            </a:pPr>
            <a:endParaRPr lang="en-GB" altLang="en-US" sz="1501" kern="0" dirty="0">
              <a:latin typeface="Arial"/>
            </a:endParaRPr>
          </a:p>
          <a:p>
            <a:pPr indent="28602" defTabSz="686440" eaLnBrk="1" hangingPunct="1">
              <a:buClr>
                <a:srgbClr val="B34747"/>
              </a:buClr>
              <a:defRPr/>
            </a:pPr>
            <a:endParaRPr lang="en-GB" altLang="en-US" sz="1802" kern="0" dirty="0">
              <a:latin typeface="Arial"/>
            </a:endParaRPr>
          </a:p>
        </p:txBody>
      </p:sp>
    </p:spTree>
    <p:extLst>
      <p:ext uri="{BB962C8B-B14F-4D97-AF65-F5344CB8AC3E}">
        <p14:creationId xmlns:p14="http://schemas.microsoft.com/office/powerpoint/2010/main" val="1143250361"/>
      </p:ext>
    </p:extLst>
  </p:cSld>
  <p:clrMapOvr>
    <a:masterClrMapping/>
  </p:clrMapOvr>
</p:sld>
</file>

<file path=ppt/theme/theme1.xml><?xml version="1.0" encoding="utf-8"?>
<a:theme xmlns:a="http://schemas.openxmlformats.org/drawingml/2006/main" name="UKCeBMkII">
  <a:themeElements>
    <a:clrScheme name="UKCeBMkI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KCeBMkII">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UKCeBMkI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KCeBMkI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KCeBMkI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KCeBMkI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KCeBMkI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KCeBMkI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KCeBMkI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UKCeBMkII">
  <a:themeElements>
    <a:clrScheme name="1_UKCeBMkI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KCeBMkII">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UKCeBMkI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KCeBMkI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KCeBMkI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KCeBMkI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KCeBMkI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KCeBMkI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KCeBMkI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pertina grafica">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Default Design">
  <a:themeElements>
    <a:clrScheme name="Default Design 13">
      <a:dk1>
        <a:srgbClr val="FFFFFF"/>
      </a:dk1>
      <a:lt1>
        <a:srgbClr val="FFFFFF"/>
      </a:lt1>
      <a:dk2>
        <a:srgbClr val="FFFFFF"/>
      </a:dk2>
      <a:lt2>
        <a:srgbClr val="202B30"/>
      </a:lt2>
      <a:accent1>
        <a:srgbClr val="B34747"/>
      </a:accent1>
      <a:accent2>
        <a:srgbClr val="73A734"/>
      </a:accent2>
      <a:accent3>
        <a:srgbClr val="FFFFFF"/>
      </a:accent3>
      <a:accent4>
        <a:srgbClr val="DADADA"/>
      </a:accent4>
      <a:accent5>
        <a:srgbClr val="D6B1B1"/>
      </a:accent5>
      <a:accent6>
        <a:srgbClr val="68972E"/>
      </a:accent6>
      <a:hlink>
        <a:srgbClr val="CA802C"/>
      </a:hlink>
      <a:folHlink>
        <a:srgbClr val="24518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202B30"/>
        </a:lt2>
        <a:accent1>
          <a:srgbClr val="B34747"/>
        </a:accent1>
        <a:accent2>
          <a:srgbClr val="73A734"/>
        </a:accent2>
        <a:accent3>
          <a:srgbClr val="FFFFFF"/>
        </a:accent3>
        <a:accent4>
          <a:srgbClr val="DADADA"/>
        </a:accent4>
        <a:accent5>
          <a:srgbClr val="D6B1B1"/>
        </a:accent5>
        <a:accent6>
          <a:srgbClr val="68972E"/>
        </a:accent6>
        <a:hlink>
          <a:srgbClr val="CA802C"/>
        </a:hlink>
        <a:folHlink>
          <a:srgbClr val="24518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2_Office Theme 28">
      <a:dk1>
        <a:srgbClr val="333D47"/>
      </a:dk1>
      <a:lt1>
        <a:srgbClr val="FFFFFF"/>
      </a:lt1>
      <a:dk2>
        <a:srgbClr val="495B61"/>
      </a:dk2>
      <a:lt2>
        <a:srgbClr val="202B30"/>
      </a:lt2>
      <a:accent1>
        <a:srgbClr val="B34747"/>
      </a:accent1>
      <a:accent2>
        <a:srgbClr val="73A734"/>
      </a:accent2>
      <a:accent3>
        <a:srgbClr val="FFFFFF"/>
      </a:accent3>
      <a:accent4>
        <a:srgbClr val="2A333B"/>
      </a:accent4>
      <a:accent5>
        <a:srgbClr val="D6B1B1"/>
      </a:accent5>
      <a:accent6>
        <a:srgbClr val="68972E"/>
      </a:accent6>
      <a:hlink>
        <a:srgbClr val="CA802C"/>
      </a:hlink>
      <a:folHlink>
        <a:srgbClr val="245185"/>
      </a:folHlink>
    </a:clrScheme>
    <a:fontScheme name="2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0"/>
          </a:spcBef>
          <a:spcAft>
            <a:spcPct val="0"/>
          </a:spcAft>
          <a:buClrTx/>
          <a:buSzTx/>
          <a:buFontTx/>
          <a:buNone/>
          <a:tabLst/>
          <a:defRPr kumimoji="0" lang="en-GB" altLang="en-US"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0"/>
          </a:spcBef>
          <a:spcAft>
            <a:spcPct val="0"/>
          </a:spcAft>
          <a:buClrTx/>
          <a:buSzTx/>
          <a:buFontTx/>
          <a:buNone/>
          <a:tabLst/>
          <a:defRPr kumimoji="0" lang="en-GB" altLang="en-US"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Office Theme 13">
        <a:dk1>
          <a:srgbClr val="FFFFFF"/>
        </a:dk1>
        <a:lt1>
          <a:srgbClr val="FFFFFF"/>
        </a:lt1>
        <a:dk2>
          <a:srgbClr val="FFFFFF"/>
        </a:dk2>
        <a:lt2>
          <a:srgbClr val="202B30"/>
        </a:lt2>
        <a:accent1>
          <a:srgbClr val="B34747"/>
        </a:accent1>
        <a:accent2>
          <a:srgbClr val="73A734"/>
        </a:accent2>
        <a:accent3>
          <a:srgbClr val="FFFFFF"/>
        </a:accent3>
        <a:accent4>
          <a:srgbClr val="DADADA"/>
        </a:accent4>
        <a:accent5>
          <a:srgbClr val="D6B1B1"/>
        </a:accent5>
        <a:accent6>
          <a:srgbClr val="68972E"/>
        </a:accent6>
        <a:hlink>
          <a:srgbClr val="CA802C"/>
        </a:hlink>
        <a:folHlink>
          <a:srgbClr val="245185"/>
        </a:folHlink>
      </a:clrScheme>
      <a:clrMap bg1="lt1" tx1="dk1" bg2="lt2" tx2="dk2" accent1="accent1" accent2="accent2" accent3="accent3" accent4="accent4" accent5="accent5" accent6="accent6" hlink="hlink" folHlink="folHlink"/>
    </a:extraClrScheme>
    <a:extraClrScheme>
      <a:clrScheme name="2_Office Them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Office Theme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Office Theme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Office Theme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Office Theme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Office Theme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ffice Theme 20">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Office Theme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Office Theme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Office Theme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Office Theme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Office Theme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Office Theme 26">
        <a:dk1>
          <a:srgbClr val="FFFFFF"/>
        </a:dk1>
        <a:lt1>
          <a:srgbClr val="FFFFFF"/>
        </a:lt1>
        <a:dk2>
          <a:srgbClr val="FFFFFF"/>
        </a:dk2>
        <a:lt2>
          <a:srgbClr val="202B30"/>
        </a:lt2>
        <a:accent1>
          <a:srgbClr val="B34747"/>
        </a:accent1>
        <a:accent2>
          <a:srgbClr val="73A734"/>
        </a:accent2>
        <a:accent3>
          <a:srgbClr val="FFFFFF"/>
        </a:accent3>
        <a:accent4>
          <a:srgbClr val="DADADA"/>
        </a:accent4>
        <a:accent5>
          <a:srgbClr val="D6B1B1"/>
        </a:accent5>
        <a:accent6>
          <a:srgbClr val="68972E"/>
        </a:accent6>
        <a:hlink>
          <a:srgbClr val="CA802C"/>
        </a:hlink>
        <a:folHlink>
          <a:srgbClr val="245185"/>
        </a:folHlink>
      </a:clrScheme>
      <a:clrMap bg1="lt1" tx1="dk1" bg2="lt2" tx2="dk2" accent1="accent1" accent2="accent2" accent3="accent3" accent4="accent4" accent5="accent5" accent6="accent6" hlink="hlink" folHlink="folHlink"/>
    </a:extraClrScheme>
    <a:extraClrScheme>
      <a:clrScheme name="2_Office Theme 27">
        <a:dk1>
          <a:srgbClr val="FFFFFF"/>
        </a:dk1>
        <a:lt1>
          <a:srgbClr val="FFFFFF"/>
        </a:lt1>
        <a:dk2>
          <a:srgbClr val="495B61"/>
        </a:dk2>
        <a:lt2>
          <a:srgbClr val="202B30"/>
        </a:lt2>
        <a:accent1>
          <a:srgbClr val="B34747"/>
        </a:accent1>
        <a:accent2>
          <a:srgbClr val="73A734"/>
        </a:accent2>
        <a:accent3>
          <a:srgbClr val="FFFFFF"/>
        </a:accent3>
        <a:accent4>
          <a:srgbClr val="DADADA"/>
        </a:accent4>
        <a:accent5>
          <a:srgbClr val="D6B1B1"/>
        </a:accent5>
        <a:accent6>
          <a:srgbClr val="68972E"/>
        </a:accent6>
        <a:hlink>
          <a:srgbClr val="CA802C"/>
        </a:hlink>
        <a:folHlink>
          <a:srgbClr val="245185"/>
        </a:folHlink>
      </a:clrScheme>
      <a:clrMap bg1="lt1" tx1="dk1" bg2="lt2" tx2="dk2" accent1="accent1" accent2="accent2" accent3="accent3" accent4="accent4" accent5="accent5" accent6="accent6" hlink="hlink" folHlink="folHlink"/>
    </a:extraClrScheme>
    <a:extraClrScheme>
      <a:clrScheme name="2_Office Theme 28">
        <a:dk1>
          <a:srgbClr val="333D47"/>
        </a:dk1>
        <a:lt1>
          <a:srgbClr val="FFFFFF"/>
        </a:lt1>
        <a:dk2>
          <a:srgbClr val="495B61"/>
        </a:dk2>
        <a:lt2>
          <a:srgbClr val="202B30"/>
        </a:lt2>
        <a:accent1>
          <a:srgbClr val="B34747"/>
        </a:accent1>
        <a:accent2>
          <a:srgbClr val="73A734"/>
        </a:accent2>
        <a:accent3>
          <a:srgbClr val="FFFFFF"/>
        </a:accent3>
        <a:accent4>
          <a:srgbClr val="2A333B"/>
        </a:accent4>
        <a:accent5>
          <a:srgbClr val="D6B1B1"/>
        </a:accent5>
        <a:accent6>
          <a:srgbClr val="68972E"/>
        </a:accent6>
        <a:hlink>
          <a:srgbClr val="CA802C"/>
        </a:hlink>
        <a:folHlink>
          <a:srgbClr val="24518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7776</TotalTime>
  <Words>1295</Words>
  <Application>Microsoft Office PowerPoint</Application>
  <PresentationFormat>Custom</PresentationFormat>
  <Paragraphs>278</Paragraphs>
  <Slides>13</Slides>
  <Notes>12</Notes>
  <HiddenSlides>3</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13</vt:i4>
      </vt:variant>
    </vt:vector>
  </HeadingPairs>
  <TitlesOfParts>
    <vt:vector size="30" baseType="lpstr">
      <vt:lpstr>Arial</vt:lpstr>
      <vt:lpstr>Arial (Intestazioni)</vt:lpstr>
      <vt:lpstr>Arial Narrow</vt:lpstr>
      <vt:lpstr>Calibri</vt:lpstr>
      <vt:lpstr>Calibri Light</vt:lpstr>
      <vt:lpstr>Times</vt:lpstr>
      <vt:lpstr>Times New Roman</vt:lpstr>
      <vt:lpstr>Wingdings</vt:lpstr>
      <vt:lpstr>UKCeBMkII</vt:lpstr>
      <vt:lpstr>2_Custom Design</vt:lpstr>
      <vt:lpstr>1_Custom Design</vt:lpstr>
      <vt:lpstr>Custom Design</vt:lpstr>
      <vt:lpstr>1_UKCeBMkII</vt:lpstr>
      <vt:lpstr>copertina grafica</vt:lpstr>
      <vt:lpstr>2_Default Design</vt:lpstr>
      <vt:lpstr>2_Office Theme</vt:lpstr>
      <vt:lpstr>3_Office Theme</vt:lpstr>
      <vt:lpstr>Defence Logistics Directorate – Logistics Concepts and Futures</vt:lpstr>
      <vt:lpstr>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UKCeB Task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dc:title>
  <dc:subject>Slide Master</dc:subject>
  <dc:creator>Carl</dc:creator>
  <cp:lastModifiedBy>Wendy Bale</cp:lastModifiedBy>
  <cp:revision>253</cp:revision>
  <dcterms:created xsi:type="dcterms:W3CDTF">2001-04-26T14:38:13Z</dcterms:created>
  <dcterms:modified xsi:type="dcterms:W3CDTF">2022-03-31T10:56:58Z</dcterms:modified>
</cp:coreProperties>
</file>